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81"/>
  </p:notesMasterIdLst>
  <p:sldIdLst>
    <p:sldId id="380" r:id="rId4"/>
    <p:sldId id="300" r:id="rId5"/>
    <p:sldId id="381" r:id="rId6"/>
    <p:sldId id="382" r:id="rId7"/>
    <p:sldId id="383" r:id="rId8"/>
    <p:sldId id="384" r:id="rId9"/>
    <p:sldId id="385" r:id="rId10"/>
    <p:sldId id="387" r:id="rId11"/>
    <p:sldId id="271" r:id="rId12"/>
    <p:sldId id="440" r:id="rId13"/>
    <p:sldId id="441" r:id="rId14"/>
    <p:sldId id="442" r:id="rId15"/>
    <p:sldId id="275" r:id="rId16"/>
    <p:sldId id="443" r:id="rId17"/>
    <p:sldId id="386" r:id="rId18"/>
    <p:sldId id="388" r:id="rId19"/>
    <p:sldId id="389" r:id="rId20"/>
    <p:sldId id="397" r:id="rId21"/>
    <p:sldId id="398" r:id="rId22"/>
    <p:sldId id="399" r:id="rId23"/>
    <p:sldId id="312" r:id="rId24"/>
    <p:sldId id="270" r:id="rId25"/>
    <p:sldId id="272" r:id="rId26"/>
    <p:sldId id="273" r:id="rId27"/>
    <p:sldId id="274" r:id="rId28"/>
    <p:sldId id="390" r:id="rId29"/>
    <p:sldId id="277" r:id="rId30"/>
    <p:sldId id="278" r:id="rId31"/>
    <p:sldId id="279" r:id="rId32"/>
    <p:sldId id="280" r:id="rId33"/>
    <p:sldId id="402" r:id="rId34"/>
    <p:sldId id="403" r:id="rId35"/>
    <p:sldId id="404" r:id="rId36"/>
    <p:sldId id="405" r:id="rId37"/>
    <p:sldId id="406" r:id="rId38"/>
    <p:sldId id="407" r:id="rId39"/>
    <p:sldId id="409" r:id="rId40"/>
    <p:sldId id="413" r:id="rId41"/>
    <p:sldId id="414" r:id="rId42"/>
    <p:sldId id="415" r:id="rId43"/>
    <p:sldId id="417" r:id="rId44"/>
    <p:sldId id="418" r:id="rId45"/>
    <p:sldId id="419" r:id="rId46"/>
    <p:sldId id="320" r:id="rId47"/>
    <p:sldId id="329" r:id="rId48"/>
    <p:sldId id="321" r:id="rId49"/>
    <p:sldId id="322" r:id="rId50"/>
    <p:sldId id="330" r:id="rId51"/>
    <p:sldId id="324" r:id="rId52"/>
    <p:sldId id="326" r:id="rId53"/>
    <p:sldId id="327" r:id="rId54"/>
    <p:sldId id="328" r:id="rId55"/>
    <p:sldId id="331" r:id="rId56"/>
    <p:sldId id="332" r:id="rId57"/>
    <p:sldId id="420" r:id="rId58"/>
    <p:sldId id="394" r:id="rId59"/>
    <p:sldId id="422" r:id="rId60"/>
    <p:sldId id="423" r:id="rId61"/>
    <p:sldId id="424" r:id="rId62"/>
    <p:sldId id="425" r:id="rId63"/>
    <p:sldId id="426" r:id="rId64"/>
    <p:sldId id="427" r:id="rId65"/>
    <p:sldId id="428" r:id="rId66"/>
    <p:sldId id="429" r:id="rId67"/>
    <p:sldId id="430" r:id="rId68"/>
    <p:sldId id="431" r:id="rId69"/>
    <p:sldId id="432" r:id="rId70"/>
    <p:sldId id="433" r:id="rId71"/>
    <p:sldId id="434" r:id="rId72"/>
    <p:sldId id="435" r:id="rId73"/>
    <p:sldId id="436" r:id="rId74"/>
    <p:sldId id="437" r:id="rId75"/>
    <p:sldId id="438" r:id="rId76"/>
    <p:sldId id="439" r:id="rId77"/>
    <p:sldId id="345" r:id="rId78"/>
    <p:sldId id="401" r:id="rId79"/>
    <p:sldId id="284" r:id="rId8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43" autoAdjust="0"/>
    <p:restoredTop sz="94660"/>
  </p:normalViewPr>
  <p:slideViewPr>
    <p:cSldViewPr snapToGrid="0">
      <p:cViewPr varScale="1">
        <p:scale>
          <a:sx n="66" d="100"/>
          <a:sy n="66" d="100"/>
        </p:scale>
        <p:origin x="26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theme" Target="theme/theme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61" Type="http://schemas.openxmlformats.org/officeDocument/2006/relationships/slide" Target="slides/slide58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6DC79-1671-463F-86BB-91DCA2D5F026}" type="datetimeFigureOut">
              <a:rPr lang="fr-FR" smtClean="0"/>
              <a:t>05/01/2021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2CBE1-F955-4212-9610-84367F3FBDF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9953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C7E30-7332-41D1-8036-09131CB05472}" type="slidenum">
              <a:rPr kumimoji="0" lang="en-US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06553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8C74B1-3360-428B-AD6A-DFC91F90B8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3A2F7D6-7A2A-4DD5-9468-F14BE7C8B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66A5A9-F470-4015-9716-FBDCC3BE5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B08A9-9895-447A-BCE1-D23236DB7F74}" type="datetimeFigureOut">
              <a:rPr lang="fr-FR" smtClean="0"/>
              <a:t>05/01/2021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429B2A-A707-4273-ACCA-539EFB176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C33095-43D2-4788-8049-7AC293317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7276-FCAC-4337-8A73-A901AB7F4C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143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3D15B1-CA7A-44A9-B282-2E56EB569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CC5093E-F6F8-4D84-8F61-F742DF5AA9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4515CA-F377-4BFA-8316-EE0EA1BE1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B08A9-9895-447A-BCE1-D23236DB7F74}" type="datetimeFigureOut">
              <a:rPr lang="fr-FR" smtClean="0"/>
              <a:t>05/01/2021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B2D07F-FFBD-49F8-B339-769F81AC6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56BEFC-6808-46A9-9E0A-A280CF815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7276-FCAC-4337-8A73-A901AB7F4C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602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5751BBE-8C8A-48C8-8CB1-6871BCFFFA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4B8E3AE-DC11-4611-920D-AD35D6C236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B837C1-4F8B-4CB5-8D14-A19486F86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B08A9-9895-447A-BCE1-D23236DB7F74}" type="datetimeFigureOut">
              <a:rPr lang="fr-FR" smtClean="0"/>
              <a:t>05/01/2021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F5FE1A-AE88-412C-AC2F-416BBE977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C95D0F-84C8-40BE-AD69-F582F5387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7276-FCAC-4337-8A73-A901AB7F4C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7288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5C6A08-3AC0-4E16-95C3-E2466E54A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0774A13-E930-4598-96D6-89B284B1B3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0D6CBF-D48C-4FF1-B873-0A071D420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3B21-5EF2-4029-96BB-C5CA0D73F6FD}" type="datetimeFigureOut">
              <a:rPr lang="fr-FR" smtClean="0"/>
              <a:t>05/01/2021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3271C7-FD29-44FF-A92D-7A6ED2249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C70C85-091E-4ABF-97D2-98C80B4B7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3C72-02CB-48E3-AD75-95422B4EFB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671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00E1E0-35F2-4312-A13B-B8A9F0A97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B5FFFB-4191-4309-AB70-F772B0002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0A6784-5DB9-4669-99BD-0F4FC0DF6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3B21-5EF2-4029-96BB-C5CA0D73F6FD}" type="datetimeFigureOut">
              <a:rPr lang="fr-FR" smtClean="0"/>
              <a:t>05/01/2021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392744-2F4E-425E-B0E4-B08EF178B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7635B9-2795-4823-8B49-91F81381B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3C72-02CB-48E3-AD75-95422B4EFB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6588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B3042-D41D-4636-A601-4524B2CBC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48B9B4F-2FE0-4F31-AE8A-CA1B9D273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F63A7F-446A-467A-99BE-7E69D4914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3B21-5EF2-4029-96BB-C5CA0D73F6FD}" type="datetimeFigureOut">
              <a:rPr lang="fr-FR" smtClean="0"/>
              <a:t>05/01/2021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D18186-7494-44D8-8F48-23CE1C049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B7B44B-5D0B-48BB-A305-82889EEDC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3C72-02CB-48E3-AD75-95422B4EFB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7459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794248-F846-4755-80A6-6BC306798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5DE73B-AE3B-45DF-8648-7BE17B1453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5215111-ADC3-4B98-9719-451E3A8466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2C13E1B-AF63-4E91-8864-52EFA77B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3B21-5EF2-4029-96BB-C5CA0D73F6FD}" type="datetimeFigureOut">
              <a:rPr lang="fr-FR" smtClean="0"/>
              <a:t>05/01/2021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0F28AD5-C170-49B3-875E-20D170797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2CC2108-C9B2-441F-8B90-E759BDAD5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3C72-02CB-48E3-AD75-95422B4EFB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2187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6ED058-1D01-4E67-94B4-CEE34C6D8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1AD9B39-2926-49CF-9710-5C9983CC5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BEC3A41-8F08-4265-935A-046472609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63A0579-BAC3-473A-B9D9-0702766869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6E79270-DC55-4CFA-A9B6-018A2B3199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0241A54-3AE9-4C7E-BDF3-7B7C5C520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3B21-5EF2-4029-96BB-C5CA0D73F6FD}" type="datetimeFigureOut">
              <a:rPr lang="fr-FR" smtClean="0"/>
              <a:t>05/01/2021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4709707-D9F7-450C-BBF3-478B4D7C3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6F7EDF0-56AC-4050-9CA7-66D06A2E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3C72-02CB-48E3-AD75-95422B4EFB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9900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029EE3-2BF5-4E4F-8085-2EDDCC349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A8F558C-6729-4C51-844F-9BF632D88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3B21-5EF2-4029-96BB-C5CA0D73F6FD}" type="datetimeFigureOut">
              <a:rPr lang="fr-FR" smtClean="0"/>
              <a:t>05/01/2021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596D1F4-10FA-4503-ACE8-A617E0EB6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762F834-B04A-44E8-8464-B8E123B09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3C72-02CB-48E3-AD75-95422B4EFB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8851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1B2311A-2864-4539-8E6E-D5C35E54C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3B21-5EF2-4029-96BB-C5CA0D73F6FD}" type="datetimeFigureOut">
              <a:rPr lang="fr-FR" smtClean="0"/>
              <a:t>05/01/2021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718F8B0-5145-493C-A10D-DE645318F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1EF52F-4DEF-4500-9163-2B48AEC20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3C72-02CB-48E3-AD75-95422B4EFB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64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0298F9-54F3-421F-9971-021BEF9CC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CABB09-6E12-4108-B4AA-532020F1A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82BC74-93B2-4131-A60C-01EFB69A4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A913EF-A232-4D5C-8D3A-896A78760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3B21-5EF2-4029-96BB-C5CA0D73F6FD}" type="datetimeFigureOut">
              <a:rPr lang="fr-FR" smtClean="0"/>
              <a:t>05/01/2021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DE3BF34-AF07-4671-84AF-ADF71A375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07AA927-B03B-4767-99B4-01E5FA37F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3C72-02CB-48E3-AD75-95422B4EFB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8785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D3F8DC-66A8-4F22-AFA0-B9D1F19FB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74106A-2A4F-4BBC-B451-F000085E0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108625-52E5-4CBA-AE74-DC06D5522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B08A9-9895-447A-BCE1-D23236DB7F74}" type="datetimeFigureOut">
              <a:rPr lang="fr-FR" smtClean="0"/>
              <a:t>05/01/2021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1F2F9F-D235-4CA1-BF29-9CFCF64D5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E17769-3660-41D7-B5D5-6F0D5FD2A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7276-FCAC-4337-8A73-A901AB7F4C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0717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C20021-9F94-4DAB-A36A-DE363EED6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20C7641-63EB-4209-B0A6-C8F9F03348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E3261AE-1105-4336-BB45-30061707D1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B02980D-F7B1-4ECB-8A10-1C5162780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3B21-5EF2-4029-96BB-C5CA0D73F6FD}" type="datetimeFigureOut">
              <a:rPr lang="fr-FR" smtClean="0"/>
              <a:t>05/01/2021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4840B68-A996-4AE7-8FF6-EBAA0495E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8E04EBF-4880-48E0-9806-815EA819D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3C72-02CB-48E3-AD75-95422B4EFB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1392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F62F48-9828-4DCE-953A-72AACA243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3F5DFC1-3428-4AF6-B7CA-138DA5E3E9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655518-562D-463C-8674-FF381614B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3B21-5EF2-4029-96BB-C5CA0D73F6FD}" type="datetimeFigureOut">
              <a:rPr lang="fr-FR" smtClean="0"/>
              <a:t>05/01/2021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7DAAED-784B-4A10-9954-DB4A0EC10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554179-B40C-4E7D-A472-2B8B27B43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3C72-02CB-48E3-AD75-95422B4EFB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5161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A0E8A0A-2DAF-4684-977F-46805FEFFC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A2ABCCF-724F-401F-A78A-A812DDFC3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9F6901-3E98-4294-AC78-27D95A2BC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3B21-5EF2-4029-96BB-C5CA0D73F6FD}" type="datetimeFigureOut">
              <a:rPr lang="fr-FR" smtClean="0"/>
              <a:t>05/01/2021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D35ADE-054F-4297-8098-56BD103CD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5088EF-2931-48D8-BF38-B86F56A68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3C72-02CB-48E3-AD75-95422B4EFB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5691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fr-FR" noProof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657600"/>
            <a:ext cx="9448800" cy="609600"/>
          </a:xfrm>
        </p:spPr>
        <p:txBody>
          <a:bodyPr/>
          <a:lstStyle>
            <a:lvl1pPr marL="0" indent="0" algn="r">
              <a:buFontTx/>
              <a:buNone/>
              <a:defRPr sz="2800"/>
            </a:lvl1pPr>
          </a:lstStyle>
          <a:p>
            <a:pPr lvl="0"/>
            <a:r>
              <a:rPr lang="en-US" altLang="fr-FR" noProof="0"/>
              <a:t>Click to edit Master subtitle style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FFFFFF"/>
              </a:solidFill>
            </a:endParaRPr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FFFFFF"/>
              </a:solidFill>
            </a:endParaRP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3EF301B-D261-485F-BA2C-DCD572D7E647}" type="slidenum">
              <a:rPr lang="en-US" altLang="fr-FR">
                <a:solidFill>
                  <a:srgbClr val="FFFFFF"/>
                </a:solidFill>
              </a:rPr>
              <a:pPr/>
              <a:t>‹N°›</a:t>
            </a:fld>
            <a:endParaRPr lang="en-US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188392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FFFFFF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FFFFFF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27B63-71CB-4DF5-B588-0890C526B0F9}" type="slidenum">
              <a:rPr lang="en-US" altLang="fr-FR">
                <a:solidFill>
                  <a:srgbClr val="FFFFFF"/>
                </a:solidFill>
              </a:rPr>
              <a:pPr/>
              <a:t>‹N°›</a:t>
            </a:fld>
            <a:endParaRPr lang="en-US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788144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FFFFFF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FFFFFF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247F7-F9EB-4491-9BEB-7FFFAE4E5EE6}" type="slidenum">
              <a:rPr lang="en-US" altLang="fr-FR">
                <a:solidFill>
                  <a:srgbClr val="FFFFFF"/>
                </a:solidFill>
              </a:rPr>
              <a:pPr/>
              <a:t>‹N°›</a:t>
            </a:fld>
            <a:endParaRPr lang="en-US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062724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4318000" cy="46783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30800" y="1447800"/>
            <a:ext cx="4318000" cy="46783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FFFFFF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FFFFFF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2C5C9-D519-42F0-886F-0A984C5B9C9C}" type="slidenum">
              <a:rPr lang="en-US" altLang="fr-FR">
                <a:solidFill>
                  <a:srgbClr val="FFFFFF"/>
                </a:solidFill>
              </a:rPr>
              <a:pPr/>
              <a:t>‹N°›</a:t>
            </a:fld>
            <a:endParaRPr lang="en-US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932672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FFFFFF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FFFFFF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B8D9C-9FA5-4795-B23A-8CB01404C609}" type="slidenum">
              <a:rPr lang="en-US" altLang="fr-FR">
                <a:solidFill>
                  <a:srgbClr val="FFFFFF"/>
                </a:solidFill>
              </a:rPr>
              <a:pPr/>
              <a:t>‹N°›</a:t>
            </a:fld>
            <a:endParaRPr lang="en-US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67467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FFFFFF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FFFFFF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96BCB8-898B-4BFA-84BE-43E96624708A}" type="slidenum">
              <a:rPr lang="en-US" altLang="fr-FR">
                <a:solidFill>
                  <a:srgbClr val="FFFFFF"/>
                </a:solidFill>
              </a:rPr>
              <a:pPr/>
              <a:t>‹N°›</a:t>
            </a:fld>
            <a:endParaRPr lang="en-US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522410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FFFFFF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FFFF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EB05E3-D44C-4E83-9B4B-A446EC155FDB}" type="slidenum">
              <a:rPr lang="en-US" altLang="fr-FR">
                <a:solidFill>
                  <a:srgbClr val="FFFFFF"/>
                </a:solidFill>
              </a:rPr>
              <a:pPr/>
              <a:t>‹N°›</a:t>
            </a:fld>
            <a:endParaRPr lang="en-US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66104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B37537-E942-47C3-8E77-065306465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60AB30-D20F-4127-9FFB-2696FE1EE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CA2D529-A836-432E-BDD1-B2D5BADE3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B08A9-9895-447A-BCE1-D23236DB7F74}" type="datetimeFigureOut">
              <a:rPr lang="fr-FR" smtClean="0"/>
              <a:t>05/01/2021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819374-203D-4578-988C-038C81D4C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2A3FB3-A496-4920-B7BC-45A3AC58E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7276-FCAC-4337-8A73-A901AB7F4C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372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FFFFFF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FFFFFF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1ADAE-F4AB-4BB2-B0CF-7B5A5341652C}" type="slidenum">
              <a:rPr lang="en-US" altLang="fr-FR">
                <a:solidFill>
                  <a:srgbClr val="FFFFFF"/>
                </a:solidFill>
              </a:rPr>
              <a:pPr/>
              <a:t>‹N°›</a:t>
            </a:fld>
            <a:endParaRPr lang="en-US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09420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FFFFFF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FFFFFF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DBCB0A-C668-4342-A232-DB8FE5494E7B}" type="slidenum">
              <a:rPr lang="en-US" altLang="fr-FR">
                <a:solidFill>
                  <a:srgbClr val="FFFFFF"/>
                </a:solidFill>
              </a:rPr>
              <a:pPr/>
              <a:t>‹N°›</a:t>
            </a:fld>
            <a:endParaRPr lang="en-US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312535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FFFFFF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FFFFFF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70EC35-B9D8-4E46-92F6-08D8AD4779F0}" type="slidenum">
              <a:rPr lang="en-US" altLang="fr-FR">
                <a:solidFill>
                  <a:srgbClr val="FFFFFF"/>
                </a:solidFill>
              </a:rPr>
              <a:pPr/>
              <a:t>‹N°›</a:t>
            </a:fld>
            <a:endParaRPr lang="en-US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035560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1"/>
            <a:ext cx="2743200" cy="6126163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"/>
            <a:ext cx="8026400" cy="6126163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FFFFFF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FFFFFF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DC764-5D0F-40DB-BE5B-D85924D486C1}" type="slidenum">
              <a:rPr lang="en-US" altLang="fr-FR">
                <a:solidFill>
                  <a:srgbClr val="FFFFFF"/>
                </a:solidFill>
              </a:rPr>
              <a:pPr/>
              <a:t>‹N°›</a:t>
            </a:fld>
            <a:endParaRPr lang="en-US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831522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668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447800"/>
            <a:ext cx="8839200" cy="22621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3862389"/>
            <a:ext cx="8839200" cy="226377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FFFFFF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fr-FR">
              <a:solidFill>
                <a:srgbClr val="FFFFFF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9006050-5436-4027-8890-DB862335AD34}" type="slidenum">
              <a:rPr lang="en-US" altLang="fr-FR">
                <a:solidFill>
                  <a:srgbClr val="FFFFFF"/>
                </a:solidFill>
              </a:rPr>
              <a:pPr/>
              <a:t>‹N°›</a:t>
            </a:fld>
            <a:endParaRPr lang="en-US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302040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1443C0-0D10-4C7F-B50F-377E95AFB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2537CD-7530-456C-A857-299752D108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4E84049-DCF6-488B-8248-F43010395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807CBD3-74A3-4DD3-B226-E698878E9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B08A9-9895-447A-BCE1-D23236DB7F74}" type="datetimeFigureOut">
              <a:rPr lang="fr-FR" smtClean="0"/>
              <a:t>05/01/2021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0024BFA-1A4F-4BC1-A6F8-52ABC1E85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B94D5FC-FDF7-4233-A6AE-8A8B9874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7276-FCAC-4337-8A73-A901AB7F4C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079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2BB566-7350-43C7-A00B-7934E8F27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8178E8-3794-48B9-B060-56FBFC519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7971461-8E92-4817-B443-E48614A57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0BA7538-E3B5-40F6-A96F-A9E72AC11F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FC24FE2-AE21-46DF-93C5-946AD46638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C250B50-2FDA-45DC-A6A8-9DE865458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B08A9-9895-447A-BCE1-D23236DB7F74}" type="datetimeFigureOut">
              <a:rPr lang="fr-FR" smtClean="0"/>
              <a:t>05/01/2021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0CD4153-223E-4160-9E9E-AB54F2DA3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16CD224-DF07-4351-A0D3-5CB8D2F7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7276-FCAC-4337-8A73-A901AB7F4C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7810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15C3D7-0E82-409B-A8DF-C8E22F384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670F833-2903-4AC5-B3E9-E0830E300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B08A9-9895-447A-BCE1-D23236DB7F74}" type="datetimeFigureOut">
              <a:rPr lang="fr-FR" smtClean="0"/>
              <a:t>05/01/2021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B95BFE9-205C-42A5-97D1-1FA6AB0BD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EB6848B-5AFA-4309-852C-C0DC2A6A5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7276-FCAC-4337-8A73-A901AB7F4C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323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A8A60DA-4F13-4D32-8B5E-452D66E90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B08A9-9895-447A-BCE1-D23236DB7F74}" type="datetimeFigureOut">
              <a:rPr lang="fr-FR" smtClean="0"/>
              <a:t>05/01/2021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2657845-ABC0-483A-8B0D-245F3306F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C72C29-C6E7-4B57-8DA7-CB68E2ADA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7276-FCAC-4337-8A73-A901AB7F4C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1896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1E2AF0-A573-45EC-BD26-72E9340A3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176C0A-A522-4A67-9716-7E098ACCC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33EAE41-5BD4-4353-A39D-1608368D4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7AC16F1-EB95-4A54-A2F1-7FDC96D68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B08A9-9895-447A-BCE1-D23236DB7F74}" type="datetimeFigureOut">
              <a:rPr lang="fr-FR" smtClean="0"/>
              <a:t>05/01/2021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3B37DE-8C43-4101-9DBA-23E82AA95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91B4CA1-E2E3-4839-81BA-EFB3D11FA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7276-FCAC-4337-8A73-A901AB7F4C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6954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B88314-40FD-46FD-94CE-510422785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78C976E-4ECA-4BDF-BAB8-E17A83F405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8CD0ED2-B46D-4784-B6D8-5D384CF435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15E2E41-718D-4881-B37A-B4E9F95BD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B08A9-9895-447A-BCE1-D23236DB7F74}" type="datetimeFigureOut">
              <a:rPr lang="fr-FR" smtClean="0"/>
              <a:t>05/01/2021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02E58E-541E-4DDF-B63B-8BB42A2D1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E2CA614-F13E-450C-8A99-E259B0FB6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7276-FCAC-4337-8A73-A901AB7F4C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3239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2FBB727-41AD-4B88-903C-318192448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E0C190A-F90C-4F7E-83D7-4C74DCD4E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7582AF-D68A-4712-8F17-1C21DDD529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B08A9-9895-447A-BCE1-D23236DB7F74}" type="datetimeFigureOut">
              <a:rPr lang="fr-FR" smtClean="0"/>
              <a:t>05/01/2021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E77165-FA11-422A-9414-B3CE0A390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70CFCD-41B4-42EA-9251-DEC6190FD4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D7276-FCAC-4337-8A73-A901AB7F4C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834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7343F72-2887-4430-9565-3613DD0D0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A7E2AB1-EA8E-4E40-9F8D-B3836D984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ECD636-D7A2-4EF9-8EE3-F0B8536B0F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A3B21-5EF2-4029-96BB-C5CA0D73F6FD}" type="datetimeFigureOut">
              <a:rPr lang="fr-FR" smtClean="0"/>
              <a:t>05/01/2021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5EE020-55E6-48A0-8CC3-5444B16CA2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455906-5A0B-4A28-8C3C-DADB91244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83C72-02CB-48E3-AD75-95422B4EFB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706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47800"/>
            <a:ext cx="8839200" cy="467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text styles</a:t>
            </a:r>
          </a:p>
          <a:p>
            <a:pPr lvl="1"/>
            <a:r>
              <a:rPr lang="en-US" altLang="fr-FR"/>
              <a:t>Second level</a:t>
            </a:r>
          </a:p>
          <a:p>
            <a:pPr lvl="2"/>
            <a:r>
              <a:rPr lang="en-US" altLang="fr-FR"/>
              <a:t>Third level</a:t>
            </a:r>
          </a:p>
          <a:p>
            <a:pPr lvl="3"/>
            <a:r>
              <a:rPr lang="en-US" altLang="fr-FR"/>
              <a:t>Fourth level</a:t>
            </a:r>
          </a:p>
          <a:p>
            <a:pPr lvl="4"/>
            <a:r>
              <a:rPr lang="en-US" altLang="fr-FR"/>
              <a:t>Fifth level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fr-FR">
              <a:solidFill>
                <a:srgbClr val="FFFFFF"/>
              </a:solidFill>
            </a:endParaRPr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fr-FR">
              <a:solidFill>
                <a:srgbClr val="FFFFFF"/>
              </a:solidFill>
            </a:endParaRP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96CFAD-4ADB-4FBD-B539-C26EF53338F8}" type="slidenum">
              <a:rPr lang="en-US" altLang="fr-F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US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152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anose="020B0502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anose="020B0502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anose="020B0502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anose="020B0502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anose="020B0502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anose="020B0502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anose="020B0502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anose="020B0502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file:///D:\1%20Ann&#233;e%20Secondaire\Livre%201&#232;re-Technologie\Livre%20d'activit&#233;-1AS.pdf" TargetMode="External"/><Relationship Id="rId13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slide" Target="slide40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20.xml"/><Relationship Id="rId11" Type="http://schemas.microsoft.com/office/2007/relationships/hdphoto" Target="../media/hdphoto1.wdp"/><Relationship Id="rId5" Type="http://schemas.openxmlformats.org/officeDocument/2006/relationships/slide" Target="slide55.xml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slide" Target="slide3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4" Type="http://schemas.microsoft.com/office/2007/relationships/hdphoto" Target="../media/hdphoto3.wdp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4" Type="http://schemas.microsoft.com/office/2007/relationships/hdphoto" Target="../media/hdphoto3.wdp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4" Type="http://schemas.microsoft.com/office/2007/relationships/hdphoto" Target="../media/hdphoto3.wdp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4" Type="http://schemas.microsoft.com/office/2007/relationships/hdphoto" Target="../media/hdphoto3.wdp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10" Type="http://schemas.openxmlformats.org/officeDocument/2006/relationships/image" Target="../media/image11.png"/><Relationship Id="rId4" Type="http://schemas.microsoft.com/office/2007/relationships/hdphoto" Target="../media/hdphoto3.wdp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microsoft.com/office/2007/relationships/hdphoto" Target="../media/hdphoto12.wdp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microsoft.com/office/2007/relationships/hdphoto" Target="../media/hdphoto3.wdp"/><Relationship Id="rId5" Type="http://schemas.openxmlformats.org/officeDocument/2006/relationships/image" Target="../media/image29.jpe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3.wdp"/><Relationship Id="rId5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png"/><Relationship Id="rId5" Type="http://schemas.microsoft.com/office/2007/relationships/hdphoto" Target="../media/hdphoto13.wdp"/><Relationship Id="rId4" Type="http://schemas.openxmlformats.org/officeDocument/2006/relationships/image" Target="../media/image31.png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.png"/><Relationship Id="rId5" Type="http://schemas.microsoft.com/office/2007/relationships/hdphoto" Target="../media/hdphoto13.wdp"/><Relationship Id="rId4" Type="http://schemas.openxmlformats.org/officeDocument/2006/relationships/image" Target="../media/image31.png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.png"/><Relationship Id="rId5" Type="http://schemas.microsoft.com/office/2007/relationships/hdphoto" Target="../media/hdphoto13.wdp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6.png"/><Relationship Id="rId4" Type="http://schemas.microsoft.com/office/2007/relationships/hdphoto" Target="../media/hdphoto13.wdp"/><Relationship Id="rId9" Type="http://schemas.microsoft.com/office/2007/relationships/hdphoto" Target="../media/hdphoto14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3.wdp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3.wdp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13.wdp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18.wdp"/><Relationship Id="rId3" Type="http://schemas.openxmlformats.org/officeDocument/2006/relationships/image" Target="../media/image7.png"/><Relationship Id="rId7" Type="http://schemas.microsoft.com/office/2007/relationships/hdphoto" Target="../media/hdphoto15.wdp"/><Relationship Id="rId12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microsoft.com/office/2007/relationships/hdphoto" Target="../media/hdphoto17.wdp"/><Relationship Id="rId5" Type="http://schemas.microsoft.com/office/2007/relationships/hdphoto" Target="../media/hdphoto3.wdp"/><Relationship Id="rId10" Type="http://schemas.openxmlformats.org/officeDocument/2006/relationships/image" Target="../media/image42.png"/><Relationship Id="rId4" Type="http://schemas.openxmlformats.org/officeDocument/2006/relationships/image" Target="../media/image9.png"/><Relationship Id="rId9" Type="http://schemas.microsoft.com/office/2007/relationships/hdphoto" Target="../media/hdphoto16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20.wdp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12" Type="http://schemas.openxmlformats.org/officeDocument/2006/relationships/image" Target="../media/image47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9.png"/><Relationship Id="rId11" Type="http://schemas.microsoft.com/office/2007/relationships/hdphoto" Target="../media/hdphoto19.wdp"/><Relationship Id="rId5" Type="http://schemas.openxmlformats.org/officeDocument/2006/relationships/image" Target="../media/image7.png"/><Relationship Id="rId10" Type="http://schemas.openxmlformats.org/officeDocument/2006/relationships/image" Target="../media/image46.png"/><Relationship Id="rId4" Type="http://schemas.openxmlformats.org/officeDocument/2006/relationships/image" Target="../media/image6.png"/><Relationship Id="rId9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24.wdp"/><Relationship Id="rId3" Type="http://schemas.openxmlformats.org/officeDocument/2006/relationships/image" Target="../media/image7.png"/><Relationship Id="rId7" Type="http://schemas.microsoft.com/office/2007/relationships/hdphoto" Target="../media/hdphoto21.wdp"/><Relationship Id="rId12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microsoft.com/office/2007/relationships/hdphoto" Target="../media/hdphoto23.wdp"/><Relationship Id="rId5" Type="http://schemas.microsoft.com/office/2007/relationships/hdphoto" Target="../media/hdphoto3.wdp"/><Relationship Id="rId10" Type="http://schemas.openxmlformats.org/officeDocument/2006/relationships/image" Target="../media/image50.png"/><Relationship Id="rId4" Type="http://schemas.openxmlformats.org/officeDocument/2006/relationships/image" Target="../media/image9.png"/><Relationship Id="rId9" Type="http://schemas.microsoft.com/office/2007/relationships/hdphoto" Target="../media/hdphoto22.wdp"/><Relationship Id="rId14" Type="http://schemas.openxmlformats.org/officeDocument/2006/relationships/hyperlink" Target="https://fr.wikipedia.org/wiki/Lampe_%C3%A0_incandescence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28.wdp"/><Relationship Id="rId3" Type="http://schemas.openxmlformats.org/officeDocument/2006/relationships/image" Target="../media/image7.png"/><Relationship Id="rId7" Type="http://schemas.microsoft.com/office/2007/relationships/hdphoto" Target="../media/hdphoto25.wdp"/><Relationship Id="rId12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microsoft.com/office/2007/relationships/hdphoto" Target="../media/hdphoto27.wdp"/><Relationship Id="rId5" Type="http://schemas.microsoft.com/office/2007/relationships/hdphoto" Target="../media/hdphoto3.wdp"/><Relationship Id="rId10" Type="http://schemas.openxmlformats.org/officeDocument/2006/relationships/image" Target="../media/image54.png"/><Relationship Id="rId4" Type="http://schemas.openxmlformats.org/officeDocument/2006/relationships/image" Target="../media/image9.png"/><Relationship Id="rId9" Type="http://schemas.microsoft.com/office/2007/relationships/hdphoto" Target="../media/hdphoto26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9.png"/><Relationship Id="rId7" Type="http://schemas.openxmlformats.org/officeDocument/2006/relationships/image" Target="../media/image56.png"/><Relationship Id="rId12" Type="http://schemas.openxmlformats.org/officeDocument/2006/relationships/slide" Target="slide7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58.jpeg"/><Relationship Id="rId5" Type="http://schemas.openxmlformats.org/officeDocument/2006/relationships/slide" Target="slide1.xml"/><Relationship Id="rId10" Type="http://schemas.microsoft.com/office/2007/relationships/hdphoto" Target="../media/hdphoto30.wdp"/><Relationship Id="rId4" Type="http://schemas.microsoft.com/office/2007/relationships/hdphoto" Target="../media/hdphoto3.wdp"/><Relationship Id="rId9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slide" Target="slide5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13" Type="http://schemas.openxmlformats.org/officeDocument/2006/relationships/image" Target="../media/image62.png"/><Relationship Id="rId3" Type="http://schemas.openxmlformats.org/officeDocument/2006/relationships/image" Target="../media/image9.png"/><Relationship Id="rId7" Type="http://schemas.openxmlformats.org/officeDocument/2006/relationships/image" Target="../media/image59.png"/><Relationship Id="rId12" Type="http://schemas.microsoft.com/office/2007/relationships/hdphoto" Target="../media/hdphoto33.wdp"/><Relationship Id="rId2" Type="http://schemas.openxmlformats.org/officeDocument/2006/relationships/image" Target="../media/image6.png"/><Relationship Id="rId16" Type="http://schemas.microsoft.com/office/2007/relationships/hdphoto" Target="../media/hdphoto3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61.png"/><Relationship Id="rId5" Type="http://schemas.openxmlformats.org/officeDocument/2006/relationships/slide" Target="slide1.xml"/><Relationship Id="rId15" Type="http://schemas.openxmlformats.org/officeDocument/2006/relationships/image" Target="../media/image63.png"/><Relationship Id="rId10" Type="http://schemas.microsoft.com/office/2007/relationships/hdphoto" Target="../media/hdphoto32.wdp"/><Relationship Id="rId4" Type="http://schemas.microsoft.com/office/2007/relationships/hdphoto" Target="../media/hdphoto3.wdp"/><Relationship Id="rId9" Type="http://schemas.openxmlformats.org/officeDocument/2006/relationships/image" Target="../media/image60.png"/><Relationship Id="rId14" Type="http://schemas.microsoft.com/office/2007/relationships/hdphoto" Target="../media/hdphoto34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microsoft.com/office/2007/relationships/hdphoto" Target="../media/hdphoto35.wdp"/><Relationship Id="rId3" Type="http://schemas.microsoft.com/office/2007/relationships/hdphoto" Target="../media/hdphoto36.wdp"/><Relationship Id="rId7" Type="http://schemas.microsoft.com/office/2007/relationships/hdphoto" Target="../media/hdphoto3.wdp"/><Relationship Id="rId12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microsoft.com/office/2007/relationships/hdphoto" Target="../media/hdphoto33.wdp"/><Relationship Id="rId5" Type="http://schemas.openxmlformats.org/officeDocument/2006/relationships/image" Target="../media/image6.png"/><Relationship Id="rId10" Type="http://schemas.openxmlformats.org/officeDocument/2006/relationships/image" Target="../media/image61.png"/><Relationship Id="rId4" Type="http://schemas.openxmlformats.org/officeDocument/2006/relationships/image" Target="../media/image65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4" Type="http://schemas.microsoft.com/office/2007/relationships/hdphoto" Target="../media/hdphoto3.wdp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9.png"/><Relationship Id="rId7" Type="http://schemas.openxmlformats.org/officeDocument/2006/relationships/image" Target="../media/image6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4" Type="http://schemas.microsoft.com/office/2007/relationships/hdphoto" Target="../media/hdphoto3.wdp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9.png"/><Relationship Id="rId7" Type="http://schemas.openxmlformats.org/officeDocument/2006/relationships/image" Target="../media/image6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0.png"/><Relationship Id="rId3" Type="http://schemas.openxmlformats.org/officeDocument/2006/relationships/image" Target="../media/image9.png"/><Relationship Id="rId7" Type="http://schemas.openxmlformats.org/officeDocument/2006/relationships/image" Target="../media/image68.png"/><Relationship Id="rId12" Type="http://schemas.openxmlformats.org/officeDocument/2006/relationships/slide" Target="slide47.xml"/><Relationship Id="rId2" Type="http://schemas.openxmlformats.org/officeDocument/2006/relationships/image" Target="../media/image6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70.png"/><Relationship Id="rId5" Type="http://schemas.openxmlformats.org/officeDocument/2006/relationships/slide" Target="slide1.xml"/><Relationship Id="rId15" Type="http://schemas.openxmlformats.org/officeDocument/2006/relationships/slide" Target="slide53.xml"/><Relationship Id="rId10" Type="http://schemas.openxmlformats.org/officeDocument/2006/relationships/image" Target="../media/image69.png"/><Relationship Id="rId4" Type="http://schemas.microsoft.com/office/2007/relationships/hdphoto" Target="../media/hdphoto3.wdp"/><Relationship Id="rId9" Type="http://schemas.openxmlformats.org/officeDocument/2006/relationships/slide" Target="slide44.xml"/><Relationship Id="rId1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9.png"/><Relationship Id="rId7" Type="http://schemas.openxmlformats.org/officeDocument/2006/relationships/image" Target="../media/image6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10" Type="http://schemas.openxmlformats.org/officeDocument/2006/relationships/slide" Target="slide45.xml"/><Relationship Id="rId4" Type="http://schemas.microsoft.com/office/2007/relationships/hdphoto" Target="../media/hdphoto3.wdp"/><Relationship Id="rId9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9.png"/><Relationship Id="rId7" Type="http://schemas.openxmlformats.org/officeDocument/2006/relationships/image" Target="../media/image6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4" Type="http://schemas.microsoft.com/office/2007/relationships/hdphoto" Target="../media/hdphoto3.wdp"/><Relationship Id="rId9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9.png"/><Relationship Id="rId7" Type="http://schemas.openxmlformats.org/officeDocument/2006/relationships/image" Target="../media/image6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4" Type="http://schemas.microsoft.com/office/2007/relationships/hdphoto" Target="../media/hdphoto3.wdp"/><Relationship Id="rId9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9.png"/><Relationship Id="rId7" Type="http://schemas.openxmlformats.org/officeDocument/2006/relationships/image" Target="../media/image7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10" Type="http://schemas.openxmlformats.org/officeDocument/2006/relationships/slide" Target="slide48.xml"/><Relationship Id="rId4" Type="http://schemas.microsoft.com/office/2007/relationships/hdphoto" Target="../media/hdphoto3.wdp"/><Relationship Id="rId9" Type="http://schemas.microsoft.com/office/2007/relationships/hdphoto" Target="../media/hdphoto37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9.png"/><Relationship Id="rId7" Type="http://schemas.openxmlformats.org/officeDocument/2006/relationships/image" Target="../media/image7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4" Type="http://schemas.microsoft.com/office/2007/relationships/hdphoto" Target="../media/hdphoto3.wdp"/><Relationship Id="rId9" Type="http://schemas.microsoft.com/office/2007/relationships/hdphoto" Target="../media/hdphoto37.wd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9.png"/><Relationship Id="rId7" Type="http://schemas.openxmlformats.org/officeDocument/2006/relationships/image" Target="../media/image7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4" Type="http://schemas.microsoft.com/office/2007/relationships/hdphoto" Target="../media/hdphoto3.wdp"/><Relationship Id="rId9" Type="http://schemas.microsoft.com/office/2007/relationships/hdphoto" Target="../media/hdphoto3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9.png"/><Relationship Id="rId7" Type="http://schemas.openxmlformats.org/officeDocument/2006/relationships/image" Target="../media/image7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4" Type="http://schemas.microsoft.com/office/2007/relationships/hdphoto" Target="../media/hdphoto3.wdp"/><Relationship Id="rId9" Type="http://schemas.microsoft.com/office/2007/relationships/hdphoto" Target="../media/hdphoto37.wd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9.png"/><Relationship Id="rId7" Type="http://schemas.openxmlformats.org/officeDocument/2006/relationships/image" Target="../media/image7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4" Type="http://schemas.microsoft.com/office/2007/relationships/hdphoto" Target="../media/hdphoto3.wdp"/><Relationship Id="rId9" Type="http://schemas.microsoft.com/office/2007/relationships/hdphoto" Target="../media/hdphoto37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9.png"/><Relationship Id="rId7" Type="http://schemas.openxmlformats.org/officeDocument/2006/relationships/image" Target="../media/image7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4" Type="http://schemas.microsoft.com/office/2007/relationships/hdphoto" Target="../media/hdphoto3.wdp"/><Relationship Id="rId9" Type="http://schemas.microsoft.com/office/2007/relationships/hdphoto" Target="../media/hdphoto37.wdp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openxmlformats.org/officeDocument/2006/relationships/image" Target="../media/image9.png"/><Relationship Id="rId7" Type="http://schemas.openxmlformats.org/officeDocument/2006/relationships/image" Target="../media/image74.png"/><Relationship Id="rId12" Type="http://schemas.openxmlformats.org/officeDocument/2006/relationships/slide" Target="slide3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54.xml"/><Relationship Id="rId5" Type="http://schemas.openxmlformats.org/officeDocument/2006/relationships/slide" Target="slide1.xml"/><Relationship Id="rId10" Type="http://schemas.microsoft.com/office/2007/relationships/hdphoto" Target="../media/hdphoto37.wdp"/><Relationship Id="rId4" Type="http://schemas.microsoft.com/office/2007/relationships/hdphoto" Target="../media/hdphoto3.wdp"/><Relationship Id="rId9" Type="http://schemas.openxmlformats.org/officeDocument/2006/relationships/image" Target="../media/image67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openxmlformats.org/officeDocument/2006/relationships/image" Target="../media/image9.png"/><Relationship Id="rId7" Type="http://schemas.openxmlformats.org/officeDocument/2006/relationships/image" Target="../media/image7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37.xml"/><Relationship Id="rId5" Type="http://schemas.openxmlformats.org/officeDocument/2006/relationships/slide" Target="slide1.xml"/><Relationship Id="rId10" Type="http://schemas.microsoft.com/office/2007/relationships/hdphoto" Target="../media/hdphoto37.wdp"/><Relationship Id="rId4" Type="http://schemas.microsoft.com/office/2007/relationships/hdphoto" Target="../media/hdphoto3.wdp"/><Relationship Id="rId9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9.png"/><Relationship Id="rId7" Type="http://schemas.openxmlformats.org/officeDocument/2006/relationships/image" Target="../media/image7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10" Type="http://schemas.openxmlformats.org/officeDocument/2006/relationships/image" Target="../media/image76.png"/><Relationship Id="rId4" Type="http://schemas.microsoft.com/office/2007/relationships/hdphoto" Target="../media/hdphoto3.wdp"/><Relationship Id="rId9" Type="http://schemas.openxmlformats.org/officeDocument/2006/relationships/slide" Target="slide57.xml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3" Type="http://schemas.openxmlformats.org/officeDocument/2006/relationships/image" Target="../media/image9.png"/><Relationship Id="rId7" Type="http://schemas.openxmlformats.org/officeDocument/2006/relationships/image" Target="../media/image7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0.wdp"/><Relationship Id="rId5" Type="http://schemas.openxmlformats.org/officeDocument/2006/relationships/slide" Target="slide55.xml"/><Relationship Id="rId10" Type="http://schemas.openxmlformats.org/officeDocument/2006/relationships/image" Target="../media/image78.png"/><Relationship Id="rId4" Type="http://schemas.microsoft.com/office/2007/relationships/hdphoto" Target="../media/hdphoto3.wdp"/><Relationship Id="rId9" Type="http://schemas.openxmlformats.org/officeDocument/2006/relationships/slide" Target="slide40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9.png"/><Relationship Id="rId7" Type="http://schemas.openxmlformats.org/officeDocument/2006/relationships/slide" Target="slide40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55.xml"/><Relationship Id="rId4" Type="http://schemas.microsoft.com/office/2007/relationships/hdphoto" Target="../media/hdphoto3.wdp"/><Relationship Id="rId9" Type="http://schemas.microsoft.com/office/2007/relationships/hdphoto" Target="../media/hdphoto40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55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slide" Target="slide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5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microsoft.com/office/2007/relationships/hdphoto" Target="../media/hdphoto3.wdp"/><Relationship Id="rId11" Type="http://schemas.openxmlformats.org/officeDocument/2006/relationships/image" Target="../media/image82.png"/><Relationship Id="rId5" Type="http://schemas.openxmlformats.org/officeDocument/2006/relationships/image" Target="../media/image9.png"/><Relationship Id="rId10" Type="http://schemas.microsoft.com/office/2007/relationships/hdphoto" Target="../media/hdphoto41.wdp"/><Relationship Id="rId4" Type="http://schemas.openxmlformats.org/officeDocument/2006/relationships/image" Target="../media/image6.png"/><Relationship Id="rId9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5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microsoft.com/office/2007/relationships/hdphoto" Target="../media/hdphoto3.wdp"/><Relationship Id="rId11" Type="http://schemas.openxmlformats.org/officeDocument/2006/relationships/image" Target="../media/image83.png"/><Relationship Id="rId5" Type="http://schemas.openxmlformats.org/officeDocument/2006/relationships/image" Target="../media/image9.png"/><Relationship Id="rId10" Type="http://schemas.microsoft.com/office/2007/relationships/hdphoto" Target="../media/hdphoto41.wdp"/><Relationship Id="rId4" Type="http://schemas.openxmlformats.org/officeDocument/2006/relationships/image" Target="../media/image6.png"/><Relationship Id="rId9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5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microsoft.com/office/2007/relationships/hdphoto" Target="../media/hdphoto3.wdp"/><Relationship Id="rId11" Type="http://schemas.openxmlformats.org/officeDocument/2006/relationships/image" Target="../media/image84.png"/><Relationship Id="rId5" Type="http://schemas.openxmlformats.org/officeDocument/2006/relationships/image" Target="../media/image9.png"/><Relationship Id="rId10" Type="http://schemas.microsoft.com/office/2007/relationships/hdphoto" Target="../media/hdphoto41.wdp"/><Relationship Id="rId4" Type="http://schemas.openxmlformats.org/officeDocument/2006/relationships/image" Target="../media/image6.png"/><Relationship Id="rId9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5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microsoft.com/office/2007/relationships/hdphoto" Target="../media/hdphoto3.wdp"/><Relationship Id="rId11" Type="http://schemas.openxmlformats.org/officeDocument/2006/relationships/image" Target="../media/image85.png"/><Relationship Id="rId5" Type="http://schemas.openxmlformats.org/officeDocument/2006/relationships/image" Target="../media/image9.png"/><Relationship Id="rId10" Type="http://schemas.microsoft.com/office/2007/relationships/hdphoto" Target="../media/hdphoto41.wdp"/><Relationship Id="rId4" Type="http://schemas.openxmlformats.org/officeDocument/2006/relationships/image" Target="../media/image6.png"/><Relationship Id="rId9" Type="http://schemas.openxmlformats.org/officeDocument/2006/relationships/image" Target="../media/image8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9.png"/><Relationship Id="rId7" Type="http://schemas.openxmlformats.org/officeDocument/2006/relationships/image" Target="../media/image8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55.xml"/><Relationship Id="rId4" Type="http://schemas.microsoft.com/office/2007/relationships/hdphoto" Target="../media/hdphoto3.wdp"/><Relationship Id="rId9" Type="http://schemas.openxmlformats.org/officeDocument/2006/relationships/image" Target="../media/image8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9.png"/><Relationship Id="rId7" Type="http://schemas.openxmlformats.org/officeDocument/2006/relationships/image" Target="../media/image8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55.xml"/><Relationship Id="rId4" Type="http://schemas.microsoft.com/office/2007/relationships/hdphoto" Target="../media/hdphoto3.wdp"/><Relationship Id="rId9" Type="http://schemas.openxmlformats.org/officeDocument/2006/relationships/image" Target="../media/image8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9.png"/><Relationship Id="rId7" Type="http://schemas.openxmlformats.org/officeDocument/2006/relationships/image" Target="../media/image8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55.xml"/><Relationship Id="rId4" Type="http://schemas.microsoft.com/office/2007/relationships/hdphoto" Target="../media/hdphoto3.wdp"/><Relationship Id="rId9" Type="http://schemas.openxmlformats.org/officeDocument/2006/relationships/image" Target="../media/image89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9.png"/><Relationship Id="rId7" Type="http://schemas.openxmlformats.org/officeDocument/2006/relationships/image" Target="../media/image8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55.xml"/><Relationship Id="rId4" Type="http://schemas.microsoft.com/office/2007/relationships/hdphoto" Target="../media/hdphoto3.wdp"/><Relationship Id="rId9" Type="http://schemas.openxmlformats.org/officeDocument/2006/relationships/image" Target="../media/image9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9.png"/><Relationship Id="rId7" Type="http://schemas.openxmlformats.org/officeDocument/2006/relationships/image" Target="../media/image8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55.xml"/><Relationship Id="rId4" Type="http://schemas.microsoft.com/office/2007/relationships/hdphoto" Target="../media/hdphoto3.wdp"/><Relationship Id="rId9" Type="http://schemas.openxmlformats.org/officeDocument/2006/relationships/image" Target="../media/image9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.png"/><Relationship Id="rId7" Type="http://schemas.openxmlformats.org/officeDocument/2006/relationships/image" Target="../media/image8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55.xml"/><Relationship Id="rId4" Type="http://schemas.microsoft.com/office/2007/relationships/hdphoto" Target="../media/hdphoto3.wdp"/><Relationship Id="rId9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slide" Target="slide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9.png"/><Relationship Id="rId7" Type="http://schemas.openxmlformats.org/officeDocument/2006/relationships/image" Target="../media/image8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55.xml"/><Relationship Id="rId10" Type="http://schemas.microsoft.com/office/2007/relationships/hdphoto" Target="../media/hdphoto42.wdp"/><Relationship Id="rId4" Type="http://schemas.microsoft.com/office/2007/relationships/hdphoto" Target="../media/hdphoto3.wdp"/><Relationship Id="rId9" Type="http://schemas.openxmlformats.org/officeDocument/2006/relationships/image" Target="../media/image94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9.png"/><Relationship Id="rId7" Type="http://schemas.openxmlformats.org/officeDocument/2006/relationships/image" Target="../media/image8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55.xml"/><Relationship Id="rId10" Type="http://schemas.microsoft.com/office/2007/relationships/hdphoto" Target="../media/hdphoto42.wdp"/><Relationship Id="rId4" Type="http://schemas.microsoft.com/office/2007/relationships/hdphoto" Target="../media/hdphoto3.wdp"/><Relationship Id="rId9" Type="http://schemas.openxmlformats.org/officeDocument/2006/relationships/image" Target="../media/image94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9.png"/><Relationship Id="rId7" Type="http://schemas.openxmlformats.org/officeDocument/2006/relationships/image" Target="../media/image9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55.xml"/><Relationship Id="rId10" Type="http://schemas.microsoft.com/office/2007/relationships/hdphoto" Target="../media/hdphoto42.wdp"/><Relationship Id="rId4" Type="http://schemas.microsoft.com/office/2007/relationships/hdphoto" Target="../media/hdphoto3.wdp"/><Relationship Id="rId9" Type="http://schemas.openxmlformats.org/officeDocument/2006/relationships/image" Target="../media/image94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.png"/><Relationship Id="rId7" Type="http://schemas.openxmlformats.org/officeDocument/2006/relationships/image" Target="../media/image9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55.xml"/><Relationship Id="rId10" Type="http://schemas.openxmlformats.org/officeDocument/2006/relationships/image" Target="../media/image90.png"/><Relationship Id="rId4" Type="http://schemas.microsoft.com/office/2007/relationships/hdphoto" Target="../media/hdphoto3.wdp"/><Relationship Id="rId9" Type="http://schemas.microsoft.com/office/2007/relationships/hdphoto" Target="../media/hdphoto42.wdp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9.png"/><Relationship Id="rId7" Type="http://schemas.openxmlformats.org/officeDocument/2006/relationships/image" Target="../media/image9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55.xml"/><Relationship Id="rId10" Type="http://schemas.microsoft.com/office/2007/relationships/hdphoto" Target="../media/hdphoto42.wdp"/><Relationship Id="rId4" Type="http://schemas.microsoft.com/office/2007/relationships/hdphoto" Target="../media/hdphoto3.wdp"/><Relationship Id="rId9" Type="http://schemas.openxmlformats.org/officeDocument/2006/relationships/image" Target="../media/image9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microsoft.com/office/2007/relationships/media" Target="../media/media14.mp4"/><Relationship Id="rId7" Type="http://schemas.openxmlformats.org/officeDocument/2006/relationships/image" Target="../media/image96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video" Target="../media/media14.mp4"/><Relationship Id="rId9" Type="http://schemas.openxmlformats.org/officeDocument/2006/relationships/slide" Target="slide3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6.wdp"/><Relationship Id="rId7" Type="http://schemas.openxmlformats.org/officeDocument/2006/relationships/slide" Target="slide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1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1600200" y="3048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5000" b="0" i="0" u="none" strike="noStrike" kern="1200" cap="none" spc="0" normalizeH="0" baseline="0" noProof="0">
                <a:ln>
                  <a:noFill/>
                </a:ln>
                <a:solidFill>
                  <a:srgbClr val="D1D1C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br>
              <a:rPr kumimoji="0" lang="en-US" altLang="fr-FR" sz="3600" b="0" i="0" u="none" strike="noStrike" kern="1200" cap="none" spc="0" normalizeH="0" baseline="0" noProof="0">
                <a:ln>
                  <a:noFill/>
                </a:ln>
                <a:solidFill>
                  <a:srgbClr val="D1D1C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endParaRPr kumimoji="0" lang="en-US" altLang="fr-FR" sz="3600" b="0" i="0" u="none" strike="noStrike" kern="1200" cap="none" spc="0" normalizeH="0" baseline="0" noProof="0">
              <a:ln>
                <a:noFill/>
              </a:ln>
              <a:solidFill>
                <a:srgbClr val="D1D1C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825437" y="326560"/>
            <a:ext cx="69872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Le GRAFCET</a:t>
            </a:r>
          </a:p>
        </p:txBody>
      </p:sp>
      <p:pic>
        <p:nvPicPr>
          <p:cNvPr id="30" name="Image 29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714" y="142791"/>
            <a:ext cx="324018" cy="32401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427224" y="669723"/>
            <a:ext cx="16598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2020 / 2021</a:t>
            </a: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4018677" y="894766"/>
            <a:ext cx="4367552" cy="44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Cours 2</a:t>
            </a:r>
            <a:r>
              <a:rPr kumimoji="0" lang="fr-FR" sz="2400" b="0" i="0" u="none" strike="noStrike" kern="1200" cap="none" spc="0" normalizeH="0" baseline="30000" noProof="0" dirty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ème</a:t>
            </a:r>
            <a:r>
              <a:rPr kumimoji="0" lang="fr-FR" sz="2400" b="0" i="0" u="none" strike="noStrike" kern="1200" cap="none" spc="0" normalizeH="0" baseline="0" noProof="0" dirty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année secondaire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FF739A2D-ED7B-42FD-9C32-B274E6F31C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888" y="6132285"/>
            <a:ext cx="1856178" cy="610894"/>
          </a:xfrm>
          <a:prstGeom prst="rect">
            <a:avLst/>
          </a:prstGeom>
        </p:spPr>
      </p:pic>
      <p:sp>
        <p:nvSpPr>
          <p:cNvPr id="44" name="Bouton d'action : Personnalisé 2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54593FC-04B2-436E-BF3E-8F5DC5FBA424}"/>
              </a:ext>
            </a:extLst>
          </p:cNvPr>
          <p:cNvSpPr/>
          <p:nvPr/>
        </p:nvSpPr>
        <p:spPr bwMode="auto">
          <a:xfrm>
            <a:off x="288623" y="4657529"/>
            <a:ext cx="5760000" cy="612000"/>
          </a:xfrm>
          <a:prstGeom prst="actionButtonBlank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lin ang="5400000" scaled="1"/>
          </a:gra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Poste d'emballage de médicaments</a:t>
            </a:r>
          </a:p>
        </p:txBody>
      </p:sp>
      <p:sp>
        <p:nvSpPr>
          <p:cNvPr id="3" name="Bouton d'action : Personnalisé 2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01E60248-1FBB-457F-89A3-39753A2A61EF}"/>
              </a:ext>
            </a:extLst>
          </p:cNvPr>
          <p:cNvSpPr/>
          <p:nvPr/>
        </p:nvSpPr>
        <p:spPr bwMode="auto">
          <a:xfrm>
            <a:off x="288624" y="2352182"/>
            <a:ext cx="5760000" cy="612000"/>
          </a:xfrm>
          <a:prstGeom prst="actionButtonBlank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lin ang="5400000" scaled="1"/>
          </a:gra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LE GRAFCET D’UN POINT DE VUE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P.O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0" name="Bouton d'action : Personnalisé 22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C50A96BC-71CB-4EDB-8541-3E8409798029}"/>
              </a:ext>
            </a:extLst>
          </p:cNvPr>
          <p:cNvSpPr/>
          <p:nvPr/>
        </p:nvSpPr>
        <p:spPr bwMode="auto">
          <a:xfrm>
            <a:off x="288624" y="3889080"/>
            <a:ext cx="5760000" cy="612000"/>
          </a:xfrm>
          <a:prstGeom prst="actionButtonBlank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lin ang="5400000" scaled="1"/>
          </a:gra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Poste de marquage des yaourts</a:t>
            </a:r>
          </a:p>
        </p:txBody>
      </p:sp>
      <p:sp>
        <p:nvSpPr>
          <p:cNvPr id="36" name="Bouton d'action : Personnalisé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4FFB1C4-FB7F-4978-822D-DC8F613D34AE}"/>
              </a:ext>
            </a:extLst>
          </p:cNvPr>
          <p:cNvSpPr/>
          <p:nvPr/>
        </p:nvSpPr>
        <p:spPr bwMode="auto">
          <a:xfrm>
            <a:off x="288624" y="1583733"/>
            <a:ext cx="5760000" cy="612000"/>
          </a:xfrm>
          <a:prstGeom prst="actionButtonBlank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lin ang="5400000" scaled="1"/>
          </a:gra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070100" indent="-2070100"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GRAFCET D’UN POINT DE VUE SYSTÈME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Bouton d'action : Personnalisé 26">
            <a:hlinkClick r:id="rId8" action="ppaction://hlinkfile" highlightClick="1"/>
            <a:extLst>
              <a:ext uri="{FF2B5EF4-FFF2-40B4-BE49-F238E27FC236}">
                <a16:creationId xmlns:a16="http://schemas.microsoft.com/office/drawing/2014/main" id="{C10C0BDA-2119-4A3F-947C-D889227AB6C4}"/>
              </a:ext>
            </a:extLst>
          </p:cNvPr>
          <p:cNvSpPr/>
          <p:nvPr/>
        </p:nvSpPr>
        <p:spPr bwMode="auto">
          <a:xfrm>
            <a:off x="308075" y="5425976"/>
            <a:ext cx="3636000" cy="612000"/>
          </a:xfrm>
          <a:prstGeom prst="actionButtonBlank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lin ang="5400000" scaled="1"/>
          </a:gra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MANUEL D’ACTIVITÉS</a:t>
            </a:r>
          </a:p>
        </p:txBody>
      </p:sp>
      <p:sp>
        <p:nvSpPr>
          <p:cNvPr id="59" name="Bouton d'action : Personnalisé 2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11FF5C64-C354-4B23-9063-A6A531F8DFFB}"/>
              </a:ext>
            </a:extLst>
          </p:cNvPr>
          <p:cNvSpPr/>
          <p:nvPr/>
        </p:nvSpPr>
        <p:spPr bwMode="auto">
          <a:xfrm>
            <a:off x="288624" y="3120631"/>
            <a:ext cx="5760000" cy="612000"/>
          </a:xfrm>
          <a:prstGeom prst="actionButtonBlank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lin ang="5400000" scaled="1"/>
          </a:gra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LE GRAFCET D’UN POINT DE VUE P.C.</a:t>
            </a:r>
          </a:p>
        </p:txBody>
      </p: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3BEEE54D-01BE-4048-BA31-40F9C8320A88}"/>
              </a:ext>
            </a:extLst>
          </p:cNvPr>
          <p:cNvGrpSpPr/>
          <p:nvPr/>
        </p:nvGrpSpPr>
        <p:grpSpPr>
          <a:xfrm>
            <a:off x="0" y="0"/>
            <a:ext cx="9812688" cy="1339444"/>
            <a:chOff x="0" y="0"/>
            <a:chExt cx="9812688" cy="1339444"/>
          </a:xfrm>
        </p:grpSpPr>
        <p:sp>
          <p:nvSpPr>
            <p:cNvPr id="61" name="Flèche : pentagone 60">
              <a:extLst>
                <a:ext uri="{FF2B5EF4-FFF2-40B4-BE49-F238E27FC236}">
                  <a16:creationId xmlns:a16="http://schemas.microsoft.com/office/drawing/2014/main" id="{9E9EF139-B87A-46D3-9994-CFA31AD0A108}"/>
                </a:ext>
              </a:extLst>
            </p:cNvPr>
            <p:cNvSpPr/>
            <p:nvPr/>
          </p:nvSpPr>
          <p:spPr>
            <a:xfrm>
              <a:off x="35625" y="0"/>
              <a:ext cx="9777063" cy="406481"/>
            </a:xfrm>
            <a:prstGeom prst="homePlate">
              <a:avLst>
                <a:gd name="adj" fmla="val 24928"/>
              </a:avLst>
            </a:prstGeom>
            <a:solidFill>
              <a:srgbClr val="37A76F"/>
            </a:solidFill>
            <a:ln w="3175" cap="rnd" cmpd="sng" algn="ctr">
              <a:noFill/>
              <a:prstDash val="solid"/>
            </a:ln>
            <a:effectLst/>
          </p:spPr>
          <p:txBody>
            <a:bodyPr rot="0" spcFirstLastPara="0" vert="horz" wrap="square" lIns="91440" tIns="0" rIns="108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indent="898525" algn="ctr">
                <a:lnSpc>
                  <a:spcPct val="107000"/>
                </a:lnSpc>
                <a:spcBef>
                  <a:spcPts val="300"/>
                </a:spcBef>
                <a:spcAft>
                  <a:spcPts val="800"/>
                </a:spcAft>
              </a:pPr>
              <a:r>
                <a:rPr lang="fr-FR" sz="24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Description temporelle du comportement d un système technique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lèche : pentagone 47">
              <a:extLst>
                <a:ext uri="{FF2B5EF4-FFF2-40B4-BE49-F238E27FC236}">
                  <a16:creationId xmlns:a16="http://schemas.microsoft.com/office/drawing/2014/main" id="{D43DEDEE-7284-4F36-B446-69845CC2C07F}"/>
                </a:ext>
              </a:extLst>
            </p:cNvPr>
            <p:cNvSpPr/>
            <p:nvPr/>
          </p:nvSpPr>
          <p:spPr>
            <a:xfrm>
              <a:off x="0" y="3"/>
              <a:ext cx="1007559" cy="1339441"/>
            </a:xfrm>
            <a:custGeom>
              <a:avLst/>
              <a:gdLst>
                <a:gd name="connsiteX0" fmla="*/ 0 w 649682"/>
                <a:gd name="connsiteY0" fmla="*/ 0 h 1342050"/>
                <a:gd name="connsiteX1" fmla="*/ 507817 w 649682"/>
                <a:gd name="connsiteY1" fmla="*/ 0 h 1342050"/>
                <a:gd name="connsiteX2" fmla="*/ 649682 w 649682"/>
                <a:gd name="connsiteY2" fmla="*/ 671025 h 1342050"/>
                <a:gd name="connsiteX3" fmla="*/ 507817 w 649682"/>
                <a:gd name="connsiteY3" fmla="*/ 1342050 h 1342050"/>
                <a:gd name="connsiteX4" fmla="*/ 0 w 649682"/>
                <a:gd name="connsiteY4" fmla="*/ 1342050 h 1342050"/>
                <a:gd name="connsiteX5" fmla="*/ 0 w 649682"/>
                <a:gd name="connsiteY5" fmla="*/ 0 h 1342050"/>
                <a:gd name="connsiteX0" fmla="*/ 0 w 702436"/>
                <a:gd name="connsiteY0" fmla="*/ 0 h 1342050"/>
                <a:gd name="connsiteX1" fmla="*/ 507817 w 702436"/>
                <a:gd name="connsiteY1" fmla="*/ 0 h 1342050"/>
                <a:gd name="connsiteX2" fmla="*/ 702436 w 702436"/>
                <a:gd name="connsiteY2" fmla="*/ 380878 h 1342050"/>
                <a:gd name="connsiteX3" fmla="*/ 507817 w 702436"/>
                <a:gd name="connsiteY3" fmla="*/ 1342050 h 1342050"/>
                <a:gd name="connsiteX4" fmla="*/ 0 w 702436"/>
                <a:gd name="connsiteY4" fmla="*/ 1342050 h 1342050"/>
                <a:gd name="connsiteX5" fmla="*/ 0 w 702436"/>
                <a:gd name="connsiteY5" fmla="*/ 0 h 1342050"/>
                <a:gd name="connsiteX0" fmla="*/ 0 w 757602"/>
                <a:gd name="connsiteY0" fmla="*/ 0 h 1342050"/>
                <a:gd name="connsiteX1" fmla="*/ 507817 w 757602"/>
                <a:gd name="connsiteY1" fmla="*/ 0 h 1342050"/>
                <a:gd name="connsiteX2" fmla="*/ 757602 w 757602"/>
                <a:gd name="connsiteY2" fmla="*/ 407255 h 1342050"/>
                <a:gd name="connsiteX3" fmla="*/ 507817 w 757602"/>
                <a:gd name="connsiteY3" fmla="*/ 1342050 h 1342050"/>
                <a:gd name="connsiteX4" fmla="*/ 0 w 757602"/>
                <a:gd name="connsiteY4" fmla="*/ 1342050 h 1342050"/>
                <a:gd name="connsiteX5" fmla="*/ 0 w 757602"/>
                <a:gd name="connsiteY5" fmla="*/ 0 h 1342050"/>
                <a:gd name="connsiteX0" fmla="*/ 0 w 669679"/>
                <a:gd name="connsiteY0" fmla="*/ 0 h 1342050"/>
                <a:gd name="connsiteX1" fmla="*/ 507817 w 669679"/>
                <a:gd name="connsiteY1" fmla="*/ 0 h 1342050"/>
                <a:gd name="connsiteX2" fmla="*/ 669679 w 669679"/>
                <a:gd name="connsiteY2" fmla="*/ 407255 h 1342050"/>
                <a:gd name="connsiteX3" fmla="*/ 507817 w 669679"/>
                <a:gd name="connsiteY3" fmla="*/ 1342050 h 1342050"/>
                <a:gd name="connsiteX4" fmla="*/ 0 w 669679"/>
                <a:gd name="connsiteY4" fmla="*/ 1342050 h 1342050"/>
                <a:gd name="connsiteX5" fmla="*/ 0 w 669679"/>
                <a:gd name="connsiteY5" fmla="*/ 0 h 134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679" h="1342050">
                  <a:moveTo>
                    <a:pt x="0" y="0"/>
                  </a:moveTo>
                  <a:lnTo>
                    <a:pt x="507817" y="0"/>
                  </a:lnTo>
                  <a:lnTo>
                    <a:pt x="669679" y="407255"/>
                  </a:lnTo>
                  <a:lnTo>
                    <a:pt x="507817" y="1342050"/>
                  </a:lnTo>
                  <a:lnTo>
                    <a:pt x="0" y="134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A76F"/>
            </a:solidFill>
            <a:ln w="12700" cap="rnd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/>
          </p:spPr>
          <p:txBody>
            <a:bodyPr rot="0" spcFirstLastPara="0" vert="horz" wrap="square" lIns="91440" tIns="360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Chap.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90170" algn="ctr">
                <a:lnSpc>
                  <a:spcPts val="7500"/>
                </a:lnSpc>
              </a:pPr>
              <a:r>
                <a:rPr lang="fr-FR" sz="72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6" name="Image 65">
            <a:extLst>
              <a:ext uri="{FF2B5EF4-FFF2-40B4-BE49-F238E27FC236}">
                <a16:creationId xmlns:a16="http://schemas.microsoft.com/office/drawing/2014/main" id="{542F3C65-4AB7-4215-A387-08D86F3598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2" r="1818"/>
          <a:stretch/>
        </p:blipFill>
        <p:spPr>
          <a:xfrm>
            <a:off x="10498077" y="1809068"/>
            <a:ext cx="1466245" cy="41866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29D2A08-3257-42CF-9F23-9BC8EFCAE722}"/>
              </a:ext>
            </a:extLst>
          </p:cNvPr>
          <p:cNvGrpSpPr/>
          <p:nvPr/>
        </p:nvGrpSpPr>
        <p:grpSpPr>
          <a:xfrm>
            <a:off x="6446573" y="2450083"/>
            <a:ext cx="3923483" cy="2513446"/>
            <a:chOff x="6564276" y="2195733"/>
            <a:chExt cx="3923483" cy="2513446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6D5E3FA9-F4AA-4079-972A-5E7F4F4859F1}"/>
                </a:ext>
              </a:extLst>
            </p:cNvPr>
            <p:cNvGrpSpPr/>
            <p:nvPr/>
          </p:nvGrpSpPr>
          <p:grpSpPr>
            <a:xfrm>
              <a:off x="6586979" y="2195733"/>
              <a:ext cx="3900780" cy="2513446"/>
              <a:chOff x="6413118" y="2144077"/>
              <a:chExt cx="3900780" cy="2513446"/>
            </a:xfrm>
          </p:grpSpPr>
          <p:grpSp>
            <p:nvGrpSpPr>
              <p:cNvPr id="84" name="Groupe 83">
                <a:extLst>
                  <a:ext uri="{FF2B5EF4-FFF2-40B4-BE49-F238E27FC236}">
                    <a16:creationId xmlns:a16="http://schemas.microsoft.com/office/drawing/2014/main" id="{085970C3-EE7B-4781-81B4-A4A21CCAD1F9}"/>
                  </a:ext>
                </a:extLst>
              </p:cNvPr>
              <p:cNvGrpSpPr/>
              <p:nvPr/>
            </p:nvGrpSpPr>
            <p:grpSpPr>
              <a:xfrm>
                <a:off x="6413118" y="2144077"/>
                <a:ext cx="702528" cy="2513446"/>
                <a:chOff x="1945203" y="875211"/>
                <a:chExt cx="1267305" cy="4833258"/>
              </a:xfrm>
            </p:grpSpPr>
            <p:grpSp>
              <p:nvGrpSpPr>
                <p:cNvPr id="85" name="Groupe 84">
                  <a:extLst>
                    <a:ext uri="{FF2B5EF4-FFF2-40B4-BE49-F238E27FC236}">
                      <a16:creationId xmlns:a16="http://schemas.microsoft.com/office/drawing/2014/main" id="{4D591AC8-9D3D-4E44-A615-07295A4D8F7C}"/>
                    </a:ext>
                  </a:extLst>
                </p:cNvPr>
                <p:cNvGrpSpPr/>
                <p:nvPr/>
              </p:nvGrpSpPr>
              <p:grpSpPr>
                <a:xfrm>
                  <a:off x="1945203" y="875211"/>
                  <a:ext cx="1267305" cy="4833258"/>
                  <a:chOff x="1945203" y="875211"/>
                  <a:chExt cx="1267305" cy="4833258"/>
                </a:xfrm>
              </p:grpSpPr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722387C8-A573-4CC4-A3EF-3DA6C4FE0378}"/>
                      </a:ext>
                    </a:extLst>
                  </p:cNvPr>
                  <p:cNvSpPr/>
                  <p:nvPr/>
                </p:nvSpPr>
                <p:spPr>
                  <a:xfrm>
                    <a:off x="1945203" y="875211"/>
                    <a:ext cx="1267305" cy="4833258"/>
                  </a:xfrm>
                  <a:prstGeom prst="rect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88" name="Connecteur droit avec flèche 87">
                    <a:extLst>
                      <a:ext uri="{FF2B5EF4-FFF2-40B4-BE49-F238E27FC236}">
                        <a16:creationId xmlns:a16="http://schemas.microsoft.com/office/drawing/2014/main" id="{BB2E9932-D2FA-4BDF-9A77-C8F9715230F4}"/>
                      </a:ext>
                    </a:extLst>
                  </p:cNvPr>
                  <p:cNvCxnSpPr>
                    <a:cxnSpLocks/>
                    <a:stCxn id="87" idx="1"/>
                  </p:cNvCxnSpPr>
                  <p:nvPr/>
                </p:nvCxnSpPr>
                <p:spPr>
                  <a:xfrm>
                    <a:off x="1945203" y="3291840"/>
                    <a:ext cx="5127" cy="234372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miter lim="800000"/>
                    <a:headEnd type="stealth" w="lg" len="lg"/>
                    <a:tailEnd type="none"/>
                  </a:ln>
                  <a:effectLst/>
                </p:spPr>
              </p:cxnSp>
            </p:grpSp>
            <p:cxnSp>
              <p:nvCxnSpPr>
                <p:cNvPr id="86" name="Connecteur droit avec flèche 85">
                  <a:extLst>
                    <a:ext uri="{FF2B5EF4-FFF2-40B4-BE49-F238E27FC236}">
                      <a16:creationId xmlns:a16="http://schemas.microsoft.com/office/drawing/2014/main" id="{D0E125C3-118C-4FC6-AE8E-FD6D7EE378BF}"/>
                    </a:ext>
                  </a:extLst>
                </p:cNvPr>
                <p:cNvCxnSpPr/>
                <p:nvPr/>
              </p:nvCxnSpPr>
              <p:spPr>
                <a:xfrm flipV="1">
                  <a:off x="3206322" y="1175283"/>
                  <a:ext cx="0" cy="25200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miter lim="800000"/>
                  <a:headEnd type="stealth" w="lg" len="lg"/>
                  <a:tailEnd type="none"/>
                </a:ln>
                <a:effectLst/>
              </p:spPr>
            </p:cxnSp>
          </p:grpSp>
          <p:cxnSp>
            <p:nvCxnSpPr>
              <p:cNvPr id="67" name="Connecteur droit 66">
                <a:extLst>
                  <a:ext uri="{FF2B5EF4-FFF2-40B4-BE49-F238E27FC236}">
                    <a16:creationId xmlns:a16="http://schemas.microsoft.com/office/drawing/2014/main" id="{77B0E32F-CB9B-48F6-951E-DF4652008B67}"/>
                  </a:ext>
                </a:extLst>
              </p:cNvPr>
              <p:cNvCxnSpPr/>
              <p:nvPr/>
            </p:nvCxnSpPr>
            <p:spPr>
              <a:xfrm>
                <a:off x="6901133" y="3378469"/>
                <a:ext cx="396000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44C95CC9-52A5-4D97-BFA0-CB99BD6C4733}"/>
                  </a:ext>
                </a:extLst>
              </p:cNvPr>
              <p:cNvSpPr txBox="1"/>
              <p:nvPr/>
            </p:nvSpPr>
            <p:spPr>
              <a:xfrm>
                <a:off x="7423393" y="3119496"/>
                <a:ext cx="2582758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tIns="0" bIns="0" rtlCol="0">
                <a:spAutoFit/>
              </a:bodyPr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2800" i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/>
                  </a:rPr>
                  <a:t>Mise en marche </a:t>
                </a:r>
              </a:p>
            </p:txBody>
          </p:sp>
          <p:grpSp>
            <p:nvGrpSpPr>
              <p:cNvPr id="72" name="Groupe 71">
                <a:extLst>
                  <a:ext uri="{FF2B5EF4-FFF2-40B4-BE49-F238E27FC236}">
                    <a16:creationId xmlns:a16="http://schemas.microsoft.com/office/drawing/2014/main" id="{63CF85B3-F04C-4181-8F83-5BE2C26D1DE8}"/>
                  </a:ext>
                </a:extLst>
              </p:cNvPr>
              <p:cNvGrpSpPr/>
              <p:nvPr/>
            </p:nvGrpSpPr>
            <p:grpSpPr>
              <a:xfrm>
                <a:off x="6774612" y="2562039"/>
                <a:ext cx="3465851" cy="571500"/>
                <a:chOff x="2888117" y="1136467"/>
                <a:chExt cx="3465851" cy="571500"/>
              </a:xfrm>
            </p:grpSpPr>
            <p:grpSp>
              <p:nvGrpSpPr>
                <p:cNvPr id="73" name="Groupe 72">
                  <a:extLst>
                    <a:ext uri="{FF2B5EF4-FFF2-40B4-BE49-F238E27FC236}">
                      <a16:creationId xmlns:a16="http://schemas.microsoft.com/office/drawing/2014/main" id="{C7847A87-017B-4582-B3B5-5B8000EFEC41}"/>
                    </a:ext>
                  </a:extLst>
                </p:cNvPr>
                <p:cNvGrpSpPr/>
                <p:nvPr/>
              </p:nvGrpSpPr>
              <p:grpSpPr>
                <a:xfrm>
                  <a:off x="3536898" y="1136467"/>
                  <a:ext cx="2817070" cy="571500"/>
                  <a:chOff x="1812469" y="1045027"/>
                  <a:chExt cx="2410609" cy="571500"/>
                </a:xfrm>
              </p:grpSpPr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6E7964E7-5651-42B1-8116-F394437ABB84}"/>
                      </a:ext>
                    </a:extLst>
                  </p:cNvPr>
                  <p:cNvSpPr/>
                  <p:nvPr/>
                </p:nvSpPr>
                <p:spPr>
                  <a:xfrm>
                    <a:off x="2237017" y="1045027"/>
                    <a:ext cx="1986061" cy="571500"/>
                  </a:xfrm>
                  <a:prstGeom prst="rect">
                    <a:avLst/>
                  </a:prstGeom>
                  <a:solidFill>
                    <a:schemeClr val="tx1"/>
                  </a:solidFill>
                  <a:ln w="28575" cap="flat" cmpd="sng" algn="ctr">
                    <a:solidFill>
                      <a:srgbClr val="5B9BD5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80" name="Connecteur droit 79">
                    <a:extLst>
                      <a:ext uri="{FF2B5EF4-FFF2-40B4-BE49-F238E27FC236}">
                        <a16:creationId xmlns:a16="http://schemas.microsoft.com/office/drawing/2014/main" id="{CD13B22B-6806-4516-B45D-4FB2125FFEC3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812469" y="1330777"/>
                    <a:ext cx="424545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chemeClr val="tx1"/>
                    </a:solidFill>
                    <a:prstDash val="solid"/>
                    <a:miter lim="800000"/>
                  </a:ln>
                  <a:effectLst/>
                </p:spPr>
              </p:cxnSp>
            </p:grpSp>
            <p:grpSp>
              <p:nvGrpSpPr>
                <p:cNvPr id="74" name="Groupe 73">
                  <a:extLst>
                    <a:ext uri="{FF2B5EF4-FFF2-40B4-BE49-F238E27FC236}">
                      <a16:creationId xmlns:a16="http://schemas.microsoft.com/office/drawing/2014/main" id="{63522092-E824-4CEF-8424-C883A92867DE}"/>
                    </a:ext>
                  </a:extLst>
                </p:cNvPr>
                <p:cNvGrpSpPr/>
                <p:nvPr/>
              </p:nvGrpSpPr>
              <p:grpSpPr>
                <a:xfrm>
                  <a:off x="2888117" y="1136467"/>
                  <a:ext cx="648780" cy="571500"/>
                  <a:chOff x="2888117" y="1136467"/>
                  <a:chExt cx="648780" cy="571500"/>
                </a:xfrm>
              </p:grpSpPr>
              <p:grpSp>
                <p:nvGrpSpPr>
                  <p:cNvPr id="75" name="Groupe 74">
                    <a:extLst>
                      <a:ext uri="{FF2B5EF4-FFF2-40B4-BE49-F238E27FC236}">
                        <a16:creationId xmlns:a16="http://schemas.microsoft.com/office/drawing/2014/main" id="{539075EB-B731-4241-85BA-B7D09476E50E}"/>
                      </a:ext>
                    </a:extLst>
                  </p:cNvPr>
                  <p:cNvGrpSpPr/>
                  <p:nvPr/>
                </p:nvGrpSpPr>
                <p:grpSpPr>
                  <a:xfrm>
                    <a:off x="2888117" y="1136467"/>
                    <a:ext cx="648780" cy="571500"/>
                    <a:chOff x="1257298" y="2041071"/>
                    <a:chExt cx="555171" cy="571500"/>
                  </a:xfrm>
                </p:grpSpPr>
                <p:sp>
                  <p:nvSpPr>
                    <p:cNvPr id="77" name="Rectangle 76">
                      <a:extLst>
                        <a:ext uri="{FF2B5EF4-FFF2-40B4-BE49-F238E27FC236}">
                          <a16:creationId xmlns:a16="http://schemas.microsoft.com/office/drawing/2014/main" id="{E1631AFC-E81B-4F50-9DAE-AD8C64C42A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57298" y="2041071"/>
                      <a:ext cx="555171" cy="571500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28575" cap="flat" cmpd="sng" algn="ctr">
                      <a:solidFill>
                        <a:srgbClr val="5B9BD5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8" name="Rectangle 77">
                      <a:extLst>
                        <a:ext uri="{FF2B5EF4-FFF2-40B4-BE49-F238E27FC236}">
                          <a16:creationId xmlns:a16="http://schemas.microsoft.com/office/drawing/2014/main" id="{0B09A959-7782-4DC6-8F53-4FDB5AEE3F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3497" y="2117271"/>
                      <a:ext cx="402771" cy="419100"/>
                    </a:xfrm>
                    <a:prstGeom prst="rect">
                      <a:avLst/>
                    </a:prstGeom>
                    <a:noFill/>
                    <a:ln w="28575" cap="flat" cmpd="sng" algn="ctr">
                      <a:solidFill>
                        <a:srgbClr val="5B9BD5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76" name="ZoneTexte 75">
                    <a:extLst>
                      <a:ext uri="{FF2B5EF4-FFF2-40B4-BE49-F238E27FC236}">
                        <a16:creationId xmlns:a16="http://schemas.microsoft.com/office/drawing/2014/main" id="{318B4B73-C5E0-4554-8302-D1B15DF18AAC}"/>
                      </a:ext>
                    </a:extLst>
                  </p:cNvPr>
                  <p:cNvSpPr txBox="1"/>
                  <p:nvPr/>
                </p:nvSpPr>
                <p:spPr>
                  <a:xfrm>
                    <a:off x="3036928" y="1157150"/>
                    <a:ext cx="419793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2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70AD47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0</a:t>
                    </a:r>
                  </a:p>
                </p:txBody>
              </p:sp>
            </p:grpSp>
          </p:grpSp>
          <p:sp>
            <p:nvSpPr>
              <p:cNvPr id="81" name="ZoneTexte 80">
                <a:extLst>
                  <a:ext uri="{FF2B5EF4-FFF2-40B4-BE49-F238E27FC236}">
                    <a16:creationId xmlns:a16="http://schemas.microsoft.com/office/drawing/2014/main" id="{5441F4C1-811C-4AEE-B548-8BDA16746A05}"/>
                  </a:ext>
                </a:extLst>
              </p:cNvPr>
              <p:cNvSpPr txBox="1"/>
              <p:nvPr/>
            </p:nvSpPr>
            <p:spPr>
              <a:xfrm>
                <a:off x="8238914" y="2521167"/>
                <a:ext cx="174714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3200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/>
                  </a:rPr>
                  <a:t>Attendre </a:t>
                </a:r>
              </a:p>
            </p:txBody>
          </p:sp>
          <p:cxnSp>
            <p:nvCxnSpPr>
              <p:cNvPr id="82" name="Connecteur droit 81">
                <a:extLst>
                  <a:ext uri="{FF2B5EF4-FFF2-40B4-BE49-F238E27FC236}">
                    <a16:creationId xmlns:a16="http://schemas.microsoft.com/office/drawing/2014/main" id="{02D79E82-86EE-412A-8B7B-DF39743B04DD}"/>
                  </a:ext>
                </a:extLst>
              </p:cNvPr>
              <p:cNvCxnSpPr/>
              <p:nvPr/>
            </p:nvCxnSpPr>
            <p:spPr>
              <a:xfrm flipH="1">
                <a:off x="7099002" y="3134518"/>
                <a:ext cx="0" cy="50400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89" name="Groupe 88">
                <a:extLst>
                  <a:ext uri="{FF2B5EF4-FFF2-40B4-BE49-F238E27FC236}">
                    <a16:creationId xmlns:a16="http://schemas.microsoft.com/office/drawing/2014/main" id="{40D19357-70FA-472D-A2E7-04E13DD0AB95}"/>
                  </a:ext>
                </a:extLst>
              </p:cNvPr>
              <p:cNvGrpSpPr/>
              <p:nvPr/>
            </p:nvGrpSpPr>
            <p:grpSpPr>
              <a:xfrm>
                <a:off x="7304980" y="3570092"/>
                <a:ext cx="3008918" cy="597815"/>
                <a:chOff x="1812469" y="1018712"/>
                <a:chExt cx="3133570" cy="597815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01F6C4F7-2977-4246-B6CC-FEA321DA34CA}"/>
                    </a:ext>
                  </a:extLst>
                </p:cNvPr>
                <p:cNvSpPr/>
                <p:nvPr/>
              </p:nvSpPr>
              <p:spPr>
                <a:xfrm>
                  <a:off x="2237017" y="1045027"/>
                  <a:ext cx="2694215" cy="571500"/>
                </a:xfrm>
                <a:prstGeom prst="rect">
                  <a:avLst/>
                </a:prstGeom>
                <a:solidFill>
                  <a:schemeClr val="tx1"/>
                </a:solidFill>
                <a:ln w="28575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91" name="Connecteur droit 90">
                  <a:extLst>
                    <a:ext uri="{FF2B5EF4-FFF2-40B4-BE49-F238E27FC236}">
                      <a16:creationId xmlns:a16="http://schemas.microsoft.com/office/drawing/2014/main" id="{D39C667F-7CE7-4CF9-A053-4E0F922765BE}"/>
                    </a:ext>
                  </a:extLst>
                </p:cNvPr>
                <p:cNvCxnSpPr/>
                <p:nvPr/>
              </p:nvCxnSpPr>
              <p:spPr>
                <a:xfrm flipH="1">
                  <a:off x="1812469" y="1330777"/>
                  <a:ext cx="42454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92" name="ZoneTexte 91">
                  <a:extLst>
                    <a:ext uri="{FF2B5EF4-FFF2-40B4-BE49-F238E27FC236}">
                      <a16:creationId xmlns:a16="http://schemas.microsoft.com/office/drawing/2014/main" id="{B2E76F8C-9943-45C1-BFB4-94D98281E2F5}"/>
                    </a:ext>
                  </a:extLst>
                </p:cNvPr>
                <p:cNvSpPr txBox="1"/>
                <p:nvPr/>
              </p:nvSpPr>
              <p:spPr>
                <a:xfrm>
                  <a:off x="2219685" y="1018712"/>
                  <a:ext cx="272635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Serrer la pièce  </a:t>
                  </a:r>
                </a:p>
              </p:txBody>
            </p:sp>
          </p:grp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41B6243-5C31-40B7-91E4-7837F3322F1A}"/>
                  </a:ext>
                </a:extLst>
              </p:cNvPr>
              <p:cNvSpPr/>
              <p:nvPr/>
            </p:nvSpPr>
            <p:spPr>
              <a:xfrm>
                <a:off x="6789967" y="3608496"/>
                <a:ext cx="648780" cy="571500"/>
              </a:xfrm>
              <a:prstGeom prst="rec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cxnSp>
            <p:nvCxnSpPr>
              <p:cNvPr id="95" name="Connecteur droit 94">
                <a:extLst>
                  <a:ext uri="{FF2B5EF4-FFF2-40B4-BE49-F238E27FC236}">
                    <a16:creationId xmlns:a16="http://schemas.microsoft.com/office/drawing/2014/main" id="{92F0E81C-3623-4ACF-A608-4813677B135A}"/>
                  </a:ext>
                </a:extLst>
              </p:cNvPr>
              <p:cNvCxnSpPr/>
              <p:nvPr/>
            </p:nvCxnSpPr>
            <p:spPr>
              <a:xfrm>
                <a:off x="6909251" y="4413328"/>
                <a:ext cx="396000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A42C3320-606A-4CF3-939E-DDD6F050F080}"/>
                </a:ext>
              </a:extLst>
            </p:cNvPr>
            <p:cNvSpPr txBox="1"/>
            <p:nvPr/>
          </p:nvSpPr>
          <p:spPr>
            <a:xfrm>
              <a:off x="6564276" y="3221638"/>
              <a:ext cx="6078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fr-FR" sz="2000" b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libri" panose="020F0502020204030204"/>
                </a:rPr>
                <a:t>T</a:t>
              </a:r>
              <a:r>
                <a:rPr lang="fr-FR" sz="1600" b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libri" panose="020F0502020204030204"/>
                </a:rPr>
                <a:t>0/1</a:t>
              </a:r>
            </a:p>
          </p:txBody>
        </p:sp>
      </p:grpSp>
      <p:pic>
        <p:nvPicPr>
          <p:cNvPr id="96" name="Image 95">
            <a:extLst>
              <a:ext uri="{FF2B5EF4-FFF2-40B4-BE49-F238E27FC236}">
                <a16:creationId xmlns:a16="http://schemas.microsoft.com/office/drawing/2014/main" id="{B7A8741F-A239-4915-9ED6-F2A3082E9A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45" b="96114" l="9938" r="97205">
                        <a14:foregroundMark x1="36735" y1="13731" x2="35714" y2="19689"/>
                        <a14:foregroundMark x1="37578" y1="8808" x2="36735" y2="13731"/>
                        <a14:foregroundMark x1="47712" y1="10881" x2="49379" y2="19689"/>
                        <a14:foregroundMark x1="47516" y1="9845" x2="47712" y2="10881"/>
                        <a14:foregroundMark x1="38509" y1="23834" x2="84472" y2="24611"/>
                        <a14:foregroundMark x1="84472" y1="24611" x2="92236" y2="44301"/>
                        <a14:foregroundMark x1="92236" y1="44301" x2="90062" y2="83938"/>
                        <a14:foregroundMark x1="90062" y1="83938" x2="59938" y2="99223"/>
                        <a14:foregroundMark x1="59938" y1="99223" x2="36335" y2="91969"/>
                        <a14:foregroundMark x1="36335" y1="91969" x2="19565" y2="77979"/>
                        <a14:foregroundMark x1="19565" y1="77979" x2="21739" y2="67098"/>
                        <a14:foregroundMark x1="4658" y1="68912" x2="14907" y2="87047"/>
                        <a14:foregroundMark x1="14907" y1="87047" x2="38820" y2="94041"/>
                        <a14:foregroundMark x1="38820" y1="94041" x2="88509" y2="96114"/>
                        <a14:foregroundMark x1="88509" y1="96114" x2="97205" y2="94819"/>
                        <a14:foregroundMark x1="56610" y1="11140" x2="58385" y2="20466"/>
                        <a14:foregroundMark x1="56561" y1="10881" x2="56610" y2="11140"/>
                        <a14:foregroundMark x1="55280" y1="4145" x2="56561" y2="10881"/>
                        <a14:foregroundMark x1="74224" y1="23575" x2="94410" y2="32642"/>
                        <a14:foregroundMark x1="94410" y1="32642" x2="96273" y2="39896"/>
                        <a14:foregroundMark x1="94410" y1="24093" x2="78261" y2="24093"/>
                        <a14:foregroundMark x1="96273" y1="23316" x2="88199" y2="23316"/>
                        <a14:backgroundMark x1="40683" y1="13731" x2="40683" y2="13731"/>
                        <a14:backgroundMark x1="52484" y1="10881" x2="52484" y2="10881"/>
                        <a14:backgroundMark x1="58075" y1="11140" x2="58075" y2="11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266" y="4734534"/>
            <a:ext cx="1627165" cy="195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01159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77E28A1A-DF48-4F5C-ACC3-AAFFECB1262D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5" name="Image 34">
            <a:hlinkClick r:id="" action="ppaction://hlinkshowjump?jump=endshow"/>
            <a:extLst>
              <a:ext uri="{FF2B5EF4-FFF2-40B4-BE49-F238E27FC236}">
                <a16:creationId xmlns:a16="http://schemas.microsoft.com/office/drawing/2014/main" id="{3110161A-D34B-4C55-A7ED-2E6DE28DC4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0D155CA-59BA-4C14-9662-265E2F46001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4A99841-E0FB-44D9-BDC9-E6F6C58DB015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8E318870-7DC9-4A26-830A-A1DDC299A3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39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E6D7EF1-8B70-4612-B8B5-0F45EDB6B476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6A62D917-A928-4667-BD1E-A384FD14BB9F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4EDDF3D-0A4E-4F85-8E69-B699EA1916C3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0" name="Image 49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078BA32A-C324-49FE-86D1-AB3F4DE6F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EBC2433F-E1A5-4EB3-849B-C65C1B2E301D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60" name="Flèche : pentagone 59">
                <a:extLst>
                  <a:ext uri="{FF2B5EF4-FFF2-40B4-BE49-F238E27FC236}">
                    <a16:creationId xmlns:a16="http://schemas.microsoft.com/office/drawing/2014/main" id="{CC0AF275-9EE1-4E1E-86B9-8551EAFA2D65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SYSTÈME</a:t>
                </a:r>
              </a:p>
            </p:txBody>
          </p:sp>
          <p:sp>
            <p:nvSpPr>
              <p:cNvPr id="61" name="Flèche : pentagone 47">
                <a:extLst>
                  <a:ext uri="{FF2B5EF4-FFF2-40B4-BE49-F238E27FC236}">
                    <a16:creationId xmlns:a16="http://schemas.microsoft.com/office/drawing/2014/main" id="{516B89BE-8B8A-46F5-A411-62FB1C183645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2" name="Image 51">
              <a:hlinkClick r:id="rId5" action="ppaction://hlinksldjump"/>
              <a:extLst>
                <a:ext uri="{FF2B5EF4-FFF2-40B4-BE49-F238E27FC236}">
                  <a16:creationId xmlns:a16="http://schemas.microsoft.com/office/drawing/2014/main" id="{D6474AD8-71E2-4CCD-AF59-D3A7FDDE8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Image 3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A1407DDF-0CCD-4A0A-A356-94A8765624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3" y="1196209"/>
            <a:ext cx="12192000" cy="156714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92C8E13-E6B8-4F57-BEA4-491CCE8B95AF}"/>
              </a:ext>
            </a:extLst>
          </p:cNvPr>
          <p:cNvSpPr/>
          <p:nvPr/>
        </p:nvSpPr>
        <p:spPr>
          <a:xfrm>
            <a:off x="130629" y="1224679"/>
            <a:ext cx="4539343" cy="396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A21A72-C572-4CE2-8664-8FA115C847B7}"/>
              </a:ext>
            </a:extLst>
          </p:cNvPr>
          <p:cNvSpPr/>
          <p:nvPr/>
        </p:nvSpPr>
        <p:spPr>
          <a:xfrm>
            <a:off x="1487236" y="1660506"/>
            <a:ext cx="10044000" cy="324000"/>
          </a:xfrm>
          <a:prstGeom prst="rect">
            <a:avLst/>
          </a:prstGeom>
          <a:solidFill>
            <a:schemeClr val="accent5">
              <a:lumMod val="20000"/>
              <a:lumOff val="80000"/>
              <a:alpha val="8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9DDA20-113B-4DB7-BEAD-0C427F00C5DD}"/>
              </a:ext>
            </a:extLst>
          </p:cNvPr>
          <p:cNvSpPr/>
          <p:nvPr/>
        </p:nvSpPr>
        <p:spPr>
          <a:xfrm>
            <a:off x="1077685" y="2019547"/>
            <a:ext cx="9650186" cy="324000"/>
          </a:xfrm>
          <a:prstGeom prst="rect">
            <a:avLst/>
          </a:prstGeom>
          <a:solidFill>
            <a:schemeClr val="accent5">
              <a:lumMod val="20000"/>
              <a:lumOff val="80000"/>
              <a:alpha val="8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432594-BD37-42CC-9275-D04AE5EA9D97}"/>
              </a:ext>
            </a:extLst>
          </p:cNvPr>
          <p:cNvSpPr/>
          <p:nvPr/>
        </p:nvSpPr>
        <p:spPr>
          <a:xfrm>
            <a:off x="1061357" y="2346636"/>
            <a:ext cx="9650186" cy="324000"/>
          </a:xfrm>
          <a:prstGeom prst="rect">
            <a:avLst/>
          </a:prstGeom>
          <a:solidFill>
            <a:schemeClr val="accent5">
              <a:lumMod val="20000"/>
              <a:lumOff val="80000"/>
              <a:alpha val="8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D4C212A7-CFB3-4740-BD8D-3E617931CC6D}"/>
              </a:ext>
            </a:extLst>
          </p:cNvPr>
          <p:cNvSpPr/>
          <p:nvPr/>
        </p:nvSpPr>
        <p:spPr>
          <a:xfrm flipH="1">
            <a:off x="566312" y="3908038"/>
            <a:ext cx="654507" cy="1198760"/>
          </a:xfrm>
          <a:prstGeom prst="arc">
            <a:avLst>
              <a:gd name="adj1" fmla="val 16468589"/>
              <a:gd name="adj2" fmla="val 4127758"/>
            </a:avLst>
          </a:prstGeom>
          <a:ln w="57150">
            <a:solidFill>
              <a:srgbClr val="FF0000"/>
            </a:solidFill>
            <a:headEnd type="none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F053199C-0050-43F0-999B-83B60D01E784}"/>
              </a:ext>
            </a:extLst>
          </p:cNvPr>
          <p:cNvGrpSpPr/>
          <p:nvPr/>
        </p:nvGrpSpPr>
        <p:grpSpPr>
          <a:xfrm>
            <a:off x="609081" y="3014314"/>
            <a:ext cx="4847836" cy="2880000"/>
            <a:chOff x="609081" y="3014314"/>
            <a:chExt cx="4847836" cy="2880000"/>
          </a:xfrm>
        </p:grpSpPr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3548476D-1C4B-4F95-9D0F-4F51AADCCB4F}"/>
                </a:ext>
              </a:extLst>
            </p:cNvPr>
            <p:cNvCxnSpPr/>
            <p:nvPr/>
          </p:nvCxnSpPr>
          <p:spPr>
            <a:xfrm flipH="1">
              <a:off x="1484077" y="3014314"/>
              <a:ext cx="0" cy="2880000"/>
            </a:xfrm>
            <a:prstGeom prst="line">
              <a:avLst/>
            </a:prstGeom>
            <a:noFill/>
            <a:ln w="28575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</p:cxn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77DAA2ED-D9AE-41D7-804E-5512E8F4AFDB}"/>
                </a:ext>
              </a:extLst>
            </p:cNvPr>
            <p:cNvGrpSpPr/>
            <p:nvPr/>
          </p:nvGrpSpPr>
          <p:grpSpPr>
            <a:xfrm>
              <a:off x="1812289" y="3572021"/>
              <a:ext cx="3644628" cy="597815"/>
              <a:chOff x="1812469" y="1018712"/>
              <a:chExt cx="3118763" cy="597815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AC99106-4AF6-4EC3-9E99-96731744AC85}"/>
                  </a:ext>
                </a:extLst>
              </p:cNvPr>
              <p:cNvSpPr/>
              <p:nvPr/>
            </p:nvSpPr>
            <p:spPr>
              <a:xfrm>
                <a:off x="2237017" y="1045027"/>
                <a:ext cx="2694215" cy="57150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F117E83E-F32E-4BFD-820A-4CA2580E2B31}"/>
                  </a:ext>
                </a:extLst>
              </p:cNvPr>
              <p:cNvCxnSpPr/>
              <p:nvPr/>
            </p:nvCxnSpPr>
            <p:spPr>
              <a:xfrm flipH="1">
                <a:off x="1812469" y="1330777"/>
                <a:ext cx="42454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23F4215F-531F-46E1-A157-856816F71C04}"/>
                  </a:ext>
                </a:extLst>
              </p:cNvPr>
              <p:cNvSpPr txBox="1"/>
              <p:nvPr/>
            </p:nvSpPr>
            <p:spPr>
              <a:xfrm>
                <a:off x="2334872" y="1018712"/>
                <a:ext cx="24629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Serrer la pièce  </a:t>
                </a:r>
              </a:p>
            </p:txBody>
          </p:sp>
        </p:grp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2CBCC4E5-F654-4824-A31E-925D7CED0FF5}"/>
                </a:ext>
              </a:extLst>
            </p:cNvPr>
            <p:cNvCxnSpPr/>
            <p:nvPr/>
          </p:nvCxnSpPr>
          <p:spPr>
            <a:xfrm>
              <a:off x="1277997" y="4472483"/>
              <a:ext cx="419793" cy="0"/>
            </a:xfrm>
            <a:prstGeom prst="line">
              <a:avLst/>
            </a:prstGeom>
            <a:noFill/>
            <a:ln w="381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4D8D3F4B-83FD-44B5-9D4C-C8CAC4CA6106}"/>
                </a:ext>
              </a:extLst>
            </p:cNvPr>
            <p:cNvSpPr txBox="1"/>
            <p:nvPr/>
          </p:nvSpPr>
          <p:spPr>
            <a:xfrm>
              <a:off x="1764575" y="4245808"/>
              <a:ext cx="19624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fr-FR" sz="2800" i="1" dirty="0">
                  <a:solidFill>
                    <a:srgbClr val="FF0000"/>
                  </a:solidFill>
                  <a:latin typeface="Calibri" panose="020F0502020204030204"/>
                </a:rPr>
                <a:t>Pièce serrée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FFACE5A-BF0D-403B-9B6C-4375E1A2EE33}"/>
                </a:ext>
              </a:extLst>
            </p:cNvPr>
            <p:cNvSpPr/>
            <p:nvPr/>
          </p:nvSpPr>
          <p:spPr>
            <a:xfrm>
              <a:off x="1163508" y="3585297"/>
              <a:ext cx="648780" cy="571500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9DBD9597-59BC-4182-88A5-66F2F40941EF}"/>
                </a:ext>
              </a:extLst>
            </p:cNvPr>
            <p:cNvSpPr txBox="1"/>
            <p:nvPr/>
          </p:nvSpPr>
          <p:spPr>
            <a:xfrm>
              <a:off x="609081" y="4227497"/>
              <a:ext cx="6703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fr-FR" sz="2400" b="1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rPr>
                <a:t>T</a:t>
              </a:r>
              <a:r>
                <a:rPr lang="fr-FR" b="1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rPr>
                <a:t>1/2</a:t>
              </a:r>
            </a:p>
          </p:txBody>
        </p:sp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AD75C002-EFA9-48BD-A00C-7485342E83A7}"/>
                </a:ext>
              </a:extLst>
            </p:cNvPr>
            <p:cNvGrpSpPr/>
            <p:nvPr/>
          </p:nvGrpSpPr>
          <p:grpSpPr>
            <a:xfrm>
              <a:off x="1159687" y="4780571"/>
              <a:ext cx="4297230" cy="597579"/>
              <a:chOff x="2884296" y="3409428"/>
              <a:chExt cx="4297230" cy="597579"/>
            </a:xfrm>
          </p:grpSpPr>
          <p:grpSp>
            <p:nvGrpSpPr>
              <p:cNvPr id="54" name="Groupe 53">
                <a:extLst>
                  <a:ext uri="{FF2B5EF4-FFF2-40B4-BE49-F238E27FC236}">
                    <a16:creationId xmlns:a16="http://schemas.microsoft.com/office/drawing/2014/main" id="{408220AF-3D13-4A1E-AA82-BC9C94D532D8}"/>
                  </a:ext>
                </a:extLst>
              </p:cNvPr>
              <p:cNvGrpSpPr/>
              <p:nvPr/>
            </p:nvGrpSpPr>
            <p:grpSpPr>
              <a:xfrm>
                <a:off x="3536898" y="3409428"/>
                <a:ext cx="3644628" cy="597579"/>
                <a:chOff x="1812469" y="1018948"/>
                <a:chExt cx="3118763" cy="597579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F035272F-0928-45D8-91E1-6E5D02E173B1}"/>
                    </a:ext>
                  </a:extLst>
                </p:cNvPr>
                <p:cNvSpPr/>
                <p:nvPr/>
              </p:nvSpPr>
              <p:spPr>
                <a:xfrm>
                  <a:off x="2237017" y="1045027"/>
                  <a:ext cx="2694215" cy="571500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7" name="Connecteur droit 56">
                  <a:extLst>
                    <a:ext uri="{FF2B5EF4-FFF2-40B4-BE49-F238E27FC236}">
                      <a16:creationId xmlns:a16="http://schemas.microsoft.com/office/drawing/2014/main" id="{73D0736E-81B8-4321-9015-3F84952DAB17}"/>
                    </a:ext>
                  </a:extLst>
                </p:cNvPr>
                <p:cNvCxnSpPr/>
                <p:nvPr/>
              </p:nvCxnSpPr>
              <p:spPr>
                <a:xfrm flipH="1">
                  <a:off x="1812469" y="1330777"/>
                  <a:ext cx="42454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58" name="ZoneTexte 57">
                  <a:extLst>
                    <a:ext uri="{FF2B5EF4-FFF2-40B4-BE49-F238E27FC236}">
                      <a16:creationId xmlns:a16="http://schemas.microsoft.com/office/drawing/2014/main" id="{19ACD5D6-2A81-4261-84F7-8BA89A056CCA}"/>
                    </a:ext>
                  </a:extLst>
                </p:cNvPr>
                <p:cNvSpPr txBox="1"/>
                <p:nvPr/>
              </p:nvSpPr>
              <p:spPr>
                <a:xfrm>
                  <a:off x="2360954" y="1018948"/>
                  <a:ext cx="230647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Percer la pièce </a:t>
                  </a:r>
                </a:p>
              </p:txBody>
            </p:sp>
          </p:grp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8745301-37BC-46FE-A457-ABA04550D34F}"/>
                  </a:ext>
                </a:extLst>
              </p:cNvPr>
              <p:cNvSpPr/>
              <p:nvPr/>
            </p:nvSpPr>
            <p:spPr>
              <a:xfrm>
                <a:off x="2884296" y="3425736"/>
                <a:ext cx="648780" cy="571500"/>
              </a:xfrm>
              <a:prstGeom prst="rec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5D9A21E3-85C0-4226-9C62-5A9A91BBBCB1}"/>
              </a:ext>
            </a:extLst>
          </p:cNvPr>
          <p:cNvGrpSpPr/>
          <p:nvPr/>
        </p:nvGrpSpPr>
        <p:grpSpPr>
          <a:xfrm>
            <a:off x="6142365" y="2769896"/>
            <a:ext cx="5472000" cy="3816000"/>
            <a:chOff x="5254057" y="338019"/>
            <a:chExt cx="5472000" cy="3816000"/>
          </a:xfrm>
        </p:grpSpPr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5F2D2BE3-9E87-478C-9505-751396E1E743}"/>
                </a:ext>
              </a:extLst>
            </p:cNvPr>
            <p:cNvGrpSpPr/>
            <p:nvPr/>
          </p:nvGrpSpPr>
          <p:grpSpPr>
            <a:xfrm>
              <a:off x="5254057" y="338019"/>
              <a:ext cx="5472000" cy="3816000"/>
              <a:chOff x="5792770" y="1152525"/>
              <a:chExt cx="5434501" cy="3773436"/>
            </a:xfrm>
          </p:grpSpPr>
          <p:pic>
            <p:nvPicPr>
              <p:cNvPr id="65" name="Image 64">
                <a:extLst>
                  <a:ext uri="{FF2B5EF4-FFF2-40B4-BE49-F238E27FC236}">
                    <a16:creationId xmlns:a16="http://schemas.microsoft.com/office/drawing/2014/main" id="{79AEB0F5-278A-436A-A2A0-F238466CA1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2770" y="1152525"/>
                <a:ext cx="5434501" cy="3773436"/>
              </a:xfrm>
              <a:prstGeom prst="rect">
                <a:avLst/>
              </a:prstGeom>
            </p:spPr>
          </p:pic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801ED73-510B-40FE-BA46-A42693AE562E}"/>
                  </a:ext>
                </a:extLst>
              </p:cNvPr>
              <p:cNvSpPr/>
              <p:nvPr/>
            </p:nvSpPr>
            <p:spPr>
              <a:xfrm>
                <a:off x="6037545" y="4545708"/>
                <a:ext cx="2217107" cy="1503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D71C79DA-5F49-4090-81C6-BB65C2C12412}"/>
                </a:ext>
              </a:extLst>
            </p:cNvPr>
            <p:cNvSpPr/>
            <p:nvPr/>
          </p:nvSpPr>
          <p:spPr>
            <a:xfrm>
              <a:off x="6024925" y="2882664"/>
              <a:ext cx="3807913" cy="1252603"/>
            </a:xfrm>
            <a:prstGeom prst="ellipse">
              <a:avLst/>
            </a:prstGeom>
            <a:noFill/>
            <a:ln w="38100">
              <a:prstDash val="sysDot"/>
            </a:ln>
            <a:effectLst>
              <a:glow rad="101600">
                <a:srgbClr val="FFFF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7" name="Ellipse 66">
            <a:extLst>
              <a:ext uri="{FF2B5EF4-FFF2-40B4-BE49-F238E27FC236}">
                <a16:creationId xmlns:a16="http://schemas.microsoft.com/office/drawing/2014/main" id="{E55000C4-A4EA-4F39-99BB-BF8A35AA2291}"/>
              </a:ext>
            </a:extLst>
          </p:cNvPr>
          <p:cNvSpPr/>
          <p:nvPr/>
        </p:nvSpPr>
        <p:spPr>
          <a:xfrm>
            <a:off x="1438812" y="4012007"/>
            <a:ext cx="108000" cy="108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1968278-35F3-4486-BC46-7500920AC44B}"/>
              </a:ext>
            </a:extLst>
          </p:cNvPr>
          <p:cNvCxnSpPr/>
          <p:nvPr/>
        </p:nvCxnSpPr>
        <p:spPr>
          <a:xfrm flipV="1">
            <a:off x="1826210" y="4653545"/>
            <a:ext cx="1836000" cy="0"/>
          </a:xfrm>
          <a:prstGeom prst="line">
            <a:avLst/>
          </a:prstGeom>
          <a:ln w="3175">
            <a:solidFill>
              <a:srgbClr val="FFFF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509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23" grpId="0" animBg="1"/>
      <p:bldP spid="7" grpId="0" animBg="1"/>
      <p:bldP spid="6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FF778E9-0F36-4F2A-BD88-5E07A99D483A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" name="Image 2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0E05C56C-4CA1-45A3-9A25-5C3F1546B1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E635B87-B37E-4637-9384-B85AE5FCEC55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2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998466-AF7C-474F-A0D7-72435707E7F0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60C774F8-71FE-4700-960C-3757D7444E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2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B08847D-EDA5-4641-8F2F-575E76773F82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9B525D08-9BB1-4326-88B4-9297A9B256C4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F0334D0-CC8D-4990-A3B0-5AE6D99110A4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45" name="Image 44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218127C9-3D80-4449-BA9A-639FC56FF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8B75E69E-CF34-4EA5-92B6-C045EA4AC117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48" name="Flèche : pentagone 47">
                <a:extLst>
                  <a:ext uri="{FF2B5EF4-FFF2-40B4-BE49-F238E27FC236}">
                    <a16:creationId xmlns:a16="http://schemas.microsoft.com/office/drawing/2014/main" id="{969F5288-1794-41BB-BD68-8CC876F0F5F5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SYSTÈME</a:t>
                </a:r>
              </a:p>
            </p:txBody>
          </p:sp>
          <p:sp>
            <p:nvSpPr>
              <p:cNvPr id="49" name="Flèche : pentagone 47">
                <a:extLst>
                  <a:ext uri="{FF2B5EF4-FFF2-40B4-BE49-F238E27FC236}">
                    <a16:creationId xmlns:a16="http://schemas.microsoft.com/office/drawing/2014/main" id="{9171D5DD-0C28-4CEB-ADCB-D34650946F78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7" name="Image 46">
              <a:hlinkClick r:id="rId5" action="ppaction://hlinksldjump"/>
              <a:extLst>
                <a:ext uri="{FF2B5EF4-FFF2-40B4-BE49-F238E27FC236}">
                  <a16:creationId xmlns:a16="http://schemas.microsoft.com/office/drawing/2014/main" id="{E95421A0-3DA9-4119-AB37-7D4B8AE1E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age 5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FA047FB5-C5A5-47AF-9F99-EEAC936EC7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4133"/>
            <a:ext cx="12192000" cy="601707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72E4E88-7E65-4DD5-9679-93AB14434B69}"/>
              </a:ext>
            </a:extLst>
          </p:cNvPr>
          <p:cNvSpPr/>
          <p:nvPr/>
        </p:nvSpPr>
        <p:spPr>
          <a:xfrm>
            <a:off x="9401" y="1117447"/>
            <a:ext cx="4064471" cy="572907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B683EDBD-F2BB-40AC-BCD7-80371D3E5AB7}"/>
              </a:ext>
            </a:extLst>
          </p:cNvPr>
          <p:cNvSpPr/>
          <p:nvPr/>
        </p:nvSpPr>
        <p:spPr>
          <a:xfrm flipH="1">
            <a:off x="8186055" y="2633909"/>
            <a:ext cx="1104705" cy="1139805"/>
          </a:xfrm>
          <a:prstGeom prst="arc">
            <a:avLst>
              <a:gd name="adj1" fmla="val 16134960"/>
              <a:gd name="adj2" fmla="val 5256736"/>
            </a:avLst>
          </a:prstGeom>
          <a:ln w="57150">
            <a:solidFill>
              <a:srgbClr val="FF0000"/>
            </a:solidFill>
            <a:headEnd type="none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DBD7D1-E1A5-430D-AF11-E4D7F28C2C14}"/>
              </a:ext>
            </a:extLst>
          </p:cNvPr>
          <p:cNvSpPr/>
          <p:nvPr/>
        </p:nvSpPr>
        <p:spPr>
          <a:xfrm>
            <a:off x="145143" y="809620"/>
            <a:ext cx="6386286" cy="28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40813104-2868-4E52-A8DA-797976B0D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214" y="4580346"/>
            <a:ext cx="2534730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t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Font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n’est pas active </a:t>
            </a: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F9FDFE89-08EB-40FE-B794-B43B51AD1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7018" y="4952707"/>
            <a:ext cx="1644412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Font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non </a:t>
            </a:r>
            <a:r>
              <a:rPr lang="fr-FR" altLang="fr-FR" sz="24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validée</a:t>
            </a:r>
            <a:endParaRPr lang="fr-FR" altLang="fr-FR" sz="28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14ED0BEC-69DF-4CD3-A459-F0F1A1C9C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7018" y="5901043"/>
            <a:ext cx="1310167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ne peut</a:t>
            </a: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9F848FCD-5D1B-456A-8B7F-98809D2F6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011" y="6375018"/>
            <a:ext cx="2997294" cy="32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pas être franchie</a:t>
            </a: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EDF67244-84A0-45D1-BC4B-373E5EB46AB3}"/>
              </a:ext>
            </a:extLst>
          </p:cNvPr>
          <p:cNvSpPr/>
          <p:nvPr/>
        </p:nvSpPr>
        <p:spPr>
          <a:xfrm flipH="1">
            <a:off x="145143" y="2581999"/>
            <a:ext cx="1104705" cy="1139805"/>
          </a:xfrm>
          <a:prstGeom prst="arc">
            <a:avLst>
              <a:gd name="adj1" fmla="val 16134960"/>
              <a:gd name="adj2" fmla="val 5256736"/>
            </a:avLst>
          </a:prstGeom>
          <a:ln w="57150">
            <a:solidFill>
              <a:srgbClr val="FF0000"/>
            </a:solidFill>
            <a:headEnd type="none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3016614-BCED-4FC2-BE4B-39B65B9845B2}"/>
              </a:ext>
            </a:extLst>
          </p:cNvPr>
          <p:cNvSpPr txBox="1"/>
          <p:nvPr/>
        </p:nvSpPr>
        <p:spPr>
          <a:xfrm>
            <a:off x="3012822" y="5952243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12A40F61-1BD0-4E5D-8B2F-E63F56C5B726}"/>
              </a:ext>
            </a:extLst>
          </p:cNvPr>
          <p:cNvSpPr txBox="1"/>
          <p:nvPr/>
        </p:nvSpPr>
        <p:spPr>
          <a:xfrm>
            <a:off x="2456249" y="4506698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6" name="Bulle narrative : rectangle à coins arrondis 35">
            <a:extLst>
              <a:ext uri="{FF2B5EF4-FFF2-40B4-BE49-F238E27FC236}">
                <a16:creationId xmlns:a16="http://schemas.microsoft.com/office/drawing/2014/main" id="{FAB84429-60E0-4764-80EA-3D8AB7C8F618}"/>
              </a:ext>
            </a:extLst>
          </p:cNvPr>
          <p:cNvSpPr/>
          <p:nvPr/>
        </p:nvSpPr>
        <p:spPr>
          <a:xfrm>
            <a:off x="887010" y="1095531"/>
            <a:ext cx="2521058" cy="790414"/>
          </a:xfrm>
          <a:prstGeom prst="wedgeRoundRectCallout">
            <a:avLst>
              <a:gd name="adj1" fmla="val -40495"/>
              <a:gd name="adj2" fmla="val 119900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L’étape 2 </a:t>
            </a:r>
          </a:p>
          <a:p>
            <a:pPr algn="ctr"/>
            <a:r>
              <a:rPr lang="fr-FR" sz="2400" b="1" dirty="0"/>
              <a:t>est-elle active 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B6243BE-8C60-4762-8B62-F854D23381B1}"/>
              </a:ext>
            </a:extLst>
          </p:cNvPr>
          <p:cNvSpPr/>
          <p:nvPr/>
        </p:nvSpPr>
        <p:spPr>
          <a:xfrm>
            <a:off x="4073872" y="1112133"/>
            <a:ext cx="8066052" cy="572907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99A59FDE-F164-45DE-9F3A-5BD2BA1465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77" y="1555902"/>
            <a:ext cx="5908465" cy="427303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38100" sx="103000" sy="103000" algn="ctr" rotWithShape="0">
              <a:prstClr val="black">
                <a:alpha val="65000"/>
              </a:prstClr>
            </a:outerShdw>
          </a:effectLst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FDDCAC36-F287-4556-A377-EA997C7AC706}"/>
              </a:ext>
            </a:extLst>
          </p:cNvPr>
          <p:cNvSpPr txBox="1"/>
          <p:nvPr/>
        </p:nvSpPr>
        <p:spPr>
          <a:xfrm>
            <a:off x="2835803" y="4901905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1" name="Bulle narrative : rectangle à coins arrondis 40">
            <a:extLst>
              <a:ext uri="{FF2B5EF4-FFF2-40B4-BE49-F238E27FC236}">
                <a16:creationId xmlns:a16="http://schemas.microsoft.com/office/drawing/2014/main" id="{842A525E-35B8-460C-B36B-A562223FFBC4}"/>
              </a:ext>
            </a:extLst>
          </p:cNvPr>
          <p:cNvSpPr/>
          <p:nvPr/>
        </p:nvSpPr>
        <p:spPr>
          <a:xfrm>
            <a:off x="1266564" y="1490738"/>
            <a:ext cx="2521058" cy="790414"/>
          </a:xfrm>
          <a:prstGeom prst="wedgeRoundRectCallout">
            <a:avLst>
              <a:gd name="adj1" fmla="val -40495"/>
              <a:gd name="adj2" fmla="val 119900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La transition T</a:t>
            </a:r>
            <a:r>
              <a:rPr lang="fr-FR" sz="1600" b="1" dirty="0"/>
              <a:t>2/3</a:t>
            </a:r>
            <a:endParaRPr lang="fr-FR" sz="2400" b="1" dirty="0"/>
          </a:p>
          <a:p>
            <a:pPr algn="ctr"/>
            <a:r>
              <a:rPr lang="fr-FR" sz="2400" b="1" dirty="0"/>
              <a:t>Est-elle validée ?</a:t>
            </a:r>
          </a:p>
        </p:txBody>
      </p:sp>
    </p:spTree>
    <p:extLst>
      <p:ext uri="{BB962C8B-B14F-4D97-AF65-F5344CB8AC3E}">
        <p14:creationId xmlns:p14="http://schemas.microsoft.com/office/powerpoint/2010/main" val="414692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3" grpId="0" animBg="1"/>
      <p:bldP spid="33" grpId="1" animBg="1"/>
      <p:bldP spid="34" grpId="0"/>
      <p:bldP spid="34" grpId="1"/>
      <p:bldP spid="34" grpId="2"/>
      <p:bldP spid="35" grpId="0"/>
      <p:bldP spid="35" grpId="1"/>
      <p:bldP spid="35" grpId="2"/>
      <p:bldP spid="36" grpId="0" animBg="1"/>
      <p:bldP spid="36" grpId="1" animBg="1"/>
      <p:bldP spid="40" grpId="0"/>
      <p:bldP spid="40" grpId="1"/>
      <p:bldP spid="40" grpId="2"/>
      <p:bldP spid="41" grpId="0" animBg="1"/>
      <p:bldP spid="4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F29A02EF-C643-4356-B92A-68BA89650ABD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8" name="Image 47">
            <a:hlinkClick r:id="" action="ppaction://hlinkshowjump?jump=endshow"/>
            <a:extLst>
              <a:ext uri="{FF2B5EF4-FFF2-40B4-BE49-F238E27FC236}">
                <a16:creationId xmlns:a16="http://schemas.microsoft.com/office/drawing/2014/main" id="{80B85947-A575-4616-8965-337E1E356D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8D83D541-959A-40A0-B6FF-71A9D2F7FD6E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50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E0091F2-6495-4E69-954F-C91DC75FAEB6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5F04AA36-5EEA-4BEF-A339-545437E274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52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B8C1A3C-FFA6-40E6-B4FF-E6AEB3C9A615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642D0879-CF27-4969-B6A1-23EE05FEC096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3967B9E-190C-4E4F-A773-DAFD4B76E6BB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5" name="Image 54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E750FC56-AB6D-452F-B6C4-B9118AFED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9C3EC4D4-017E-4970-94D7-0293E0B6FA92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58" name="Flèche : pentagone 57">
                <a:extLst>
                  <a:ext uri="{FF2B5EF4-FFF2-40B4-BE49-F238E27FC236}">
                    <a16:creationId xmlns:a16="http://schemas.microsoft.com/office/drawing/2014/main" id="{847630E3-9FBA-4FDA-97AF-74170DCD7819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SYSTÈME</a:t>
                </a:r>
              </a:p>
            </p:txBody>
          </p:sp>
          <p:sp>
            <p:nvSpPr>
              <p:cNvPr id="59" name="Flèche : pentagone 47">
                <a:extLst>
                  <a:ext uri="{FF2B5EF4-FFF2-40B4-BE49-F238E27FC236}">
                    <a16:creationId xmlns:a16="http://schemas.microsoft.com/office/drawing/2014/main" id="{52181138-DEA3-444A-8EAB-4CEDA823C0BF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7" name="Image 56">
              <a:hlinkClick r:id="rId5" action="ppaction://hlinksldjump"/>
              <a:extLst>
                <a:ext uri="{FF2B5EF4-FFF2-40B4-BE49-F238E27FC236}">
                  <a16:creationId xmlns:a16="http://schemas.microsoft.com/office/drawing/2014/main" id="{02B092CD-11CD-4C1A-8333-7370809B1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age 5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FA047FB5-C5A5-47AF-9F99-EEAC936EC7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4133"/>
            <a:ext cx="12192000" cy="6017073"/>
          </a:xfrm>
          <a:prstGeom prst="rect">
            <a:avLst/>
          </a:prstGeom>
        </p:spPr>
      </p:pic>
      <p:sp>
        <p:nvSpPr>
          <p:cNvPr id="24" name="Arc 23">
            <a:extLst>
              <a:ext uri="{FF2B5EF4-FFF2-40B4-BE49-F238E27FC236}">
                <a16:creationId xmlns:a16="http://schemas.microsoft.com/office/drawing/2014/main" id="{B683EDBD-F2BB-40AC-BCD7-80371D3E5AB7}"/>
              </a:ext>
            </a:extLst>
          </p:cNvPr>
          <p:cNvSpPr/>
          <p:nvPr/>
        </p:nvSpPr>
        <p:spPr>
          <a:xfrm flipH="1">
            <a:off x="8186055" y="2633909"/>
            <a:ext cx="1104705" cy="1139805"/>
          </a:xfrm>
          <a:prstGeom prst="arc">
            <a:avLst>
              <a:gd name="adj1" fmla="val 16134960"/>
              <a:gd name="adj2" fmla="val 5256736"/>
            </a:avLst>
          </a:prstGeom>
          <a:ln w="57150">
            <a:solidFill>
              <a:srgbClr val="FF0000"/>
            </a:solidFill>
            <a:headEnd type="none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B6243BE-8C60-4762-8B62-F854D23381B1}"/>
              </a:ext>
            </a:extLst>
          </p:cNvPr>
          <p:cNvSpPr/>
          <p:nvPr/>
        </p:nvSpPr>
        <p:spPr>
          <a:xfrm>
            <a:off x="4030330" y="1112133"/>
            <a:ext cx="4104000" cy="572907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A0FCAF-AC5C-4176-9466-79DC732FA219}"/>
              </a:ext>
            </a:extLst>
          </p:cNvPr>
          <p:cNvSpPr/>
          <p:nvPr/>
        </p:nvSpPr>
        <p:spPr>
          <a:xfrm>
            <a:off x="8144745" y="1109099"/>
            <a:ext cx="3996000" cy="572907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40813104-2868-4E52-A8DA-797976B0D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0207" y="4580346"/>
            <a:ext cx="1690053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t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Font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est active </a:t>
            </a: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F9FDFE89-08EB-40FE-B794-B43B51AD1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7859" y="4940602"/>
            <a:ext cx="1515472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Font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est </a:t>
            </a:r>
            <a:r>
              <a:rPr lang="fr-FR" altLang="fr-FR" sz="24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validée</a:t>
            </a:r>
            <a:endParaRPr lang="fr-FR" altLang="fr-FR" sz="28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14ED0BEC-69DF-4CD3-A459-F0F1A1C9C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7859" y="5888938"/>
            <a:ext cx="1310167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ne peut</a:t>
            </a: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9F848FCD-5D1B-456A-8B7F-98809D2F6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852" y="6362913"/>
            <a:ext cx="2997294" cy="32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pas être franchie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3016614-BCED-4FC2-BE4B-39B65B9845B2}"/>
              </a:ext>
            </a:extLst>
          </p:cNvPr>
          <p:cNvSpPr txBox="1"/>
          <p:nvPr/>
        </p:nvSpPr>
        <p:spPr>
          <a:xfrm>
            <a:off x="7133663" y="5940138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12A40F61-1BD0-4E5D-8B2F-E63F56C5B726}"/>
              </a:ext>
            </a:extLst>
          </p:cNvPr>
          <p:cNvSpPr txBox="1"/>
          <p:nvPr/>
        </p:nvSpPr>
        <p:spPr>
          <a:xfrm>
            <a:off x="6577090" y="4494593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6" name="Bulle narrative : rectangle à coins arrondis 35">
            <a:extLst>
              <a:ext uri="{FF2B5EF4-FFF2-40B4-BE49-F238E27FC236}">
                <a16:creationId xmlns:a16="http://schemas.microsoft.com/office/drawing/2014/main" id="{FAB84429-60E0-4764-80EA-3D8AB7C8F618}"/>
              </a:ext>
            </a:extLst>
          </p:cNvPr>
          <p:cNvSpPr/>
          <p:nvPr/>
        </p:nvSpPr>
        <p:spPr>
          <a:xfrm>
            <a:off x="4938069" y="1092060"/>
            <a:ext cx="2521058" cy="790414"/>
          </a:xfrm>
          <a:prstGeom prst="wedgeRoundRectCallout">
            <a:avLst>
              <a:gd name="adj1" fmla="val -40495"/>
              <a:gd name="adj2" fmla="val 119900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L’étape 2 </a:t>
            </a:r>
          </a:p>
          <a:p>
            <a:pPr algn="ctr"/>
            <a:r>
              <a:rPr lang="fr-FR" sz="2400" b="1" dirty="0"/>
              <a:t>est-elle active ?</a:t>
            </a:r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717F6BA5-1EE3-4832-81A8-8365166C4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214" y="4580346"/>
            <a:ext cx="2534730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t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Font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n’est pas active </a:t>
            </a:r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DF6FB8B5-12FD-4977-805B-82F6E7E30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7018" y="4952707"/>
            <a:ext cx="1644412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Font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non </a:t>
            </a:r>
            <a:r>
              <a:rPr lang="fr-FR" altLang="fr-FR" sz="24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validée</a:t>
            </a:r>
            <a:endParaRPr lang="fr-FR" altLang="fr-FR" sz="28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FA949B52-9BC2-464B-9134-0CCC729AB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7018" y="5901043"/>
            <a:ext cx="1310167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ne peut</a:t>
            </a:r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025D1511-60DE-4D72-8AFE-77B1F0666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011" y="6375018"/>
            <a:ext cx="2997294" cy="32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pas être franchie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72E4E88-7E65-4DD5-9679-93AB14434B69}"/>
              </a:ext>
            </a:extLst>
          </p:cNvPr>
          <p:cNvSpPr/>
          <p:nvPr/>
        </p:nvSpPr>
        <p:spPr>
          <a:xfrm>
            <a:off x="38429" y="1117447"/>
            <a:ext cx="3996000" cy="572907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Bulle narrative : rectangle à coins arrondis 40">
            <a:extLst>
              <a:ext uri="{FF2B5EF4-FFF2-40B4-BE49-F238E27FC236}">
                <a16:creationId xmlns:a16="http://schemas.microsoft.com/office/drawing/2014/main" id="{842A525E-35B8-460C-B36B-A562223FFBC4}"/>
              </a:ext>
            </a:extLst>
          </p:cNvPr>
          <p:cNvSpPr/>
          <p:nvPr/>
        </p:nvSpPr>
        <p:spPr>
          <a:xfrm>
            <a:off x="3088566" y="1449682"/>
            <a:ext cx="2521058" cy="790414"/>
          </a:xfrm>
          <a:prstGeom prst="wedgeRoundRectCallout">
            <a:avLst>
              <a:gd name="adj1" fmla="val -1250"/>
              <a:gd name="adj2" fmla="val 150811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La transition T</a:t>
            </a:r>
            <a:r>
              <a:rPr lang="fr-FR" sz="1600" b="1" dirty="0"/>
              <a:t>2/3</a:t>
            </a:r>
            <a:endParaRPr lang="fr-FR" sz="2400" b="1" dirty="0"/>
          </a:p>
          <a:p>
            <a:pPr algn="ctr"/>
            <a:r>
              <a:rPr lang="fr-FR" sz="2400" b="1" dirty="0"/>
              <a:t>Est-elle validée ?</a:t>
            </a: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EDF67244-84A0-45D1-BC4B-373E5EB46AB3}"/>
              </a:ext>
            </a:extLst>
          </p:cNvPr>
          <p:cNvSpPr/>
          <p:nvPr/>
        </p:nvSpPr>
        <p:spPr>
          <a:xfrm flipH="1">
            <a:off x="4072858" y="2597718"/>
            <a:ext cx="1104705" cy="1139805"/>
          </a:xfrm>
          <a:prstGeom prst="arc">
            <a:avLst>
              <a:gd name="adj1" fmla="val 16134960"/>
              <a:gd name="adj2" fmla="val 5256736"/>
            </a:avLst>
          </a:prstGeom>
          <a:ln w="57150">
            <a:solidFill>
              <a:srgbClr val="FF0000"/>
            </a:solidFill>
            <a:headEnd type="none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4089480A-764B-47E1-9990-4D9FA2206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982" y="1604039"/>
            <a:ext cx="4551763" cy="3199543"/>
          </a:xfrm>
          <a:prstGeom prst="rect">
            <a:avLst/>
          </a:prstGeom>
          <a:effectLst>
            <a:outerShdw blurRad="63500" sx="104000" sy="104000" algn="ctr" rotWithShape="0">
              <a:prstClr val="black">
                <a:alpha val="45000"/>
              </a:prstClr>
            </a:outerShdw>
          </a:effectLst>
        </p:spPr>
      </p:pic>
      <p:sp>
        <p:nvSpPr>
          <p:cNvPr id="44" name="Rectangle 3">
            <a:extLst>
              <a:ext uri="{FF2B5EF4-FFF2-40B4-BE49-F238E27FC236}">
                <a16:creationId xmlns:a16="http://schemas.microsoft.com/office/drawing/2014/main" id="{37C6CA14-FEA6-424D-8B4D-9316766E1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1842" y="5343773"/>
            <a:ext cx="1293657" cy="32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Font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n’est pas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6155DD17-5622-4CE9-8F4A-D48F9AA70F6B}"/>
              </a:ext>
            </a:extLst>
          </p:cNvPr>
          <p:cNvSpPr txBox="1"/>
          <p:nvPr/>
        </p:nvSpPr>
        <p:spPr>
          <a:xfrm>
            <a:off x="6328791" y="5273954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DDCAC36-F287-4556-A377-EA997C7AC706}"/>
              </a:ext>
            </a:extLst>
          </p:cNvPr>
          <p:cNvSpPr txBox="1"/>
          <p:nvPr/>
        </p:nvSpPr>
        <p:spPr>
          <a:xfrm>
            <a:off x="6956644" y="4889800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6" name="Bulle narrative : rectangle à coins arrondis 45">
            <a:extLst>
              <a:ext uri="{FF2B5EF4-FFF2-40B4-BE49-F238E27FC236}">
                <a16:creationId xmlns:a16="http://schemas.microsoft.com/office/drawing/2014/main" id="{BB26E316-59E9-4490-BC5C-85F67E2A3DAD}"/>
              </a:ext>
            </a:extLst>
          </p:cNvPr>
          <p:cNvSpPr/>
          <p:nvPr/>
        </p:nvSpPr>
        <p:spPr>
          <a:xfrm>
            <a:off x="6328453" y="1837538"/>
            <a:ext cx="2521058" cy="790414"/>
          </a:xfrm>
          <a:prstGeom prst="wedgeRoundRectCallout">
            <a:avLst>
              <a:gd name="adj1" fmla="val -57287"/>
              <a:gd name="adj2" fmla="val 104904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La réceptivité</a:t>
            </a:r>
          </a:p>
          <a:p>
            <a:pPr algn="ctr"/>
            <a:r>
              <a:rPr lang="fr-FR" sz="2400" b="1" dirty="0"/>
              <a:t> est-elle vraie?</a:t>
            </a:r>
          </a:p>
        </p:txBody>
      </p:sp>
    </p:spTree>
    <p:extLst>
      <p:ext uri="{BB962C8B-B14F-4D97-AF65-F5344CB8AC3E}">
        <p14:creationId xmlns:p14="http://schemas.microsoft.com/office/powerpoint/2010/main" val="70579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6" grpId="0" animBg="1"/>
      <p:bldP spid="28" grpId="0" animBg="1"/>
      <p:bldP spid="29" grpId="0" animBg="1"/>
      <p:bldP spid="30" grpId="0" animBg="1"/>
      <p:bldP spid="34" grpId="0"/>
      <p:bldP spid="34" grpId="1"/>
      <p:bldP spid="34" grpId="2"/>
      <p:bldP spid="35" grpId="0"/>
      <p:bldP spid="35" grpId="1"/>
      <p:bldP spid="35" grpId="2"/>
      <p:bldP spid="36" grpId="0" animBg="1"/>
      <p:bldP spid="36" grpId="1" animBg="1"/>
      <p:bldP spid="38" grpId="0" animBg="1"/>
      <p:bldP spid="41" grpId="0" animBg="1"/>
      <p:bldP spid="41" grpId="1" animBg="1"/>
      <p:bldP spid="33" grpId="0" animBg="1"/>
      <p:bldP spid="33" grpId="1" animBg="1"/>
      <p:bldP spid="44" grpId="0" animBg="1"/>
      <p:bldP spid="45" grpId="0"/>
      <p:bldP spid="45" grpId="1"/>
      <p:bldP spid="45" grpId="2"/>
      <p:bldP spid="40" grpId="0"/>
      <p:bldP spid="40" grpId="1"/>
      <p:bldP spid="40" grpId="2"/>
      <p:bldP spid="46" grpId="0" animBg="1"/>
      <p:bldP spid="4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E1FC282F-148E-492D-A217-8BA63FBBAB20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6" name="Image 5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899D21B5-9F39-425E-A060-1EBA34FD52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DA4C319E-75B2-49BE-9FE8-5FD1766034EB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5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116989B-B71D-4897-89F5-3252A362EA7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A3A88090-3B45-4634-9C69-44B95F39E5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6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486F5D6-9454-48B1-949D-5CBB121671BC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175EAC6B-7514-4511-BBD3-3DB75CAC65B6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CFD807D-0A58-4B4A-8A4C-2DF1437993A5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63" name="Image 62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EF607A09-6B72-4E7C-9814-72BC1E537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A39D0DB6-4885-4A67-9BE7-B2385E1ADE9A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66" name="Flèche : pentagone 65">
                <a:extLst>
                  <a:ext uri="{FF2B5EF4-FFF2-40B4-BE49-F238E27FC236}">
                    <a16:creationId xmlns:a16="http://schemas.microsoft.com/office/drawing/2014/main" id="{82EF6DFE-5D74-44FC-99B4-F47BB7C423ED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SYSTÈME</a:t>
                </a:r>
              </a:p>
            </p:txBody>
          </p:sp>
          <p:sp>
            <p:nvSpPr>
              <p:cNvPr id="67" name="Flèche : pentagone 47">
                <a:extLst>
                  <a:ext uri="{FF2B5EF4-FFF2-40B4-BE49-F238E27FC236}">
                    <a16:creationId xmlns:a16="http://schemas.microsoft.com/office/drawing/2014/main" id="{52D160EA-20CD-49D5-AF02-C79E53DFEBEB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5" name="Image 64">
              <a:hlinkClick r:id="rId5" action="ppaction://hlinksldjump"/>
              <a:extLst>
                <a:ext uri="{FF2B5EF4-FFF2-40B4-BE49-F238E27FC236}">
                  <a16:creationId xmlns:a16="http://schemas.microsoft.com/office/drawing/2014/main" id="{37DE586D-E448-4DEB-9354-CEA3B7758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age 5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FA047FB5-C5A5-47AF-9F99-EEAC936EC7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4133"/>
            <a:ext cx="12192000" cy="6017073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8B6A1ED-D042-4DB2-A46D-D2D47A868784}"/>
              </a:ext>
            </a:extLst>
          </p:cNvPr>
          <p:cNvGrpSpPr/>
          <p:nvPr/>
        </p:nvGrpSpPr>
        <p:grpSpPr>
          <a:xfrm>
            <a:off x="4388852" y="4580346"/>
            <a:ext cx="3594479" cy="2106567"/>
            <a:chOff x="4388852" y="4580346"/>
            <a:chExt cx="3594479" cy="2106567"/>
          </a:xfrm>
        </p:grpSpPr>
        <p:sp>
          <p:nvSpPr>
            <p:cNvPr id="27" name="Rectangle 3">
              <a:extLst>
                <a:ext uri="{FF2B5EF4-FFF2-40B4-BE49-F238E27FC236}">
                  <a16:creationId xmlns:a16="http://schemas.microsoft.com/office/drawing/2014/main" id="{BE06567C-099A-4A96-975F-732814A51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0207" y="4580346"/>
              <a:ext cx="1690053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tIns="0" bIns="0" anchor="ctr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28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est active </a:t>
              </a:r>
            </a:p>
          </p:txBody>
        </p:sp>
        <p:sp>
          <p:nvSpPr>
            <p:cNvPr id="47" name="Rectangle 3">
              <a:extLst>
                <a:ext uri="{FF2B5EF4-FFF2-40B4-BE49-F238E27FC236}">
                  <a16:creationId xmlns:a16="http://schemas.microsoft.com/office/drawing/2014/main" id="{1DE79119-874A-41DE-9918-CF24ECACE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7859" y="4940602"/>
              <a:ext cx="1515472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0" tIns="0" rIns="0" bIns="0" anchor="ctr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28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est </a:t>
              </a:r>
              <a:r>
                <a:rPr lang="fr-FR" altLang="fr-FR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validée</a:t>
              </a:r>
              <a:endPara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Rectangle 3">
              <a:extLst>
                <a:ext uri="{FF2B5EF4-FFF2-40B4-BE49-F238E27FC236}">
                  <a16:creationId xmlns:a16="http://schemas.microsoft.com/office/drawing/2014/main" id="{8A2AC07D-14D3-436B-BD95-27902AEF6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7859" y="5888938"/>
              <a:ext cx="1310167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0" tIns="0" rIns="0" bIns="0" anchor="ctr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None/>
              </a:pPr>
              <a:r>
                <a:rPr lang="fr-FR" altLang="fr-FR" sz="28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ne peut</a:t>
              </a:r>
            </a:p>
          </p:txBody>
        </p:sp>
        <p:sp>
          <p:nvSpPr>
            <p:cNvPr id="49" name="Rectangle 3">
              <a:extLst>
                <a:ext uri="{FF2B5EF4-FFF2-40B4-BE49-F238E27FC236}">
                  <a16:creationId xmlns:a16="http://schemas.microsoft.com/office/drawing/2014/main" id="{1BE30962-D8C9-4D8A-85BD-EEA5E2C57D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8852" y="6362913"/>
              <a:ext cx="2997294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0" tIns="0" rIns="0" bIns="0" anchor="ctr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None/>
              </a:pPr>
              <a:r>
                <a:rPr lang="fr-FR" altLang="fr-FR" sz="28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pas être franchie</a:t>
              </a:r>
            </a:p>
          </p:txBody>
        </p:sp>
        <p:sp>
          <p:nvSpPr>
            <p:cNvPr id="50" name="Rectangle 3">
              <a:extLst>
                <a:ext uri="{FF2B5EF4-FFF2-40B4-BE49-F238E27FC236}">
                  <a16:creationId xmlns:a16="http://schemas.microsoft.com/office/drawing/2014/main" id="{696728B3-9D25-4906-B567-A1F1127B8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1842" y="5343773"/>
              <a:ext cx="1293657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0" tIns="0" rIns="0" bIns="0" anchor="ctr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tabLst>
                  <a:tab pos="371475" algn="l"/>
                </a:tabLst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2800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n’est pas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B6243BE-8C60-4762-8B62-F854D23381B1}"/>
              </a:ext>
            </a:extLst>
          </p:cNvPr>
          <p:cNvSpPr/>
          <p:nvPr/>
        </p:nvSpPr>
        <p:spPr>
          <a:xfrm>
            <a:off x="8041369" y="1095061"/>
            <a:ext cx="4104000" cy="572907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40813104-2868-4E52-A8DA-797976B0D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8544" y="4592451"/>
            <a:ext cx="1690053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t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Font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est active </a:t>
            </a: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F9FDFE89-08EB-40FE-B794-B43B51AD1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6196" y="4952707"/>
            <a:ext cx="1515472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Font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est </a:t>
            </a:r>
            <a:r>
              <a:rPr lang="fr-FR" altLang="fr-FR" sz="24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validée</a:t>
            </a:r>
            <a:endParaRPr lang="fr-FR" altLang="fr-FR" sz="28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14ED0BEC-69DF-4CD3-A459-F0F1A1C9C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6196" y="5968369"/>
            <a:ext cx="1310167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doit être </a:t>
            </a: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9F848FCD-5D1B-456A-8B7F-98809D2F6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7189" y="6389307"/>
            <a:ext cx="2997294" cy="32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franchie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3016614-BCED-4FC2-BE4B-39B65B9845B2}"/>
              </a:ext>
            </a:extLst>
          </p:cNvPr>
          <p:cNvSpPr txBox="1"/>
          <p:nvPr/>
        </p:nvSpPr>
        <p:spPr>
          <a:xfrm>
            <a:off x="11112000" y="5952243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12A40F61-1BD0-4E5D-8B2F-E63F56C5B726}"/>
              </a:ext>
            </a:extLst>
          </p:cNvPr>
          <p:cNvSpPr txBox="1"/>
          <p:nvPr/>
        </p:nvSpPr>
        <p:spPr>
          <a:xfrm>
            <a:off x="10555427" y="4506698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717F6BA5-1EE3-4832-81A8-8365166C4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214" y="4580346"/>
            <a:ext cx="2534730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t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Font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n’est pas active </a:t>
            </a:r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DF6FB8B5-12FD-4977-805B-82F6E7E30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7018" y="4952707"/>
            <a:ext cx="1644412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Font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non </a:t>
            </a:r>
            <a:r>
              <a:rPr lang="fr-FR" altLang="fr-FR" sz="24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validée</a:t>
            </a:r>
            <a:endParaRPr lang="fr-FR" altLang="fr-FR" sz="28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FA949B52-9BC2-464B-9134-0CCC729AB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7018" y="5901043"/>
            <a:ext cx="1310167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ne peut</a:t>
            </a:r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025D1511-60DE-4D72-8AFE-77B1F0666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011" y="6375018"/>
            <a:ext cx="2997294" cy="32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pas être franchie</a:t>
            </a:r>
          </a:p>
        </p:txBody>
      </p:sp>
      <p:sp>
        <p:nvSpPr>
          <p:cNvPr id="44" name="Rectangle 3">
            <a:extLst>
              <a:ext uri="{FF2B5EF4-FFF2-40B4-BE49-F238E27FC236}">
                <a16:creationId xmlns:a16="http://schemas.microsoft.com/office/drawing/2014/main" id="{37C6CA14-FEA6-424D-8B4D-9316766E1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057" y="5336301"/>
            <a:ext cx="955061" cy="32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ClrTx/>
              <a:buFont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est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6155DD17-5622-4CE9-8F4A-D48F9AA70F6B}"/>
              </a:ext>
            </a:extLst>
          </p:cNvPr>
          <p:cNvSpPr txBox="1"/>
          <p:nvPr/>
        </p:nvSpPr>
        <p:spPr>
          <a:xfrm>
            <a:off x="10307128" y="5286059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DDCAC36-F287-4556-A377-EA997C7AC706}"/>
              </a:ext>
            </a:extLst>
          </p:cNvPr>
          <p:cNvSpPr txBox="1"/>
          <p:nvPr/>
        </p:nvSpPr>
        <p:spPr>
          <a:xfrm>
            <a:off x="10934981" y="4901905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A0FCAF-AC5C-4176-9466-79DC732FA219}"/>
              </a:ext>
            </a:extLst>
          </p:cNvPr>
          <p:cNvSpPr/>
          <p:nvPr/>
        </p:nvSpPr>
        <p:spPr>
          <a:xfrm>
            <a:off x="46229" y="1095200"/>
            <a:ext cx="4032000" cy="572907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72E4E88-7E65-4DD5-9679-93AB14434B69}"/>
              </a:ext>
            </a:extLst>
          </p:cNvPr>
          <p:cNvSpPr/>
          <p:nvPr/>
        </p:nvSpPr>
        <p:spPr>
          <a:xfrm>
            <a:off x="4070155" y="1095061"/>
            <a:ext cx="3996000" cy="572907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Bulle narrative : rectangle à coins arrondis 35">
            <a:extLst>
              <a:ext uri="{FF2B5EF4-FFF2-40B4-BE49-F238E27FC236}">
                <a16:creationId xmlns:a16="http://schemas.microsoft.com/office/drawing/2014/main" id="{FAB84429-60E0-4764-80EA-3D8AB7C8F618}"/>
              </a:ext>
            </a:extLst>
          </p:cNvPr>
          <p:cNvSpPr/>
          <p:nvPr/>
        </p:nvSpPr>
        <p:spPr>
          <a:xfrm>
            <a:off x="6564449" y="1267294"/>
            <a:ext cx="2521058" cy="790414"/>
          </a:xfrm>
          <a:prstGeom prst="wedgeRoundRectCallout">
            <a:avLst>
              <a:gd name="adj1" fmla="val 38763"/>
              <a:gd name="adj2" fmla="val 102761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L’étape 2 </a:t>
            </a:r>
          </a:p>
          <a:p>
            <a:pPr algn="ctr"/>
            <a:r>
              <a:rPr lang="fr-FR" sz="2400" b="1" dirty="0"/>
              <a:t>est-elle active ?</a:t>
            </a:r>
          </a:p>
        </p:txBody>
      </p:sp>
      <p:sp>
        <p:nvSpPr>
          <p:cNvPr id="46" name="Bulle narrative : rectangle à coins arrondis 45">
            <a:extLst>
              <a:ext uri="{FF2B5EF4-FFF2-40B4-BE49-F238E27FC236}">
                <a16:creationId xmlns:a16="http://schemas.microsoft.com/office/drawing/2014/main" id="{BB26E316-59E9-4490-BC5C-85F67E2A3DAD}"/>
              </a:ext>
            </a:extLst>
          </p:cNvPr>
          <p:cNvSpPr/>
          <p:nvPr/>
        </p:nvSpPr>
        <p:spPr>
          <a:xfrm>
            <a:off x="9865836" y="1588665"/>
            <a:ext cx="2521058" cy="790414"/>
          </a:xfrm>
          <a:prstGeom prst="wedgeRoundRectCallout">
            <a:avLst>
              <a:gd name="adj1" fmla="val -47212"/>
              <a:gd name="adj2" fmla="val 137039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La réceptivité</a:t>
            </a:r>
          </a:p>
          <a:p>
            <a:pPr algn="ctr"/>
            <a:r>
              <a:rPr lang="fr-FR" sz="2400" b="1" dirty="0"/>
              <a:t> est-elle vraie?</a:t>
            </a:r>
          </a:p>
        </p:txBody>
      </p:sp>
      <p:sp>
        <p:nvSpPr>
          <p:cNvPr id="41" name="Bulle narrative : rectangle à coins arrondis 40">
            <a:extLst>
              <a:ext uri="{FF2B5EF4-FFF2-40B4-BE49-F238E27FC236}">
                <a16:creationId xmlns:a16="http://schemas.microsoft.com/office/drawing/2014/main" id="{842A525E-35B8-460C-B36B-A562223FFBC4}"/>
              </a:ext>
            </a:extLst>
          </p:cNvPr>
          <p:cNvSpPr/>
          <p:nvPr/>
        </p:nvSpPr>
        <p:spPr>
          <a:xfrm>
            <a:off x="7046436" y="1569832"/>
            <a:ext cx="2521058" cy="790414"/>
          </a:xfrm>
          <a:prstGeom prst="wedgeRoundRectCallout">
            <a:avLst>
              <a:gd name="adj1" fmla="val -1250"/>
              <a:gd name="adj2" fmla="val 150811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La transition T</a:t>
            </a:r>
            <a:r>
              <a:rPr lang="fr-FR" sz="1600" b="1" dirty="0"/>
              <a:t>2/3</a:t>
            </a:r>
            <a:endParaRPr lang="fr-FR" sz="2400" b="1" dirty="0"/>
          </a:p>
          <a:p>
            <a:pPr algn="ctr"/>
            <a:r>
              <a:rPr lang="fr-FR" sz="2400" b="1" dirty="0"/>
              <a:t>Est-elle validée ?</a:t>
            </a: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EDF67244-84A0-45D1-BC4B-373E5EB46AB3}"/>
              </a:ext>
            </a:extLst>
          </p:cNvPr>
          <p:cNvSpPr/>
          <p:nvPr/>
        </p:nvSpPr>
        <p:spPr>
          <a:xfrm flipH="1">
            <a:off x="8169025" y="2618974"/>
            <a:ext cx="1104705" cy="1139805"/>
          </a:xfrm>
          <a:prstGeom prst="arc">
            <a:avLst>
              <a:gd name="adj1" fmla="val 16134960"/>
              <a:gd name="adj2" fmla="val 5256736"/>
            </a:avLst>
          </a:prstGeom>
          <a:ln w="57150">
            <a:solidFill>
              <a:srgbClr val="FF0000"/>
            </a:solidFill>
            <a:headEnd type="none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0919C6D-B99F-4D74-9AB4-4A0E6812ACC6}"/>
              </a:ext>
            </a:extLst>
          </p:cNvPr>
          <p:cNvGrpSpPr/>
          <p:nvPr/>
        </p:nvGrpSpPr>
        <p:grpSpPr>
          <a:xfrm>
            <a:off x="1611935" y="2024492"/>
            <a:ext cx="5644963" cy="3919570"/>
            <a:chOff x="1611935" y="2024492"/>
            <a:chExt cx="5644963" cy="3919570"/>
          </a:xfrm>
        </p:grpSpPr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A7699F5D-1389-40FB-A7C0-8B04498EB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935" y="2024492"/>
              <a:ext cx="5644963" cy="3919570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46000"/>
                </a:prstClr>
              </a:outerShdw>
            </a:effectLst>
          </p:spPr>
        </p:pic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75A2121-C2E1-4ECB-8B71-4682E3065D6E}"/>
                </a:ext>
              </a:extLst>
            </p:cNvPr>
            <p:cNvGrpSpPr/>
            <p:nvPr/>
          </p:nvGrpSpPr>
          <p:grpSpPr>
            <a:xfrm>
              <a:off x="5591908" y="5010390"/>
              <a:ext cx="518893" cy="124318"/>
              <a:chOff x="5591908" y="5010390"/>
              <a:chExt cx="518893" cy="124318"/>
            </a:xfrm>
          </p:grpSpPr>
          <p:sp>
            <p:nvSpPr>
              <p:cNvPr id="4" name="Forme libre : forme 3">
                <a:extLst>
                  <a:ext uri="{FF2B5EF4-FFF2-40B4-BE49-F238E27FC236}">
                    <a16:creationId xmlns:a16="http://schemas.microsoft.com/office/drawing/2014/main" id="{DB25F2FA-42A9-4CEF-B96D-FBEA0ABDDF75}"/>
                  </a:ext>
                </a:extLst>
              </p:cNvPr>
              <p:cNvSpPr/>
              <p:nvPr/>
            </p:nvSpPr>
            <p:spPr>
              <a:xfrm>
                <a:off x="5591908" y="5041620"/>
                <a:ext cx="225083" cy="93088"/>
              </a:xfrm>
              <a:custGeom>
                <a:avLst/>
                <a:gdLst>
                  <a:gd name="connsiteX0" fmla="*/ 225083 w 225083"/>
                  <a:gd name="connsiteY0" fmla="*/ 15715 h 93088"/>
                  <a:gd name="connsiteX1" fmla="*/ 196947 w 225083"/>
                  <a:gd name="connsiteY1" fmla="*/ 57918 h 93088"/>
                  <a:gd name="connsiteX2" fmla="*/ 182880 w 225083"/>
                  <a:gd name="connsiteY2" fmla="*/ 29783 h 93088"/>
                  <a:gd name="connsiteX3" fmla="*/ 175846 w 225083"/>
                  <a:gd name="connsiteY3" fmla="*/ 1648 h 93088"/>
                  <a:gd name="connsiteX4" fmla="*/ 189914 w 225083"/>
                  <a:gd name="connsiteY4" fmla="*/ 43851 h 93088"/>
                  <a:gd name="connsiteX5" fmla="*/ 161778 w 225083"/>
                  <a:gd name="connsiteY5" fmla="*/ 71986 h 93088"/>
                  <a:gd name="connsiteX6" fmla="*/ 140677 w 225083"/>
                  <a:gd name="connsiteY6" fmla="*/ 64952 h 93088"/>
                  <a:gd name="connsiteX7" fmla="*/ 161778 w 225083"/>
                  <a:gd name="connsiteY7" fmla="*/ 57918 h 93088"/>
                  <a:gd name="connsiteX8" fmla="*/ 133643 w 225083"/>
                  <a:gd name="connsiteY8" fmla="*/ 86054 h 93088"/>
                  <a:gd name="connsiteX9" fmla="*/ 112541 w 225083"/>
                  <a:gd name="connsiteY9" fmla="*/ 79020 h 93088"/>
                  <a:gd name="connsiteX10" fmla="*/ 91440 w 225083"/>
                  <a:gd name="connsiteY10" fmla="*/ 50885 h 93088"/>
                  <a:gd name="connsiteX11" fmla="*/ 70338 w 225083"/>
                  <a:gd name="connsiteY11" fmla="*/ 71986 h 93088"/>
                  <a:gd name="connsiteX12" fmla="*/ 35169 w 225083"/>
                  <a:gd name="connsiteY12" fmla="*/ 71986 h 93088"/>
                  <a:gd name="connsiteX13" fmla="*/ 0 w 225083"/>
                  <a:gd name="connsiteY13" fmla="*/ 64952 h 93088"/>
                  <a:gd name="connsiteX14" fmla="*/ 7034 w 225083"/>
                  <a:gd name="connsiteY14" fmla="*/ 22749 h 93088"/>
                  <a:gd name="connsiteX15" fmla="*/ 35169 w 225083"/>
                  <a:gd name="connsiteY15" fmla="*/ 29783 h 93088"/>
                  <a:gd name="connsiteX16" fmla="*/ 42203 w 225083"/>
                  <a:gd name="connsiteY16" fmla="*/ 71986 h 93088"/>
                  <a:gd name="connsiteX17" fmla="*/ 140677 w 225083"/>
                  <a:gd name="connsiteY17" fmla="*/ 93088 h 93088"/>
                  <a:gd name="connsiteX18" fmla="*/ 196947 w 225083"/>
                  <a:gd name="connsiteY18" fmla="*/ 43851 h 93088"/>
                  <a:gd name="connsiteX19" fmla="*/ 161778 w 225083"/>
                  <a:gd name="connsiteY19" fmla="*/ 29783 h 93088"/>
                  <a:gd name="connsiteX20" fmla="*/ 119575 w 225083"/>
                  <a:gd name="connsiteY20" fmla="*/ 36817 h 93088"/>
                  <a:gd name="connsiteX21" fmla="*/ 147710 w 225083"/>
                  <a:gd name="connsiteY21" fmla="*/ 43851 h 93088"/>
                  <a:gd name="connsiteX22" fmla="*/ 196947 w 225083"/>
                  <a:gd name="connsiteY22" fmla="*/ 36817 h 93088"/>
                  <a:gd name="connsiteX23" fmla="*/ 211015 w 225083"/>
                  <a:gd name="connsiteY23" fmla="*/ 8682 h 93088"/>
                  <a:gd name="connsiteX24" fmla="*/ 147710 w 225083"/>
                  <a:gd name="connsiteY24" fmla="*/ 36817 h 93088"/>
                  <a:gd name="connsiteX25" fmla="*/ 147710 w 225083"/>
                  <a:gd name="connsiteY25" fmla="*/ 57918 h 93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25083" h="93088">
                    <a:moveTo>
                      <a:pt x="225083" y="15715"/>
                    </a:moveTo>
                    <a:cubicBezTo>
                      <a:pt x="215704" y="29783"/>
                      <a:pt x="212987" y="52571"/>
                      <a:pt x="196947" y="57918"/>
                    </a:cubicBezTo>
                    <a:cubicBezTo>
                      <a:pt x="187000" y="61234"/>
                      <a:pt x="186562" y="39601"/>
                      <a:pt x="182880" y="29783"/>
                    </a:cubicBezTo>
                    <a:cubicBezTo>
                      <a:pt x="179486" y="20732"/>
                      <a:pt x="171523" y="-6998"/>
                      <a:pt x="175846" y="1648"/>
                    </a:cubicBezTo>
                    <a:cubicBezTo>
                      <a:pt x="182478" y="14911"/>
                      <a:pt x="185225" y="29783"/>
                      <a:pt x="189914" y="43851"/>
                    </a:cubicBezTo>
                    <a:cubicBezTo>
                      <a:pt x="180535" y="53229"/>
                      <a:pt x="173969" y="66761"/>
                      <a:pt x="161778" y="71986"/>
                    </a:cubicBezTo>
                    <a:cubicBezTo>
                      <a:pt x="154963" y="74907"/>
                      <a:pt x="140677" y="72366"/>
                      <a:pt x="140677" y="64952"/>
                    </a:cubicBezTo>
                    <a:cubicBezTo>
                      <a:pt x="140677" y="57538"/>
                      <a:pt x="154744" y="60263"/>
                      <a:pt x="161778" y="57918"/>
                    </a:cubicBezTo>
                    <a:cubicBezTo>
                      <a:pt x="116436" y="27691"/>
                      <a:pt x="162943" y="49430"/>
                      <a:pt x="133643" y="86054"/>
                    </a:cubicBezTo>
                    <a:cubicBezTo>
                      <a:pt x="129011" y="91844"/>
                      <a:pt x="119575" y="81365"/>
                      <a:pt x="112541" y="79020"/>
                    </a:cubicBezTo>
                    <a:cubicBezTo>
                      <a:pt x="102642" y="9727"/>
                      <a:pt x="115554" y="21948"/>
                      <a:pt x="91440" y="50885"/>
                    </a:cubicBezTo>
                    <a:cubicBezTo>
                      <a:pt x="85072" y="58527"/>
                      <a:pt x="77372" y="64952"/>
                      <a:pt x="70338" y="71986"/>
                    </a:cubicBezTo>
                    <a:cubicBezTo>
                      <a:pt x="23691" y="9789"/>
                      <a:pt x="71702" y="56329"/>
                      <a:pt x="35169" y="71986"/>
                    </a:cubicBezTo>
                    <a:cubicBezTo>
                      <a:pt x="24180" y="76695"/>
                      <a:pt x="11723" y="67297"/>
                      <a:pt x="0" y="64952"/>
                    </a:cubicBezTo>
                    <a:cubicBezTo>
                      <a:pt x="2345" y="50884"/>
                      <a:pt x="-3051" y="32834"/>
                      <a:pt x="7034" y="22749"/>
                    </a:cubicBezTo>
                    <a:cubicBezTo>
                      <a:pt x="13870" y="15913"/>
                      <a:pt x="29550" y="21917"/>
                      <a:pt x="35169" y="29783"/>
                    </a:cubicBezTo>
                    <a:cubicBezTo>
                      <a:pt x="43458" y="41388"/>
                      <a:pt x="31544" y="62511"/>
                      <a:pt x="42203" y="71986"/>
                    </a:cubicBezTo>
                    <a:cubicBezTo>
                      <a:pt x="50292" y="79177"/>
                      <a:pt x="125149" y="90500"/>
                      <a:pt x="140677" y="93088"/>
                    </a:cubicBezTo>
                    <a:cubicBezTo>
                      <a:pt x="153190" y="88917"/>
                      <a:pt x="212852" y="80962"/>
                      <a:pt x="196947" y="43851"/>
                    </a:cubicBezTo>
                    <a:cubicBezTo>
                      <a:pt x="191973" y="32246"/>
                      <a:pt x="173501" y="34472"/>
                      <a:pt x="161778" y="29783"/>
                    </a:cubicBezTo>
                    <a:cubicBezTo>
                      <a:pt x="147710" y="32128"/>
                      <a:pt x="129660" y="26732"/>
                      <a:pt x="119575" y="36817"/>
                    </a:cubicBezTo>
                    <a:cubicBezTo>
                      <a:pt x="112739" y="43653"/>
                      <a:pt x="138043" y="43851"/>
                      <a:pt x="147710" y="43851"/>
                    </a:cubicBezTo>
                    <a:cubicBezTo>
                      <a:pt x="164289" y="43851"/>
                      <a:pt x="180535" y="39162"/>
                      <a:pt x="196947" y="36817"/>
                    </a:cubicBezTo>
                    <a:cubicBezTo>
                      <a:pt x="201636" y="27439"/>
                      <a:pt x="220393" y="13371"/>
                      <a:pt x="211015" y="8682"/>
                    </a:cubicBezTo>
                    <a:cubicBezTo>
                      <a:pt x="207180" y="6764"/>
                      <a:pt x="154704" y="25160"/>
                      <a:pt x="147710" y="36817"/>
                    </a:cubicBezTo>
                    <a:cubicBezTo>
                      <a:pt x="144091" y="42848"/>
                      <a:pt x="147710" y="50884"/>
                      <a:pt x="147710" y="57918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Forme libre : forme 52">
                <a:extLst>
                  <a:ext uri="{FF2B5EF4-FFF2-40B4-BE49-F238E27FC236}">
                    <a16:creationId xmlns:a16="http://schemas.microsoft.com/office/drawing/2014/main" id="{EF1AC7FF-7AD1-4576-ACAC-E0DF2E41BDF3}"/>
                  </a:ext>
                </a:extLst>
              </p:cNvPr>
              <p:cNvSpPr/>
              <p:nvPr/>
            </p:nvSpPr>
            <p:spPr>
              <a:xfrm flipH="1">
                <a:off x="5885718" y="5024518"/>
                <a:ext cx="225083" cy="93088"/>
              </a:xfrm>
              <a:custGeom>
                <a:avLst/>
                <a:gdLst>
                  <a:gd name="connsiteX0" fmla="*/ 225083 w 225083"/>
                  <a:gd name="connsiteY0" fmla="*/ 15715 h 93088"/>
                  <a:gd name="connsiteX1" fmla="*/ 196947 w 225083"/>
                  <a:gd name="connsiteY1" fmla="*/ 57918 h 93088"/>
                  <a:gd name="connsiteX2" fmla="*/ 182880 w 225083"/>
                  <a:gd name="connsiteY2" fmla="*/ 29783 h 93088"/>
                  <a:gd name="connsiteX3" fmla="*/ 175846 w 225083"/>
                  <a:gd name="connsiteY3" fmla="*/ 1648 h 93088"/>
                  <a:gd name="connsiteX4" fmla="*/ 189914 w 225083"/>
                  <a:gd name="connsiteY4" fmla="*/ 43851 h 93088"/>
                  <a:gd name="connsiteX5" fmla="*/ 161778 w 225083"/>
                  <a:gd name="connsiteY5" fmla="*/ 71986 h 93088"/>
                  <a:gd name="connsiteX6" fmla="*/ 140677 w 225083"/>
                  <a:gd name="connsiteY6" fmla="*/ 64952 h 93088"/>
                  <a:gd name="connsiteX7" fmla="*/ 161778 w 225083"/>
                  <a:gd name="connsiteY7" fmla="*/ 57918 h 93088"/>
                  <a:gd name="connsiteX8" fmla="*/ 133643 w 225083"/>
                  <a:gd name="connsiteY8" fmla="*/ 86054 h 93088"/>
                  <a:gd name="connsiteX9" fmla="*/ 112541 w 225083"/>
                  <a:gd name="connsiteY9" fmla="*/ 79020 h 93088"/>
                  <a:gd name="connsiteX10" fmla="*/ 91440 w 225083"/>
                  <a:gd name="connsiteY10" fmla="*/ 50885 h 93088"/>
                  <a:gd name="connsiteX11" fmla="*/ 70338 w 225083"/>
                  <a:gd name="connsiteY11" fmla="*/ 71986 h 93088"/>
                  <a:gd name="connsiteX12" fmla="*/ 35169 w 225083"/>
                  <a:gd name="connsiteY12" fmla="*/ 71986 h 93088"/>
                  <a:gd name="connsiteX13" fmla="*/ 0 w 225083"/>
                  <a:gd name="connsiteY13" fmla="*/ 64952 h 93088"/>
                  <a:gd name="connsiteX14" fmla="*/ 7034 w 225083"/>
                  <a:gd name="connsiteY14" fmla="*/ 22749 h 93088"/>
                  <a:gd name="connsiteX15" fmla="*/ 35169 w 225083"/>
                  <a:gd name="connsiteY15" fmla="*/ 29783 h 93088"/>
                  <a:gd name="connsiteX16" fmla="*/ 42203 w 225083"/>
                  <a:gd name="connsiteY16" fmla="*/ 71986 h 93088"/>
                  <a:gd name="connsiteX17" fmla="*/ 140677 w 225083"/>
                  <a:gd name="connsiteY17" fmla="*/ 93088 h 93088"/>
                  <a:gd name="connsiteX18" fmla="*/ 196947 w 225083"/>
                  <a:gd name="connsiteY18" fmla="*/ 43851 h 93088"/>
                  <a:gd name="connsiteX19" fmla="*/ 161778 w 225083"/>
                  <a:gd name="connsiteY19" fmla="*/ 29783 h 93088"/>
                  <a:gd name="connsiteX20" fmla="*/ 119575 w 225083"/>
                  <a:gd name="connsiteY20" fmla="*/ 36817 h 93088"/>
                  <a:gd name="connsiteX21" fmla="*/ 147710 w 225083"/>
                  <a:gd name="connsiteY21" fmla="*/ 43851 h 93088"/>
                  <a:gd name="connsiteX22" fmla="*/ 196947 w 225083"/>
                  <a:gd name="connsiteY22" fmla="*/ 36817 h 93088"/>
                  <a:gd name="connsiteX23" fmla="*/ 211015 w 225083"/>
                  <a:gd name="connsiteY23" fmla="*/ 8682 h 93088"/>
                  <a:gd name="connsiteX24" fmla="*/ 147710 w 225083"/>
                  <a:gd name="connsiteY24" fmla="*/ 36817 h 93088"/>
                  <a:gd name="connsiteX25" fmla="*/ 147710 w 225083"/>
                  <a:gd name="connsiteY25" fmla="*/ 57918 h 93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25083" h="93088">
                    <a:moveTo>
                      <a:pt x="225083" y="15715"/>
                    </a:moveTo>
                    <a:cubicBezTo>
                      <a:pt x="215704" y="29783"/>
                      <a:pt x="212987" y="52571"/>
                      <a:pt x="196947" y="57918"/>
                    </a:cubicBezTo>
                    <a:cubicBezTo>
                      <a:pt x="187000" y="61234"/>
                      <a:pt x="186562" y="39601"/>
                      <a:pt x="182880" y="29783"/>
                    </a:cubicBezTo>
                    <a:cubicBezTo>
                      <a:pt x="179486" y="20732"/>
                      <a:pt x="171523" y="-6998"/>
                      <a:pt x="175846" y="1648"/>
                    </a:cubicBezTo>
                    <a:cubicBezTo>
                      <a:pt x="182478" y="14911"/>
                      <a:pt x="185225" y="29783"/>
                      <a:pt x="189914" y="43851"/>
                    </a:cubicBezTo>
                    <a:cubicBezTo>
                      <a:pt x="180535" y="53229"/>
                      <a:pt x="173969" y="66761"/>
                      <a:pt x="161778" y="71986"/>
                    </a:cubicBezTo>
                    <a:cubicBezTo>
                      <a:pt x="154963" y="74907"/>
                      <a:pt x="140677" y="72366"/>
                      <a:pt x="140677" y="64952"/>
                    </a:cubicBezTo>
                    <a:cubicBezTo>
                      <a:pt x="140677" y="57538"/>
                      <a:pt x="154744" y="60263"/>
                      <a:pt x="161778" y="57918"/>
                    </a:cubicBezTo>
                    <a:cubicBezTo>
                      <a:pt x="116436" y="27691"/>
                      <a:pt x="162943" y="49430"/>
                      <a:pt x="133643" y="86054"/>
                    </a:cubicBezTo>
                    <a:cubicBezTo>
                      <a:pt x="129011" y="91844"/>
                      <a:pt x="119575" y="81365"/>
                      <a:pt x="112541" y="79020"/>
                    </a:cubicBezTo>
                    <a:cubicBezTo>
                      <a:pt x="102642" y="9727"/>
                      <a:pt x="115554" y="21948"/>
                      <a:pt x="91440" y="50885"/>
                    </a:cubicBezTo>
                    <a:cubicBezTo>
                      <a:pt x="85072" y="58527"/>
                      <a:pt x="77372" y="64952"/>
                      <a:pt x="70338" y="71986"/>
                    </a:cubicBezTo>
                    <a:cubicBezTo>
                      <a:pt x="23691" y="9789"/>
                      <a:pt x="71702" y="56329"/>
                      <a:pt x="35169" y="71986"/>
                    </a:cubicBezTo>
                    <a:cubicBezTo>
                      <a:pt x="24180" y="76695"/>
                      <a:pt x="11723" y="67297"/>
                      <a:pt x="0" y="64952"/>
                    </a:cubicBezTo>
                    <a:cubicBezTo>
                      <a:pt x="2345" y="50884"/>
                      <a:pt x="-3051" y="32834"/>
                      <a:pt x="7034" y="22749"/>
                    </a:cubicBezTo>
                    <a:cubicBezTo>
                      <a:pt x="13870" y="15913"/>
                      <a:pt x="29550" y="21917"/>
                      <a:pt x="35169" y="29783"/>
                    </a:cubicBezTo>
                    <a:cubicBezTo>
                      <a:pt x="43458" y="41388"/>
                      <a:pt x="31544" y="62511"/>
                      <a:pt x="42203" y="71986"/>
                    </a:cubicBezTo>
                    <a:cubicBezTo>
                      <a:pt x="50292" y="79177"/>
                      <a:pt x="125149" y="90500"/>
                      <a:pt x="140677" y="93088"/>
                    </a:cubicBezTo>
                    <a:cubicBezTo>
                      <a:pt x="153190" y="88917"/>
                      <a:pt x="212852" y="80962"/>
                      <a:pt x="196947" y="43851"/>
                    </a:cubicBezTo>
                    <a:cubicBezTo>
                      <a:pt x="191973" y="32246"/>
                      <a:pt x="173501" y="34472"/>
                      <a:pt x="161778" y="29783"/>
                    </a:cubicBezTo>
                    <a:cubicBezTo>
                      <a:pt x="147710" y="32128"/>
                      <a:pt x="129660" y="26732"/>
                      <a:pt x="119575" y="36817"/>
                    </a:cubicBezTo>
                    <a:cubicBezTo>
                      <a:pt x="112739" y="43653"/>
                      <a:pt x="138043" y="43851"/>
                      <a:pt x="147710" y="43851"/>
                    </a:cubicBezTo>
                    <a:cubicBezTo>
                      <a:pt x="164289" y="43851"/>
                      <a:pt x="180535" y="39162"/>
                      <a:pt x="196947" y="36817"/>
                    </a:cubicBezTo>
                    <a:cubicBezTo>
                      <a:pt x="201636" y="27439"/>
                      <a:pt x="220393" y="13371"/>
                      <a:pt x="211015" y="8682"/>
                    </a:cubicBezTo>
                    <a:cubicBezTo>
                      <a:pt x="207180" y="6764"/>
                      <a:pt x="154704" y="25160"/>
                      <a:pt x="147710" y="36817"/>
                    </a:cubicBezTo>
                    <a:cubicBezTo>
                      <a:pt x="144091" y="42848"/>
                      <a:pt x="147710" y="50884"/>
                      <a:pt x="147710" y="57918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" name="Forme libre : forme 53">
                <a:extLst>
                  <a:ext uri="{FF2B5EF4-FFF2-40B4-BE49-F238E27FC236}">
                    <a16:creationId xmlns:a16="http://schemas.microsoft.com/office/drawing/2014/main" id="{AF92E56F-1080-487D-968D-648C868FA864}"/>
                  </a:ext>
                </a:extLst>
              </p:cNvPr>
              <p:cNvSpPr/>
              <p:nvPr/>
            </p:nvSpPr>
            <p:spPr>
              <a:xfrm rot="20697950" flipH="1">
                <a:off x="5634930" y="5029025"/>
                <a:ext cx="225083" cy="74550"/>
              </a:xfrm>
              <a:custGeom>
                <a:avLst/>
                <a:gdLst>
                  <a:gd name="connsiteX0" fmla="*/ 225083 w 225083"/>
                  <a:gd name="connsiteY0" fmla="*/ 15715 h 93088"/>
                  <a:gd name="connsiteX1" fmla="*/ 196947 w 225083"/>
                  <a:gd name="connsiteY1" fmla="*/ 57918 h 93088"/>
                  <a:gd name="connsiteX2" fmla="*/ 182880 w 225083"/>
                  <a:gd name="connsiteY2" fmla="*/ 29783 h 93088"/>
                  <a:gd name="connsiteX3" fmla="*/ 175846 w 225083"/>
                  <a:gd name="connsiteY3" fmla="*/ 1648 h 93088"/>
                  <a:gd name="connsiteX4" fmla="*/ 189914 w 225083"/>
                  <a:gd name="connsiteY4" fmla="*/ 43851 h 93088"/>
                  <a:gd name="connsiteX5" fmla="*/ 161778 w 225083"/>
                  <a:gd name="connsiteY5" fmla="*/ 71986 h 93088"/>
                  <a:gd name="connsiteX6" fmla="*/ 140677 w 225083"/>
                  <a:gd name="connsiteY6" fmla="*/ 64952 h 93088"/>
                  <a:gd name="connsiteX7" fmla="*/ 161778 w 225083"/>
                  <a:gd name="connsiteY7" fmla="*/ 57918 h 93088"/>
                  <a:gd name="connsiteX8" fmla="*/ 133643 w 225083"/>
                  <a:gd name="connsiteY8" fmla="*/ 86054 h 93088"/>
                  <a:gd name="connsiteX9" fmla="*/ 112541 w 225083"/>
                  <a:gd name="connsiteY9" fmla="*/ 79020 h 93088"/>
                  <a:gd name="connsiteX10" fmla="*/ 91440 w 225083"/>
                  <a:gd name="connsiteY10" fmla="*/ 50885 h 93088"/>
                  <a:gd name="connsiteX11" fmla="*/ 70338 w 225083"/>
                  <a:gd name="connsiteY11" fmla="*/ 71986 h 93088"/>
                  <a:gd name="connsiteX12" fmla="*/ 35169 w 225083"/>
                  <a:gd name="connsiteY12" fmla="*/ 71986 h 93088"/>
                  <a:gd name="connsiteX13" fmla="*/ 0 w 225083"/>
                  <a:gd name="connsiteY13" fmla="*/ 64952 h 93088"/>
                  <a:gd name="connsiteX14" fmla="*/ 7034 w 225083"/>
                  <a:gd name="connsiteY14" fmla="*/ 22749 h 93088"/>
                  <a:gd name="connsiteX15" fmla="*/ 35169 w 225083"/>
                  <a:gd name="connsiteY15" fmla="*/ 29783 h 93088"/>
                  <a:gd name="connsiteX16" fmla="*/ 42203 w 225083"/>
                  <a:gd name="connsiteY16" fmla="*/ 71986 h 93088"/>
                  <a:gd name="connsiteX17" fmla="*/ 140677 w 225083"/>
                  <a:gd name="connsiteY17" fmla="*/ 93088 h 93088"/>
                  <a:gd name="connsiteX18" fmla="*/ 196947 w 225083"/>
                  <a:gd name="connsiteY18" fmla="*/ 43851 h 93088"/>
                  <a:gd name="connsiteX19" fmla="*/ 161778 w 225083"/>
                  <a:gd name="connsiteY19" fmla="*/ 29783 h 93088"/>
                  <a:gd name="connsiteX20" fmla="*/ 119575 w 225083"/>
                  <a:gd name="connsiteY20" fmla="*/ 36817 h 93088"/>
                  <a:gd name="connsiteX21" fmla="*/ 147710 w 225083"/>
                  <a:gd name="connsiteY21" fmla="*/ 43851 h 93088"/>
                  <a:gd name="connsiteX22" fmla="*/ 196947 w 225083"/>
                  <a:gd name="connsiteY22" fmla="*/ 36817 h 93088"/>
                  <a:gd name="connsiteX23" fmla="*/ 211015 w 225083"/>
                  <a:gd name="connsiteY23" fmla="*/ 8682 h 93088"/>
                  <a:gd name="connsiteX24" fmla="*/ 147710 w 225083"/>
                  <a:gd name="connsiteY24" fmla="*/ 36817 h 93088"/>
                  <a:gd name="connsiteX25" fmla="*/ 147710 w 225083"/>
                  <a:gd name="connsiteY25" fmla="*/ 57918 h 93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25083" h="93088">
                    <a:moveTo>
                      <a:pt x="225083" y="15715"/>
                    </a:moveTo>
                    <a:cubicBezTo>
                      <a:pt x="215704" y="29783"/>
                      <a:pt x="212987" y="52571"/>
                      <a:pt x="196947" y="57918"/>
                    </a:cubicBezTo>
                    <a:cubicBezTo>
                      <a:pt x="187000" y="61234"/>
                      <a:pt x="186562" y="39601"/>
                      <a:pt x="182880" y="29783"/>
                    </a:cubicBezTo>
                    <a:cubicBezTo>
                      <a:pt x="179486" y="20732"/>
                      <a:pt x="171523" y="-6998"/>
                      <a:pt x="175846" y="1648"/>
                    </a:cubicBezTo>
                    <a:cubicBezTo>
                      <a:pt x="182478" y="14911"/>
                      <a:pt x="185225" y="29783"/>
                      <a:pt x="189914" y="43851"/>
                    </a:cubicBezTo>
                    <a:cubicBezTo>
                      <a:pt x="180535" y="53229"/>
                      <a:pt x="173969" y="66761"/>
                      <a:pt x="161778" y="71986"/>
                    </a:cubicBezTo>
                    <a:cubicBezTo>
                      <a:pt x="154963" y="74907"/>
                      <a:pt x="140677" y="72366"/>
                      <a:pt x="140677" y="64952"/>
                    </a:cubicBezTo>
                    <a:cubicBezTo>
                      <a:pt x="140677" y="57538"/>
                      <a:pt x="154744" y="60263"/>
                      <a:pt x="161778" y="57918"/>
                    </a:cubicBezTo>
                    <a:cubicBezTo>
                      <a:pt x="116436" y="27691"/>
                      <a:pt x="162943" y="49430"/>
                      <a:pt x="133643" y="86054"/>
                    </a:cubicBezTo>
                    <a:cubicBezTo>
                      <a:pt x="129011" y="91844"/>
                      <a:pt x="119575" y="81365"/>
                      <a:pt x="112541" y="79020"/>
                    </a:cubicBezTo>
                    <a:cubicBezTo>
                      <a:pt x="102642" y="9727"/>
                      <a:pt x="115554" y="21948"/>
                      <a:pt x="91440" y="50885"/>
                    </a:cubicBezTo>
                    <a:cubicBezTo>
                      <a:pt x="85072" y="58527"/>
                      <a:pt x="77372" y="64952"/>
                      <a:pt x="70338" y="71986"/>
                    </a:cubicBezTo>
                    <a:cubicBezTo>
                      <a:pt x="23691" y="9789"/>
                      <a:pt x="71702" y="56329"/>
                      <a:pt x="35169" y="71986"/>
                    </a:cubicBezTo>
                    <a:cubicBezTo>
                      <a:pt x="24180" y="76695"/>
                      <a:pt x="11723" y="67297"/>
                      <a:pt x="0" y="64952"/>
                    </a:cubicBezTo>
                    <a:cubicBezTo>
                      <a:pt x="2345" y="50884"/>
                      <a:pt x="-3051" y="32834"/>
                      <a:pt x="7034" y="22749"/>
                    </a:cubicBezTo>
                    <a:cubicBezTo>
                      <a:pt x="13870" y="15913"/>
                      <a:pt x="29550" y="21917"/>
                      <a:pt x="35169" y="29783"/>
                    </a:cubicBezTo>
                    <a:cubicBezTo>
                      <a:pt x="43458" y="41388"/>
                      <a:pt x="31544" y="62511"/>
                      <a:pt x="42203" y="71986"/>
                    </a:cubicBezTo>
                    <a:cubicBezTo>
                      <a:pt x="50292" y="79177"/>
                      <a:pt x="125149" y="90500"/>
                      <a:pt x="140677" y="93088"/>
                    </a:cubicBezTo>
                    <a:cubicBezTo>
                      <a:pt x="153190" y="88917"/>
                      <a:pt x="212852" y="80962"/>
                      <a:pt x="196947" y="43851"/>
                    </a:cubicBezTo>
                    <a:cubicBezTo>
                      <a:pt x="191973" y="32246"/>
                      <a:pt x="173501" y="34472"/>
                      <a:pt x="161778" y="29783"/>
                    </a:cubicBezTo>
                    <a:cubicBezTo>
                      <a:pt x="147710" y="32128"/>
                      <a:pt x="129660" y="26732"/>
                      <a:pt x="119575" y="36817"/>
                    </a:cubicBezTo>
                    <a:cubicBezTo>
                      <a:pt x="112739" y="43653"/>
                      <a:pt x="138043" y="43851"/>
                      <a:pt x="147710" y="43851"/>
                    </a:cubicBezTo>
                    <a:cubicBezTo>
                      <a:pt x="164289" y="43851"/>
                      <a:pt x="180535" y="39162"/>
                      <a:pt x="196947" y="36817"/>
                    </a:cubicBezTo>
                    <a:cubicBezTo>
                      <a:pt x="201636" y="27439"/>
                      <a:pt x="220393" y="13371"/>
                      <a:pt x="211015" y="8682"/>
                    </a:cubicBezTo>
                    <a:cubicBezTo>
                      <a:pt x="207180" y="6764"/>
                      <a:pt x="154704" y="25160"/>
                      <a:pt x="147710" y="36817"/>
                    </a:cubicBezTo>
                    <a:cubicBezTo>
                      <a:pt x="144091" y="42848"/>
                      <a:pt x="147710" y="50884"/>
                      <a:pt x="147710" y="57918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" name="Forme libre : forme 54">
                <a:extLst>
                  <a:ext uri="{FF2B5EF4-FFF2-40B4-BE49-F238E27FC236}">
                    <a16:creationId xmlns:a16="http://schemas.microsoft.com/office/drawing/2014/main" id="{4ABCC57D-97D2-4C07-A3FC-0F9CBB1491A1}"/>
                  </a:ext>
                </a:extLst>
              </p:cNvPr>
              <p:cNvSpPr/>
              <p:nvPr/>
            </p:nvSpPr>
            <p:spPr>
              <a:xfrm flipH="1">
                <a:off x="5759923" y="5010390"/>
                <a:ext cx="225083" cy="93088"/>
              </a:xfrm>
              <a:custGeom>
                <a:avLst/>
                <a:gdLst>
                  <a:gd name="connsiteX0" fmla="*/ 225083 w 225083"/>
                  <a:gd name="connsiteY0" fmla="*/ 15715 h 93088"/>
                  <a:gd name="connsiteX1" fmla="*/ 196947 w 225083"/>
                  <a:gd name="connsiteY1" fmla="*/ 57918 h 93088"/>
                  <a:gd name="connsiteX2" fmla="*/ 182880 w 225083"/>
                  <a:gd name="connsiteY2" fmla="*/ 29783 h 93088"/>
                  <a:gd name="connsiteX3" fmla="*/ 175846 w 225083"/>
                  <a:gd name="connsiteY3" fmla="*/ 1648 h 93088"/>
                  <a:gd name="connsiteX4" fmla="*/ 189914 w 225083"/>
                  <a:gd name="connsiteY4" fmla="*/ 43851 h 93088"/>
                  <a:gd name="connsiteX5" fmla="*/ 161778 w 225083"/>
                  <a:gd name="connsiteY5" fmla="*/ 71986 h 93088"/>
                  <a:gd name="connsiteX6" fmla="*/ 140677 w 225083"/>
                  <a:gd name="connsiteY6" fmla="*/ 64952 h 93088"/>
                  <a:gd name="connsiteX7" fmla="*/ 161778 w 225083"/>
                  <a:gd name="connsiteY7" fmla="*/ 57918 h 93088"/>
                  <a:gd name="connsiteX8" fmla="*/ 133643 w 225083"/>
                  <a:gd name="connsiteY8" fmla="*/ 86054 h 93088"/>
                  <a:gd name="connsiteX9" fmla="*/ 112541 w 225083"/>
                  <a:gd name="connsiteY9" fmla="*/ 79020 h 93088"/>
                  <a:gd name="connsiteX10" fmla="*/ 91440 w 225083"/>
                  <a:gd name="connsiteY10" fmla="*/ 50885 h 93088"/>
                  <a:gd name="connsiteX11" fmla="*/ 70338 w 225083"/>
                  <a:gd name="connsiteY11" fmla="*/ 71986 h 93088"/>
                  <a:gd name="connsiteX12" fmla="*/ 35169 w 225083"/>
                  <a:gd name="connsiteY12" fmla="*/ 71986 h 93088"/>
                  <a:gd name="connsiteX13" fmla="*/ 0 w 225083"/>
                  <a:gd name="connsiteY13" fmla="*/ 64952 h 93088"/>
                  <a:gd name="connsiteX14" fmla="*/ 7034 w 225083"/>
                  <a:gd name="connsiteY14" fmla="*/ 22749 h 93088"/>
                  <a:gd name="connsiteX15" fmla="*/ 35169 w 225083"/>
                  <a:gd name="connsiteY15" fmla="*/ 29783 h 93088"/>
                  <a:gd name="connsiteX16" fmla="*/ 42203 w 225083"/>
                  <a:gd name="connsiteY16" fmla="*/ 71986 h 93088"/>
                  <a:gd name="connsiteX17" fmla="*/ 140677 w 225083"/>
                  <a:gd name="connsiteY17" fmla="*/ 93088 h 93088"/>
                  <a:gd name="connsiteX18" fmla="*/ 196947 w 225083"/>
                  <a:gd name="connsiteY18" fmla="*/ 43851 h 93088"/>
                  <a:gd name="connsiteX19" fmla="*/ 161778 w 225083"/>
                  <a:gd name="connsiteY19" fmla="*/ 29783 h 93088"/>
                  <a:gd name="connsiteX20" fmla="*/ 119575 w 225083"/>
                  <a:gd name="connsiteY20" fmla="*/ 36817 h 93088"/>
                  <a:gd name="connsiteX21" fmla="*/ 147710 w 225083"/>
                  <a:gd name="connsiteY21" fmla="*/ 43851 h 93088"/>
                  <a:gd name="connsiteX22" fmla="*/ 196947 w 225083"/>
                  <a:gd name="connsiteY22" fmla="*/ 36817 h 93088"/>
                  <a:gd name="connsiteX23" fmla="*/ 211015 w 225083"/>
                  <a:gd name="connsiteY23" fmla="*/ 8682 h 93088"/>
                  <a:gd name="connsiteX24" fmla="*/ 147710 w 225083"/>
                  <a:gd name="connsiteY24" fmla="*/ 36817 h 93088"/>
                  <a:gd name="connsiteX25" fmla="*/ 147710 w 225083"/>
                  <a:gd name="connsiteY25" fmla="*/ 57918 h 93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25083" h="93088">
                    <a:moveTo>
                      <a:pt x="225083" y="15715"/>
                    </a:moveTo>
                    <a:cubicBezTo>
                      <a:pt x="215704" y="29783"/>
                      <a:pt x="212987" y="52571"/>
                      <a:pt x="196947" y="57918"/>
                    </a:cubicBezTo>
                    <a:cubicBezTo>
                      <a:pt x="187000" y="61234"/>
                      <a:pt x="186562" y="39601"/>
                      <a:pt x="182880" y="29783"/>
                    </a:cubicBezTo>
                    <a:cubicBezTo>
                      <a:pt x="179486" y="20732"/>
                      <a:pt x="171523" y="-6998"/>
                      <a:pt x="175846" y="1648"/>
                    </a:cubicBezTo>
                    <a:cubicBezTo>
                      <a:pt x="182478" y="14911"/>
                      <a:pt x="185225" y="29783"/>
                      <a:pt x="189914" y="43851"/>
                    </a:cubicBezTo>
                    <a:cubicBezTo>
                      <a:pt x="180535" y="53229"/>
                      <a:pt x="173969" y="66761"/>
                      <a:pt x="161778" y="71986"/>
                    </a:cubicBezTo>
                    <a:cubicBezTo>
                      <a:pt x="154963" y="74907"/>
                      <a:pt x="140677" y="72366"/>
                      <a:pt x="140677" y="64952"/>
                    </a:cubicBezTo>
                    <a:cubicBezTo>
                      <a:pt x="140677" y="57538"/>
                      <a:pt x="154744" y="60263"/>
                      <a:pt x="161778" y="57918"/>
                    </a:cubicBezTo>
                    <a:cubicBezTo>
                      <a:pt x="116436" y="27691"/>
                      <a:pt x="162943" y="49430"/>
                      <a:pt x="133643" y="86054"/>
                    </a:cubicBezTo>
                    <a:cubicBezTo>
                      <a:pt x="129011" y="91844"/>
                      <a:pt x="119575" y="81365"/>
                      <a:pt x="112541" y="79020"/>
                    </a:cubicBezTo>
                    <a:cubicBezTo>
                      <a:pt x="102642" y="9727"/>
                      <a:pt x="115554" y="21948"/>
                      <a:pt x="91440" y="50885"/>
                    </a:cubicBezTo>
                    <a:cubicBezTo>
                      <a:pt x="85072" y="58527"/>
                      <a:pt x="77372" y="64952"/>
                      <a:pt x="70338" y="71986"/>
                    </a:cubicBezTo>
                    <a:cubicBezTo>
                      <a:pt x="23691" y="9789"/>
                      <a:pt x="71702" y="56329"/>
                      <a:pt x="35169" y="71986"/>
                    </a:cubicBezTo>
                    <a:cubicBezTo>
                      <a:pt x="24180" y="76695"/>
                      <a:pt x="11723" y="67297"/>
                      <a:pt x="0" y="64952"/>
                    </a:cubicBezTo>
                    <a:cubicBezTo>
                      <a:pt x="2345" y="50884"/>
                      <a:pt x="-3051" y="32834"/>
                      <a:pt x="7034" y="22749"/>
                    </a:cubicBezTo>
                    <a:cubicBezTo>
                      <a:pt x="13870" y="15913"/>
                      <a:pt x="29550" y="21917"/>
                      <a:pt x="35169" y="29783"/>
                    </a:cubicBezTo>
                    <a:cubicBezTo>
                      <a:pt x="43458" y="41388"/>
                      <a:pt x="31544" y="62511"/>
                      <a:pt x="42203" y="71986"/>
                    </a:cubicBezTo>
                    <a:cubicBezTo>
                      <a:pt x="50292" y="79177"/>
                      <a:pt x="125149" y="90500"/>
                      <a:pt x="140677" y="93088"/>
                    </a:cubicBezTo>
                    <a:cubicBezTo>
                      <a:pt x="153190" y="88917"/>
                      <a:pt x="212852" y="80962"/>
                      <a:pt x="196947" y="43851"/>
                    </a:cubicBezTo>
                    <a:cubicBezTo>
                      <a:pt x="191973" y="32246"/>
                      <a:pt x="173501" y="34472"/>
                      <a:pt x="161778" y="29783"/>
                    </a:cubicBezTo>
                    <a:cubicBezTo>
                      <a:pt x="147710" y="32128"/>
                      <a:pt x="129660" y="26732"/>
                      <a:pt x="119575" y="36817"/>
                    </a:cubicBezTo>
                    <a:cubicBezTo>
                      <a:pt x="112739" y="43653"/>
                      <a:pt x="138043" y="43851"/>
                      <a:pt x="147710" y="43851"/>
                    </a:cubicBezTo>
                    <a:cubicBezTo>
                      <a:pt x="164289" y="43851"/>
                      <a:pt x="180535" y="39162"/>
                      <a:pt x="196947" y="36817"/>
                    </a:cubicBezTo>
                    <a:cubicBezTo>
                      <a:pt x="201636" y="27439"/>
                      <a:pt x="220393" y="13371"/>
                      <a:pt x="211015" y="8682"/>
                    </a:cubicBezTo>
                    <a:cubicBezTo>
                      <a:pt x="207180" y="6764"/>
                      <a:pt x="154704" y="25160"/>
                      <a:pt x="147710" y="36817"/>
                    </a:cubicBezTo>
                    <a:cubicBezTo>
                      <a:pt x="144091" y="42848"/>
                      <a:pt x="147710" y="50884"/>
                      <a:pt x="147710" y="57918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306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35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200"/>
                            </p:stCondLst>
                            <p:childTnLst>
                              <p:par>
                                <p:cTn id="1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6" grpId="0" animBg="1"/>
      <p:bldP spid="28" grpId="0" animBg="1"/>
      <p:bldP spid="29" grpId="0" animBg="1"/>
      <p:bldP spid="30" grpId="0" animBg="1"/>
      <p:bldP spid="34" grpId="0"/>
      <p:bldP spid="34" grpId="1"/>
      <p:bldP spid="34" grpId="2"/>
      <p:bldP spid="35" grpId="0"/>
      <p:bldP spid="35" grpId="1"/>
      <p:bldP spid="35" grpId="2"/>
      <p:bldP spid="44" grpId="0" animBg="1"/>
      <p:bldP spid="45" grpId="0"/>
      <p:bldP spid="45" grpId="1"/>
      <p:bldP spid="45" grpId="2"/>
      <p:bldP spid="40" grpId="0"/>
      <p:bldP spid="40" grpId="1"/>
      <p:bldP spid="40" grpId="2"/>
      <p:bldP spid="38" grpId="0" animBg="1"/>
      <p:bldP spid="36" grpId="0" animBg="1"/>
      <p:bldP spid="36" grpId="1" animBg="1"/>
      <p:bldP spid="46" grpId="0" animBg="1"/>
      <p:bldP spid="46" grpId="1" animBg="1"/>
      <p:bldP spid="41" grpId="0" animBg="1"/>
      <p:bldP spid="41" grpId="1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2EB9ABD-85A1-48A7-BF4D-1039861F8BA4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9" name="Image 38">
            <a:hlinkClick r:id="" action="ppaction://hlinkshowjump?jump=endshow"/>
            <a:extLst>
              <a:ext uri="{FF2B5EF4-FFF2-40B4-BE49-F238E27FC236}">
                <a16:creationId xmlns:a16="http://schemas.microsoft.com/office/drawing/2014/main" id="{D21CA08D-6444-4B35-B239-E42F04CE40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8A52626-5316-4A6D-BB46-2C37E6CED81B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45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DDB75C-8E88-40DF-84AA-E1265005AC33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FAC6C584-F766-4228-AC4C-B532996C17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51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16886A0-3EAF-4F61-9F93-A247E4D77D76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BDAA45BB-0629-456C-9314-423BE34E2F83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F02976D-B6D5-4FA1-96CB-DA02F89A6881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61" name="Image 6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63BCB8DA-FE6D-4AB0-9308-BD0955D47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AC7EBDEF-1145-47A7-824B-4F3B44EEC95E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71" name="Flèche : pentagone 70">
                <a:extLst>
                  <a:ext uri="{FF2B5EF4-FFF2-40B4-BE49-F238E27FC236}">
                    <a16:creationId xmlns:a16="http://schemas.microsoft.com/office/drawing/2014/main" id="{EC712F3D-85E4-44FF-8AE7-96D37A59AE9D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SYSTÈME</a:t>
                </a:r>
              </a:p>
            </p:txBody>
          </p:sp>
          <p:sp>
            <p:nvSpPr>
              <p:cNvPr id="72" name="Flèche : pentagone 47">
                <a:extLst>
                  <a:ext uri="{FF2B5EF4-FFF2-40B4-BE49-F238E27FC236}">
                    <a16:creationId xmlns:a16="http://schemas.microsoft.com/office/drawing/2014/main" id="{DAACA032-139C-4823-A724-6D72F3690855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0" name="Image 69">
              <a:hlinkClick r:id="rId5" action="ppaction://hlinksldjump"/>
              <a:extLst>
                <a:ext uri="{FF2B5EF4-FFF2-40B4-BE49-F238E27FC236}">
                  <a16:creationId xmlns:a16="http://schemas.microsoft.com/office/drawing/2014/main" id="{F8324A07-1608-42B6-B36F-D22461CAE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Image 2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1E64F90C-CB06-410F-8108-AD02985FD3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8" y="972440"/>
            <a:ext cx="12192000" cy="14955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92C8E13-E6B8-4F57-BEA4-491CCE8B95AF}"/>
              </a:ext>
            </a:extLst>
          </p:cNvPr>
          <p:cNvSpPr/>
          <p:nvPr/>
        </p:nvSpPr>
        <p:spPr>
          <a:xfrm>
            <a:off x="130629" y="961213"/>
            <a:ext cx="5533192" cy="396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A21A72-C572-4CE2-8664-8FA115C847B7}"/>
              </a:ext>
            </a:extLst>
          </p:cNvPr>
          <p:cNvSpPr/>
          <p:nvPr/>
        </p:nvSpPr>
        <p:spPr>
          <a:xfrm>
            <a:off x="1487236" y="1397040"/>
            <a:ext cx="10044000" cy="324000"/>
          </a:xfrm>
          <a:prstGeom prst="rect">
            <a:avLst/>
          </a:prstGeom>
          <a:solidFill>
            <a:schemeClr val="accent5">
              <a:lumMod val="20000"/>
              <a:lumOff val="80000"/>
              <a:alpha val="8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9DDA20-113B-4DB7-BEAD-0C427F00C5DD}"/>
              </a:ext>
            </a:extLst>
          </p:cNvPr>
          <p:cNvSpPr/>
          <p:nvPr/>
        </p:nvSpPr>
        <p:spPr>
          <a:xfrm>
            <a:off x="1077685" y="1756081"/>
            <a:ext cx="9650186" cy="324000"/>
          </a:xfrm>
          <a:prstGeom prst="rect">
            <a:avLst/>
          </a:prstGeom>
          <a:solidFill>
            <a:schemeClr val="accent5">
              <a:lumMod val="20000"/>
              <a:lumOff val="80000"/>
              <a:alpha val="8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432594-BD37-42CC-9275-D04AE5EA9D97}"/>
              </a:ext>
            </a:extLst>
          </p:cNvPr>
          <p:cNvSpPr/>
          <p:nvPr/>
        </p:nvSpPr>
        <p:spPr>
          <a:xfrm>
            <a:off x="1061357" y="2083170"/>
            <a:ext cx="9650186" cy="324000"/>
          </a:xfrm>
          <a:prstGeom prst="rect">
            <a:avLst/>
          </a:prstGeom>
          <a:solidFill>
            <a:schemeClr val="accent5">
              <a:lumMod val="20000"/>
              <a:lumOff val="80000"/>
              <a:alpha val="8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D4C212A7-CFB3-4740-BD8D-3E617931CC6D}"/>
              </a:ext>
            </a:extLst>
          </p:cNvPr>
          <p:cNvSpPr/>
          <p:nvPr/>
        </p:nvSpPr>
        <p:spPr>
          <a:xfrm flipH="1">
            <a:off x="566312" y="3908038"/>
            <a:ext cx="654507" cy="1198760"/>
          </a:xfrm>
          <a:prstGeom prst="arc">
            <a:avLst>
              <a:gd name="adj1" fmla="val 16468589"/>
              <a:gd name="adj2" fmla="val 4127758"/>
            </a:avLst>
          </a:prstGeom>
          <a:ln w="57150">
            <a:solidFill>
              <a:srgbClr val="FF0000"/>
            </a:solidFill>
            <a:headEnd type="none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F053199C-0050-43F0-999B-83B60D01E784}"/>
              </a:ext>
            </a:extLst>
          </p:cNvPr>
          <p:cNvGrpSpPr/>
          <p:nvPr/>
        </p:nvGrpSpPr>
        <p:grpSpPr>
          <a:xfrm>
            <a:off x="609081" y="3014314"/>
            <a:ext cx="4847836" cy="2880000"/>
            <a:chOff x="609081" y="3014314"/>
            <a:chExt cx="4847836" cy="2880000"/>
          </a:xfrm>
        </p:grpSpPr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3548476D-1C4B-4F95-9D0F-4F51AADCCB4F}"/>
                </a:ext>
              </a:extLst>
            </p:cNvPr>
            <p:cNvCxnSpPr/>
            <p:nvPr/>
          </p:nvCxnSpPr>
          <p:spPr>
            <a:xfrm flipH="1">
              <a:off x="1484077" y="3014314"/>
              <a:ext cx="0" cy="2880000"/>
            </a:xfrm>
            <a:prstGeom prst="line">
              <a:avLst/>
            </a:prstGeom>
            <a:noFill/>
            <a:ln w="28575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</p:cxn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77DAA2ED-D9AE-41D7-804E-5512E8F4AFDB}"/>
                </a:ext>
              </a:extLst>
            </p:cNvPr>
            <p:cNvGrpSpPr/>
            <p:nvPr/>
          </p:nvGrpSpPr>
          <p:grpSpPr>
            <a:xfrm>
              <a:off x="1812289" y="3572021"/>
              <a:ext cx="3644628" cy="597815"/>
              <a:chOff x="1812469" y="1018712"/>
              <a:chExt cx="3118763" cy="597815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AC99106-4AF6-4EC3-9E99-96731744AC85}"/>
                  </a:ext>
                </a:extLst>
              </p:cNvPr>
              <p:cNvSpPr/>
              <p:nvPr/>
            </p:nvSpPr>
            <p:spPr>
              <a:xfrm>
                <a:off x="2237017" y="1045027"/>
                <a:ext cx="2694215" cy="57150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F117E83E-F32E-4BFD-820A-4CA2580E2B31}"/>
                  </a:ext>
                </a:extLst>
              </p:cNvPr>
              <p:cNvCxnSpPr/>
              <p:nvPr/>
            </p:nvCxnSpPr>
            <p:spPr>
              <a:xfrm flipH="1">
                <a:off x="1812469" y="1330777"/>
                <a:ext cx="42454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23F4215F-531F-46E1-A157-856816F71C04}"/>
                  </a:ext>
                </a:extLst>
              </p:cNvPr>
              <p:cNvSpPr txBox="1"/>
              <p:nvPr/>
            </p:nvSpPr>
            <p:spPr>
              <a:xfrm>
                <a:off x="2334872" y="1018712"/>
                <a:ext cx="24629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Serrer la pièce  </a:t>
                </a:r>
              </a:p>
            </p:txBody>
          </p:sp>
        </p:grp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2CBCC4E5-F654-4824-A31E-925D7CED0FF5}"/>
                </a:ext>
              </a:extLst>
            </p:cNvPr>
            <p:cNvCxnSpPr/>
            <p:nvPr/>
          </p:nvCxnSpPr>
          <p:spPr>
            <a:xfrm>
              <a:off x="1277997" y="4472483"/>
              <a:ext cx="419793" cy="0"/>
            </a:xfrm>
            <a:prstGeom prst="line">
              <a:avLst/>
            </a:prstGeom>
            <a:noFill/>
            <a:ln w="381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4D8D3F4B-83FD-44B5-9D4C-C8CAC4CA6106}"/>
                </a:ext>
              </a:extLst>
            </p:cNvPr>
            <p:cNvSpPr txBox="1"/>
            <p:nvPr/>
          </p:nvSpPr>
          <p:spPr>
            <a:xfrm>
              <a:off x="1764575" y="4245808"/>
              <a:ext cx="19624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fr-FR" sz="2800" i="1" dirty="0">
                  <a:solidFill>
                    <a:srgbClr val="FF0000"/>
                  </a:solidFill>
                  <a:latin typeface="Calibri" panose="020F0502020204030204"/>
                </a:rPr>
                <a:t>Pièce serrée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FFACE5A-BF0D-403B-9B6C-4375E1A2EE33}"/>
                </a:ext>
              </a:extLst>
            </p:cNvPr>
            <p:cNvSpPr/>
            <p:nvPr/>
          </p:nvSpPr>
          <p:spPr>
            <a:xfrm>
              <a:off x="1163508" y="3585297"/>
              <a:ext cx="648780" cy="571500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9DBD9597-59BC-4182-88A5-66F2F40941EF}"/>
                </a:ext>
              </a:extLst>
            </p:cNvPr>
            <p:cNvSpPr txBox="1"/>
            <p:nvPr/>
          </p:nvSpPr>
          <p:spPr>
            <a:xfrm>
              <a:off x="609081" y="4227497"/>
              <a:ext cx="6703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fr-FR" sz="2400" b="1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rPr>
                <a:t>T</a:t>
              </a:r>
              <a:r>
                <a:rPr lang="fr-FR" b="1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rPr>
                <a:t>1/2</a:t>
              </a:r>
            </a:p>
          </p:txBody>
        </p:sp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AD75C002-EFA9-48BD-A00C-7485342E83A7}"/>
                </a:ext>
              </a:extLst>
            </p:cNvPr>
            <p:cNvGrpSpPr/>
            <p:nvPr/>
          </p:nvGrpSpPr>
          <p:grpSpPr>
            <a:xfrm>
              <a:off x="1159687" y="4780571"/>
              <a:ext cx="4297230" cy="597579"/>
              <a:chOff x="2884296" y="3409428"/>
              <a:chExt cx="4297230" cy="597579"/>
            </a:xfrm>
          </p:grpSpPr>
          <p:grpSp>
            <p:nvGrpSpPr>
              <p:cNvPr id="54" name="Groupe 53">
                <a:extLst>
                  <a:ext uri="{FF2B5EF4-FFF2-40B4-BE49-F238E27FC236}">
                    <a16:creationId xmlns:a16="http://schemas.microsoft.com/office/drawing/2014/main" id="{408220AF-3D13-4A1E-AA82-BC9C94D532D8}"/>
                  </a:ext>
                </a:extLst>
              </p:cNvPr>
              <p:cNvGrpSpPr/>
              <p:nvPr/>
            </p:nvGrpSpPr>
            <p:grpSpPr>
              <a:xfrm>
                <a:off x="3536898" y="3409428"/>
                <a:ext cx="3644628" cy="597579"/>
                <a:chOff x="1812469" y="1018948"/>
                <a:chExt cx="3118763" cy="597579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F035272F-0928-45D8-91E1-6E5D02E173B1}"/>
                    </a:ext>
                  </a:extLst>
                </p:cNvPr>
                <p:cNvSpPr/>
                <p:nvPr/>
              </p:nvSpPr>
              <p:spPr>
                <a:xfrm>
                  <a:off x="2237017" y="1045027"/>
                  <a:ext cx="2694215" cy="571500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7" name="Connecteur droit 56">
                  <a:extLst>
                    <a:ext uri="{FF2B5EF4-FFF2-40B4-BE49-F238E27FC236}">
                      <a16:creationId xmlns:a16="http://schemas.microsoft.com/office/drawing/2014/main" id="{73D0736E-81B8-4321-9015-3F84952DAB17}"/>
                    </a:ext>
                  </a:extLst>
                </p:cNvPr>
                <p:cNvCxnSpPr/>
                <p:nvPr/>
              </p:nvCxnSpPr>
              <p:spPr>
                <a:xfrm flipH="1">
                  <a:off x="1812469" y="1330777"/>
                  <a:ext cx="42454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58" name="ZoneTexte 57">
                  <a:extLst>
                    <a:ext uri="{FF2B5EF4-FFF2-40B4-BE49-F238E27FC236}">
                      <a16:creationId xmlns:a16="http://schemas.microsoft.com/office/drawing/2014/main" id="{19ACD5D6-2A81-4261-84F7-8BA89A056CCA}"/>
                    </a:ext>
                  </a:extLst>
                </p:cNvPr>
                <p:cNvSpPr txBox="1"/>
                <p:nvPr/>
              </p:nvSpPr>
              <p:spPr>
                <a:xfrm>
                  <a:off x="2360954" y="1018948"/>
                  <a:ext cx="230647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Percer la pièce </a:t>
                  </a:r>
                </a:p>
              </p:txBody>
            </p:sp>
          </p:grp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8745301-37BC-46FE-A457-ABA04550D34F}"/>
                  </a:ext>
                </a:extLst>
              </p:cNvPr>
              <p:cNvSpPr/>
              <p:nvPr/>
            </p:nvSpPr>
            <p:spPr>
              <a:xfrm>
                <a:off x="2884296" y="3425736"/>
                <a:ext cx="648780" cy="571500"/>
              </a:xfrm>
              <a:prstGeom prst="rec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</p:grp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5D9A21E3-85C0-4226-9C62-5A9A91BBBCB1}"/>
              </a:ext>
            </a:extLst>
          </p:cNvPr>
          <p:cNvGrpSpPr/>
          <p:nvPr/>
        </p:nvGrpSpPr>
        <p:grpSpPr>
          <a:xfrm>
            <a:off x="6142365" y="2599418"/>
            <a:ext cx="5472000" cy="3816000"/>
            <a:chOff x="5254057" y="338019"/>
            <a:chExt cx="5472000" cy="3816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5F2D2BE3-9E87-478C-9505-751396E1E743}"/>
                </a:ext>
              </a:extLst>
            </p:cNvPr>
            <p:cNvGrpSpPr/>
            <p:nvPr/>
          </p:nvGrpSpPr>
          <p:grpSpPr>
            <a:xfrm>
              <a:off x="5254057" y="338019"/>
              <a:ext cx="5472000" cy="3816000"/>
              <a:chOff x="5792770" y="1152525"/>
              <a:chExt cx="5434501" cy="3773436"/>
            </a:xfrm>
          </p:grpSpPr>
          <p:pic>
            <p:nvPicPr>
              <p:cNvPr id="65" name="Image 64">
                <a:extLst>
                  <a:ext uri="{FF2B5EF4-FFF2-40B4-BE49-F238E27FC236}">
                    <a16:creationId xmlns:a16="http://schemas.microsoft.com/office/drawing/2014/main" id="{79AEB0F5-278A-436A-A2A0-F238466CA1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2770" y="1152525"/>
                <a:ext cx="5434501" cy="3773436"/>
              </a:xfrm>
              <a:prstGeom prst="rect">
                <a:avLst/>
              </a:prstGeom>
            </p:spPr>
          </p:pic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801ED73-510B-40FE-BA46-A42693AE562E}"/>
                  </a:ext>
                </a:extLst>
              </p:cNvPr>
              <p:cNvSpPr/>
              <p:nvPr/>
            </p:nvSpPr>
            <p:spPr>
              <a:xfrm>
                <a:off x="6037545" y="4545708"/>
                <a:ext cx="2217107" cy="1503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D71C79DA-5F49-4090-81C6-BB65C2C12412}"/>
                </a:ext>
              </a:extLst>
            </p:cNvPr>
            <p:cNvSpPr/>
            <p:nvPr/>
          </p:nvSpPr>
          <p:spPr>
            <a:xfrm>
              <a:off x="6024925" y="2882664"/>
              <a:ext cx="3807913" cy="1252603"/>
            </a:xfrm>
            <a:prstGeom prst="ellipse">
              <a:avLst/>
            </a:prstGeom>
            <a:noFill/>
            <a:ln w="38100">
              <a:prstDash val="sysDot"/>
            </a:ln>
            <a:effectLst>
              <a:glow rad="101600">
                <a:srgbClr val="FFFF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7" name="Ellipse 66">
            <a:extLst>
              <a:ext uri="{FF2B5EF4-FFF2-40B4-BE49-F238E27FC236}">
                <a16:creationId xmlns:a16="http://schemas.microsoft.com/office/drawing/2014/main" id="{E55000C4-A4EA-4F39-99BB-BF8A35AA2291}"/>
              </a:ext>
            </a:extLst>
          </p:cNvPr>
          <p:cNvSpPr/>
          <p:nvPr/>
        </p:nvSpPr>
        <p:spPr>
          <a:xfrm>
            <a:off x="1425250" y="5234218"/>
            <a:ext cx="108000" cy="108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1968278-35F3-4486-BC46-7500920AC44B}"/>
              </a:ext>
            </a:extLst>
          </p:cNvPr>
          <p:cNvCxnSpPr/>
          <p:nvPr/>
        </p:nvCxnSpPr>
        <p:spPr>
          <a:xfrm flipV="1">
            <a:off x="1826210" y="4653545"/>
            <a:ext cx="1836000" cy="0"/>
          </a:xfrm>
          <a:prstGeom prst="line">
            <a:avLst/>
          </a:prstGeom>
          <a:ln w="3175">
            <a:solidFill>
              <a:srgbClr val="FFFF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E30EC22C-1534-4AA6-9C3E-94594268CC4B}"/>
              </a:ext>
            </a:extLst>
          </p:cNvPr>
          <p:cNvSpPr/>
          <p:nvPr/>
        </p:nvSpPr>
        <p:spPr>
          <a:xfrm>
            <a:off x="1433236" y="4030482"/>
            <a:ext cx="108000" cy="108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406A3CE-D6B8-4731-8E3A-09AC4B66D88D}"/>
              </a:ext>
            </a:extLst>
          </p:cNvPr>
          <p:cNvGrpSpPr/>
          <p:nvPr/>
        </p:nvGrpSpPr>
        <p:grpSpPr>
          <a:xfrm>
            <a:off x="6119743" y="2601685"/>
            <a:ext cx="5478671" cy="3851089"/>
            <a:chOff x="6119743" y="2615753"/>
            <a:chExt cx="5478671" cy="3851089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BF59F13B-17C6-4762-8A42-1640539B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743" y="2615753"/>
              <a:ext cx="5478671" cy="385108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ED3027-4B26-42BC-B822-C9BAE23E7317}"/>
                </a:ext>
              </a:extLst>
            </p:cNvPr>
            <p:cNvSpPr/>
            <p:nvPr/>
          </p:nvSpPr>
          <p:spPr>
            <a:xfrm>
              <a:off x="6388829" y="6087148"/>
              <a:ext cx="2102028" cy="152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00912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23" grpId="0" animBg="1"/>
      <p:bldP spid="7" grpId="0" animBg="1"/>
      <p:bldP spid="67" grpId="0" animBg="1"/>
      <p:bldP spid="35" grpId="0" animBg="1"/>
      <p:bldP spid="3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42E82B-A632-40E9-AB52-A792F7EF3A0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C70C57-DE9C-4971-B0B0-6D6D3F6741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88B66F-EBE1-4EF1-8BE5-D918359F6A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9E2E39-D76C-4EBD-9F9D-22D5650659CA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650024BD-1452-4BF2-8A39-44D2953EA66C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7718033-B442-44F4-8B31-E28F68427417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5" name="Image 54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02356A13-D47E-47CD-834C-D1DE10A6A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7A6C9FB7-57A1-4D8C-97F6-639B2E61729D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66" name="Flèche : pentagone 65">
                <a:extLst>
                  <a:ext uri="{FF2B5EF4-FFF2-40B4-BE49-F238E27FC236}">
                    <a16:creationId xmlns:a16="http://schemas.microsoft.com/office/drawing/2014/main" id="{8DAE07F4-23B6-40C1-9F5E-4F53DB0B01C6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SYSTÈME</a:t>
                </a:r>
              </a:p>
            </p:txBody>
          </p:sp>
          <p:sp>
            <p:nvSpPr>
              <p:cNvPr id="67" name="Flèche : pentagone 47">
                <a:extLst>
                  <a:ext uri="{FF2B5EF4-FFF2-40B4-BE49-F238E27FC236}">
                    <a16:creationId xmlns:a16="http://schemas.microsoft.com/office/drawing/2014/main" id="{7DA7EB95-01D5-4A0F-84EC-0805C77AE664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5" name="Image 64">
              <a:hlinkClick r:id="rId5" action="ppaction://hlinksldjump"/>
              <a:extLst>
                <a:ext uri="{FF2B5EF4-FFF2-40B4-BE49-F238E27FC236}">
                  <a16:creationId xmlns:a16="http://schemas.microsoft.com/office/drawing/2014/main" id="{D5615B9F-0AB7-49D7-9ED9-413166CAE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6EEAC444-8545-4174-AC1D-FD7852BF81E9}"/>
              </a:ext>
            </a:extLst>
          </p:cNvPr>
          <p:cNvSpPr/>
          <p:nvPr/>
        </p:nvSpPr>
        <p:spPr>
          <a:xfrm>
            <a:off x="340678" y="1352235"/>
            <a:ext cx="11320141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fr-FR" sz="3200" b="1" u="sng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II -   Définition d’un GRAFCET  :</a:t>
            </a:r>
          </a:p>
          <a:p>
            <a:pPr lvl="0"/>
            <a:r>
              <a:rPr lang="fr-FR" sz="2800" dirty="0">
                <a:solidFill>
                  <a:prstClr val="black"/>
                </a:solidFill>
              </a:rPr>
              <a:t>Le GRAFCET d'un point de vue du système donne une description des tâches qui contribuent à la transformation de la matière d'œuvre, </a:t>
            </a:r>
            <a:r>
              <a:rPr lang="fr-FR" sz="3200" b="1" dirty="0">
                <a:solidFill>
                  <a:schemeClr val="bg1">
                    <a:lumMod val="85000"/>
                  </a:schemeClr>
                </a:solidFill>
              </a:rPr>
              <a:t>..........</a:t>
            </a:r>
            <a:r>
              <a:rPr lang="fr-FR" sz="2800" dirty="0">
                <a:solidFill>
                  <a:prstClr val="black"/>
                </a:solidFill>
              </a:rPr>
              <a:t> précision des moyens techniques mis en œuvre.</a:t>
            </a:r>
            <a:endParaRPr kumimoji="0" lang="fr-FR" sz="3200" b="1" u="sng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C9801A0-2D0F-4250-BD19-1623C79EECD6}"/>
              </a:ext>
            </a:extLst>
          </p:cNvPr>
          <p:cNvSpPr txBox="1"/>
          <p:nvPr/>
        </p:nvSpPr>
        <p:spPr>
          <a:xfrm>
            <a:off x="9043724" y="2292703"/>
            <a:ext cx="898562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3600" b="1" i="1" dirty="0">
                <a:solidFill>
                  <a:srgbClr val="C00000"/>
                </a:solidFill>
                <a:latin typeface="Calibri" panose="020F0502020204030204"/>
              </a:rPr>
              <a:t>sans</a:t>
            </a:r>
            <a:endParaRPr kumimoji="0" lang="fr-FR" sz="4800" b="1" i="1" u="none" strike="noStrike" kern="1200" cap="none" spc="0" normalizeH="0" baseline="-10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4F58C36-1227-4B60-B865-6A02AB3EBBB0}"/>
              </a:ext>
            </a:extLst>
          </p:cNvPr>
          <p:cNvSpPr txBox="1"/>
          <p:nvPr/>
        </p:nvSpPr>
        <p:spPr>
          <a:xfrm>
            <a:off x="9326905" y="2248979"/>
            <a:ext cx="332200" cy="59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2292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6" grpId="0" animBg="1"/>
      <p:bldP spid="17" grpId="0"/>
      <p:bldP spid="17" grpId="1"/>
      <p:bldP spid="17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42E82B-A632-40E9-AB52-A792F7EF3A0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C70C57-DE9C-4971-B0B0-6D6D3F6741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88B66F-EBE1-4EF1-8BE5-D918359F6A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9E2E39-D76C-4EBD-9F9D-22D5650659CA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1F77235-1404-426D-9BB3-0B14F3DB2B68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50E836-A58A-44CD-AB1E-0FAD28ECCCBC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1" name="Image 2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C953F6E4-A49D-4B68-A9DB-DDB91235F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D2F0B1D-AC7A-441C-B083-C548B6055EFC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4" name="Flèche : pentagone 23">
                <a:extLst>
                  <a:ext uri="{FF2B5EF4-FFF2-40B4-BE49-F238E27FC236}">
                    <a16:creationId xmlns:a16="http://schemas.microsoft.com/office/drawing/2014/main" id="{ACB8D935-CB34-4320-91B3-9F28D8639E0C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SYSTÈME</a:t>
                </a:r>
              </a:p>
            </p:txBody>
          </p:sp>
          <p:sp>
            <p:nvSpPr>
              <p:cNvPr id="25" name="Flèche : pentagone 47">
                <a:extLst>
                  <a:ext uri="{FF2B5EF4-FFF2-40B4-BE49-F238E27FC236}">
                    <a16:creationId xmlns:a16="http://schemas.microsoft.com/office/drawing/2014/main" id="{664C98FE-CD94-4B82-BCE9-3F5C6F250937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Image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B71F2799-6FA3-4B54-B143-B2484F017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B2431196-2AF4-4792-9320-746CA8BE85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58" y="1892382"/>
            <a:ext cx="4403677" cy="3184764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9F0E0307-5858-4D19-B98C-5739457D43FE}"/>
              </a:ext>
            </a:extLst>
          </p:cNvPr>
          <p:cNvGrpSpPr/>
          <p:nvPr/>
        </p:nvGrpSpPr>
        <p:grpSpPr>
          <a:xfrm>
            <a:off x="2154177" y="1266964"/>
            <a:ext cx="1170348" cy="4833258"/>
            <a:chOff x="2042160" y="875211"/>
            <a:chExt cx="1170348" cy="4833258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9079464D-6614-4F88-A645-BFBDA2F38B13}"/>
                </a:ext>
              </a:extLst>
            </p:cNvPr>
            <p:cNvGrpSpPr/>
            <p:nvPr/>
          </p:nvGrpSpPr>
          <p:grpSpPr>
            <a:xfrm>
              <a:off x="2042160" y="875211"/>
              <a:ext cx="1170348" cy="4833258"/>
              <a:chOff x="2042160" y="875211"/>
              <a:chExt cx="1170348" cy="4833258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3950F8B-3DCA-4E50-9F85-A8C519D34AE5}"/>
                  </a:ext>
                </a:extLst>
              </p:cNvPr>
              <p:cNvSpPr/>
              <p:nvPr/>
            </p:nvSpPr>
            <p:spPr>
              <a:xfrm>
                <a:off x="2042160" y="875211"/>
                <a:ext cx="1170348" cy="4833258"/>
              </a:xfrm>
              <a:prstGeom prst="rect">
                <a:avLst/>
              </a:prstGeom>
              <a:noFill/>
              <a:ln w="28575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1" name="Connecteur droit avec flèche 30">
                <a:extLst>
                  <a:ext uri="{FF2B5EF4-FFF2-40B4-BE49-F238E27FC236}">
                    <a16:creationId xmlns:a16="http://schemas.microsoft.com/office/drawing/2014/main" id="{164698A0-7561-4536-9B8E-CACDC4B6EA12}"/>
                  </a:ext>
                </a:extLst>
              </p:cNvPr>
              <p:cNvCxnSpPr>
                <a:stCxn id="30" idx="1"/>
              </p:cNvCxnSpPr>
              <p:nvPr/>
            </p:nvCxnSpPr>
            <p:spPr>
              <a:xfrm>
                <a:off x="2042160" y="3291840"/>
                <a:ext cx="0" cy="10800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headEnd type="stealth" w="lg" len="lg"/>
                <a:tailEnd type="none"/>
              </a:ln>
              <a:effectLst/>
            </p:spPr>
          </p:cxnSp>
        </p:grp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AC93448E-311B-4004-B9B5-1BD0F99AC533}"/>
                </a:ext>
              </a:extLst>
            </p:cNvPr>
            <p:cNvCxnSpPr/>
            <p:nvPr/>
          </p:nvCxnSpPr>
          <p:spPr>
            <a:xfrm flipV="1">
              <a:off x="3210332" y="878892"/>
              <a:ext cx="0" cy="25200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stealth" w="lg" len="lg"/>
              <a:tailEnd type="none"/>
            </a:ln>
            <a:effectLst/>
          </p:spPr>
        </p:cxn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971D93A4-5DB1-433C-A45A-EDFA4743C4C9}"/>
              </a:ext>
            </a:extLst>
          </p:cNvPr>
          <p:cNvGrpSpPr/>
          <p:nvPr/>
        </p:nvGrpSpPr>
        <p:grpSpPr>
          <a:xfrm>
            <a:off x="3647260" y="2595028"/>
            <a:ext cx="3644628" cy="597815"/>
            <a:chOff x="1812469" y="1018712"/>
            <a:chExt cx="3118763" cy="59781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A81C1AC-34EC-43FD-9D59-3067641082F1}"/>
                </a:ext>
              </a:extLst>
            </p:cNvPr>
            <p:cNvSpPr/>
            <p:nvPr/>
          </p:nvSpPr>
          <p:spPr>
            <a:xfrm>
              <a:off x="2237017" y="1045027"/>
              <a:ext cx="2694215" cy="5715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3A6AF00E-8206-4F8F-BA4A-E9A09F162C5A}"/>
                </a:ext>
              </a:extLst>
            </p:cNvPr>
            <p:cNvCxnSpPr/>
            <p:nvPr/>
          </p:nvCxnSpPr>
          <p:spPr>
            <a:xfrm flipH="1">
              <a:off x="1812469" y="1330777"/>
              <a:ext cx="424545" cy="0"/>
            </a:xfrm>
            <a:prstGeom prst="line">
              <a:avLst/>
            </a:prstGeom>
            <a:noFill/>
            <a:ln w="285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0844030E-CCD0-4237-9A05-57E08F141799}"/>
                </a:ext>
              </a:extLst>
            </p:cNvPr>
            <p:cNvSpPr txBox="1"/>
            <p:nvPr/>
          </p:nvSpPr>
          <p:spPr>
            <a:xfrm>
              <a:off x="2334872" y="1018712"/>
              <a:ext cx="24629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Serrer la pièce  </a:t>
              </a:r>
            </a:p>
          </p:txBody>
        </p:sp>
      </p:grp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838846B4-903A-426D-ACD7-4FDA28D7F1D5}"/>
              </a:ext>
            </a:extLst>
          </p:cNvPr>
          <p:cNvCxnSpPr/>
          <p:nvPr/>
        </p:nvCxnSpPr>
        <p:spPr>
          <a:xfrm>
            <a:off x="3112968" y="2347047"/>
            <a:ext cx="419793" cy="0"/>
          </a:xfrm>
          <a:prstGeom prst="line">
            <a:avLst/>
          </a:prstGeom>
          <a:noFill/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6D161378-FAE8-42BC-B44B-72CB82C4CA2A}"/>
              </a:ext>
            </a:extLst>
          </p:cNvPr>
          <p:cNvCxnSpPr/>
          <p:nvPr/>
        </p:nvCxnSpPr>
        <p:spPr>
          <a:xfrm>
            <a:off x="3112968" y="3495490"/>
            <a:ext cx="419793" cy="0"/>
          </a:xfrm>
          <a:prstGeom prst="line">
            <a:avLst/>
          </a:prstGeom>
          <a:noFill/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D05570BD-2E58-4D6E-8F17-D3D2C81B4C42}"/>
              </a:ext>
            </a:extLst>
          </p:cNvPr>
          <p:cNvCxnSpPr/>
          <p:nvPr/>
        </p:nvCxnSpPr>
        <p:spPr>
          <a:xfrm>
            <a:off x="3132051" y="4692919"/>
            <a:ext cx="419793" cy="0"/>
          </a:xfrm>
          <a:prstGeom prst="line">
            <a:avLst/>
          </a:prstGeom>
          <a:noFill/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B0E8401B-2664-43BB-85DF-9047FFDBAC73}"/>
              </a:ext>
            </a:extLst>
          </p:cNvPr>
          <p:cNvCxnSpPr/>
          <p:nvPr/>
        </p:nvCxnSpPr>
        <p:spPr>
          <a:xfrm>
            <a:off x="3112968" y="5825033"/>
            <a:ext cx="419793" cy="0"/>
          </a:xfrm>
          <a:prstGeom prst="line">
            <a:avLst/>
          </a:prstGeom>
          <a:noFill/>
          <a:ln w="381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D8A646D6-375A-40EA-B560-96ADA411C761}"/>
              </a:ext>
            </a:extLst>
          </p:cNvPr>
          <p:cNvSpPr txBox="1"/>
          <p:nvPr/>
        </p:nvSpPr>
        <p:spPr>
          <a:xfrm>
            <a:off x="3647260" y="2121940"/>
            <a:ext cx="2582758" cy="430887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800" i="1" dirty="0">
                <a:solidFill>
                  <a:srgbClr val="FF0000"/>
                </a:solidFill>
                <a:latin typeface="Calibri" panose="020F0502020204030204"/>
              </a:rPr>
              <a:t>Mise en marche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1EA455E4-5907-4B6A-9590-45FDAF5051C3}"/>
              </a:ext>
            </a:extLst>
          </p:cNvPr>
          <p:cNvSpPr txBox="1"/>
          <p:nvPr/>
        </p:nvSpPr>
        <p:spPr>
          <a:xfrm>
            <a:off x="3599546" y="3268815"/>
            <a:ext cx="1962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800" i="1" dirty="0">
                <a:solidFill>
                  <a:srgbClr val="FF0000"/>
                </a:solidFill>
                <a:latin typeface="Calibri" panose="020F0502020204030204"/>
              </a:rPr>
              <a:t>Pièce serrée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76893C6F-5A46-4D37-9BFB-35F44ADB3150}"/>
              </a:ext>
            </a:extLst>
          </p:cNvPr>
          <p:cNvSpPr txBox="1"/>
          <p:nvPr/>
        </p:nvSpPr>
        <p:spPr>
          <a:xfrm>
            <a:off x="3637710" y="4472287"/>
            <a:ext cx="2074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800" i="1" dirty="0">
                <a:solidFill>
                  <a:srgbClr val="FF0000"/>
                </a:solidFill>
                <a:latin typeface="Calibri" panose="020F0502020204030204"/>
              </a:rPr>
              <a:t>Pièce percée 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EFC876E1-D4E2-4464-83BD-AB655A2B51A6}"/>
              </a:ext>
            </a:extLst>
          </p:cNvPr>
          <p:cNvSpPr txBox="1"/>
          <p:nvPr/>
        </p:nvSpPr>
        <p:spPr>
          <a:xfrm>
            <a:off x="3694962" y="5581868"/>
            <a:ext cx="2420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800" i="1" dirty="0">
                <a:solidFill>
                  <a:srgbClr val="FF0000"/>
                </a:solidFill>
                <a:latin typeface="Calibri" panose="020F0502020204030204"/>
              </a:rPr>
              <a:t>Pièce desserrée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A16B547-C7D2-4F17-8FFD-2705BED5AE83}"/>
              </a:ext>
            </a:extLst>
          </p:cNvPr>
          <p:cNvSpPr/>
          <p:nvPr/>
        </p:nvSpPr>
        <p:spPr>
          <a:xfrm>
            <a:off x="2998479" y="2608304"/>
            <a:ext cx="648780" cy="571500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14319B4E-D29A-4315-B895-114923B43087}"/>
              </a:ext>
            </a:extLst>
          </p:cNvPr>
          <p:cNvSpPr txBox="1"/>
          <p:nvPr/>
        </p:nvSpPr>
        <p:spPr>
          <a:xfrm>
            <a:off x="2385746" y="2101828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400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T</a:t>
            </a:r>
            <a:r>
              <a:rPr lang="fr-FR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0/1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0FFEC25A-5442-4D03-9511-E6278CBB9964}"/>
              </a:ext>
            </a:extLst>
          </p:cNvPr>
          <p:cNvSpPr txBox="1"/>
          <p:nvPr/>
        </p:nvSpPr>
        <p:spPr>
          <a:xfrm>
            <a:off x="2444052" y="3250504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400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T</a:t>
            </a:r>
            <a:r>
              <a:rPr lang="fr-FR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1/2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3250FA7B-6225-48E5-BB67-2567A7E1CE3D}"/>
              </a:ext>
            </a:extLst>
          </p:cNvPr>
          <p:cNvSpPr txBox="1"/>
          <p:nvPr/>
        </p:nvSpPr>
        <p:spPr>
          <a:xfrm>
            <a:off x="2444052" y="4442438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400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T</a:t>
            </a:r>
            <a:r>
              <a:rPr lang="fr-FR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2/3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3D37FFE8-9D5C-41A4-A2F5-DBB484C23048}"/>
              </a:ext>
            </a:extLst>
          </p:cNvPr>
          <p:cNvSpPr txBox="1"/>
          <p:nvPr/>
        </p:nvSpPr>
        <p:spPr>
          <a:xfrm>
            <a:off x="2444052" y="5557598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400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T</a:t>
            </a:r>
            <a:r>
              <a:rPr lang="fr-FR" b="1" dirty="0">
                <a:solidFill>
                  <a:srgbClr val="ED7D31">
                    <a:lumMod val="50000"/>
                  </a:srgbClr>
                </a:solidFill>
                <a:latin typeface="Calibri" panose="020F0502020204030204"/>
              </a:rPr>
              <a:t>3/0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0C246C1B-74A2-4CFB-83C1-E89D716AB3F0}"/>
              </a:ext>
            </a:extLst>
          </p:cNvPr>
          <p:cNvSpPr txBox="1"/>
          <p:nvPr/>
        </p:nvSpPr>
        <p:spPr>
          <a:xfrm>
            <a:off x="744096" y="2074520"/>
            <a:ext cx="1425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400" i="1" u="sng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Transition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86119BB4-DF74-4750-8A2B-FE42F89EB7F1}"/>
              </a:ext>
            </a:extLst>
          </p:cNvPr>
          <p:cNvSpPr txBox="1"/>
          <p:nvPr/>
        </p:nvSpPr>
        <p:spPr>
          <a:xfrm>
            <a:off x="725344" y="3227848"/>
            <a:ext cx="1425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400" i="1" u="sng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Transition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095A9FB9-D920-4685-AD13-57C1501C4EB5}"/>
              </a:ext>
            </a:extLst>
          </p:cNvPr>
          <p:cNvSpPr txBox="1"/>
          <p:nvPr/>
        </p:nvSpPr>
        <p:spPr>
          <a:xfrm>
            <a:off x="725094" y="4407631"/>
            <a:ext cx="1425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400" i="1" u="sng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Transition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15C02DE3-31A6-4A0A-B09B-5AE20CC98427}"/>
              </a:ext>
            </a:extLst>
          </p:cNvPr>
          <p:cNvSpPr txBox="1"/>
          <p:nvPr/>
        </p:nvSpPr>
        <p:spPr>
          <a:xfrm>
            <a:off x="703601" y="5557597"/>
            <a:ext cx="1425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400" i="1" u="sng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Transition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774955F6-F9D4-4B25-83A1-40BB48517387}"/>
              </a:ext>
            </a:extLst>
          </p:cNvPr>
          <p:cNvSpPr txBox="1"/>
          <p:nvPr/>
        </p:nvSpPr>
        <p:spPr>
          <a:xfrm>
            <a:off x="7483539" y="1577226"/>
            <a:ext cx="4546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800" b="1" i="1" dirty="0">
                <a:solidFill>
                  <a:srgbClr val="5B9BD5">
                    <a:lumMod val="75000"/>
                  </a:srgbClr>
                </a:solidFill>
                <a:latin typeface="Bell MT" panose="02020503060305020303" pitchFamily="18" charset="0"/>
              </a:rPr>
              <a:t>Action</a:t>
            </a:r>
            <a:r>
              <a:rPr lang="fr-FR" sz="2800" i="1" dirty="0">
                <a:solidFill>
                  <a:srgbClr val="5B9BD5">
                    <a:lumMod val="75000"/>
                  </a:srgbClr>
                </a:solidFill>
                <a:latin typeface="Bell MT" panose="02020503060305020303" pitchFamily="18" charset="0"/>
              </a:rPr>
              <a:t> </a:t>
            </a:r>
            <a:r>
              <a:rPr lang="fr-FR" sz="2800" i="1" dirty="0">
                <a:solidFill>
                  <a:schemeClr val="accent6">
                    <a:lumMod val="50000"/>
                  </a:schemeClr>
                </a:solidFill>
                <a:latin typeface="Bell MT" panose="02020503060305020303" pitchFamily="18" charset="0"/>
              </a:rPr>
              <a:t>associe à l’étape initiale 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D97B6A8F-AC39-40F6-97E7-4BE19BF133C4}"/>
              </a:ext>
            </a:extLst>
          </p:cNvPr>
          <p:cNvSpPr txBox="1"/>
          <p:nvPr/>
        </p:nvSpPr>
        <p:spPr>
          <a:xfrm>
            <a:off x="7440608" y="2625805"/>
            <a:ext cx="3765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800" b="1" i="1" dirty="0">
                <a:solidFill>
                  <a:srgbClr val="5B9BD5">
                    <a:lumMod val="75000"/>
                  </a:srgbClr>
                </a:solidFill>
                <a:latin typeface="Bell MT" panose="02020503060305020303" pitchFamily="18" charset="0"/>
              </a:rPr>
              <a:t>Action</a:t>
            </a:r>
            <a:r>
              <a:rPr lang="fr-FR" sz="2800" i="1" dirty="0">
                <a:solidFill>
                  <a:srgbClr val="5B9BD5">
                    <a:lumMod val="75000"/>
                  </a:srgbClr>
                </a:solidFill>
                <a:latin typeface="Bell MT" panose="02020503060305020303" pitchFamily="18" charset="0"/>
              </a:rPr>
              <a:t> </a:t>
            </a:r>
            <a:r>
              <a:rPr lang="fr-FR" sz="2800" i="1" dirty="0">
                <a:solidFill>
                  <a:schemeClr val="accent6">
                    <a:lumMod val="50000"/>
                  </a:schemeClr>
                </a:solidFill>
                <a:latin typeface="Bell MT" panose="02020503060305020303" pitchFamily="18" charset="0"/>
              </a:rPr>
              <a:t>associe à l’étape 1 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7B08041E-2E07-4FCE-8B1C-031E75A03234}"/>
              </a:ext>
            </a:extLst>
          </p:cNvPr>
          <p:cNvSpPr txBox="1"/>
          <p:nvPr/>
        </p:nvSpPr>
        <p:spPr>
          <a:xfrm>
            <a:off x="7483539" y="3864898"/>
            <a:ext cx="3765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800" b="1" i="1" dirty="0">
                <a:solidFill>
                  <a:srgbClr val="5B9BD5">
                    <a:lumMod val="75000"/>
                  </a:srgbClr>
                </a:solidFill>
                <a:latin typeface="Bell MT" panose="02020503060305020303" pitchFamily="18" charset="0"/>
              </a:rPr>
              <a:t>Action</a:t>
            </a:r>
            <a:r>
              <a:rPr lang="fr-FR" sz="2800" i="1" dirty="0">
                <a:solidFill>
                  <a:srgbClr val="5B9BD5">
                    <a:lumMod val="75000"/>
                  </a:srgbClr>
                </a:solidFill>
                <a:latin typeface="Bell MT" panose="02020503060305020303" pitchFamily="18" charset="0"/>
              </a:rPr>
              <a:t> </a:t>
            </a:r>
            <a:r>
              <a:rPr lang="fr-FR" sz="2800" i="1" dirty="0">
                <a:solidFill>
                  <a:schemeClr val="accent6">
                    <a:lumMod val="50000"/>
                  </a:schemeClr>
                </a:solidFill>
                <a:latin typeface="Bell MT" panose="02020503060305020303" pitchFamily="18" charset="0"/>
              </a:rPr>
              <a:t>associe à l’étape 2 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B000FB69-D5B9-46AE-BD9C-4C22E54ABB46}"/>
              </a:ext>
            </a:extLst>
          </p:cNvPr>
          <p:cNvSpPr txBox="1"/>
          <p:nvPr/>
        </p:nvSpPr>
        <p:spPr>
          <a:xfrm>
            <a:off x="7440608" y="5034675"/>
            <a:ext cx="3677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800" b="1" i="1" dirty="0">
                <a:solidFill>
                  <a:srgbClr val="5B9BD5">
                    <a:lumMod val="75000"/>
                  </a:srgbClr>
                </a:solidFill>
                <a:latin typeface="Bell MT" panose="02020503060305020303" pitchFamily="18" charset="0"/>
              </a:rPr>
              <a:t>Action</a:t>
            </a:r>
            <a:r>
              <a:rPr lang="fr-FR" sz="2800" i="1" dirty="0">
                <a:solidFill>
                  <a:srgbClr val="5B9BD5">
                    <a:lumMod val="75000"/>
                  </a:srgbClr>
                </a:solidFill>
                <a:latin typeface="Bell MT" panose="02020503060305020303" pitchFamily="18" charset="0"/>
              </a:rPr>
              <a:t> </a:t>
            </a:r>
            <a:r>
              <a:rPr lang="fr-FR" sz="2800" i="1" dirty="0">
                <a:solidFill>
                  <a:schemeClr val="accent6">
                    <a:lumMod val="50000"/>
                  </a:schemeClr>
                </a:solidFill>
                <a:latin typeface="Bell MT" panose="02020503060305020303" pitchFamily="18" charset="0"/>
              </a:rPr>
              <a:t>associe à l’étape 3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FFFE4839-681A-4751-8FBB-5C81F2D7761F}"/>
              </a:ext>
            </a:extLst>
          </p:cNvPr>
          <p:cNvSpPr txBox="1"/>
          <p:nvPr/>
        </p:nvSpPr>
        <p:spPr>
          <a:xfrm>
            <a:off x="7384698" y="2083994"/>
            <a:ext cx="4817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400" b="1" i="1" dirty="0">
                <a:solidFill>
                  <a:srgbClr val="ED7D31">
                    <a:lumMod val="50000"/>
                  </a:srgbClr>
                </a:solidFill>
                <a:latin typeface="Bell MT" panose="02020503060305020303" pitchFamily="18" charset="0"/>
              </a:rPr>
              <a:t>Réceptivité</a:t>
            </a:r>
            <a:r>
              <a:rPr lang="fr-FR" sz="2800" i="1" dirty="0">
                <a:solidFill>
                  <a:srgbClr val="ED7D31">
                    <a:lumMod val="60000"/>
                    <a:lumOff val="40000"/>
                  </a:srgbClr>
                </a:solidFill>
                <a:latin typeface="Bell MT" panose="02020503060305020303" pitchFamily="18" charset="0"/>
              </a:rPr>
              <a:t> </a:t>
            </a:r>
            <a:r>
              <a:rPr lang="fr-FR" sz="2400" i="1" dirty="0">
                <a:solidFill>
                  <a:schemeClr val="accent2">
                    <a:lumMod val="75000"/>
                  </a:schemeClr>
                </a:solidFill>
                <a:latin typeface="Bell MT" panose="02020503060305020303" pitchFamily="18" charset="0"/>
              </a:rPr>
              <a:t>associe à la transition </a:t>
            </a:r>
            <a:r>
              <a:rPr lang="fr-FR" sz="24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T</a:t>
            </a:r>
            <a:r>
              <a:rPr lang="fr-FR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0/1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FD1BB057-3002-4D0B-8FED-A0C19ECCE549}"/>
              </a:ext>
            </a:extLst>
          </p:cNvPr>
          <p:cNvSpPr txBox="1"/>
          <p:nvPr/>
        </p:nvSpPr>
        <p:spPr>
          <a:xfrm>
            <a:off x="7256648" y="3268672"/>
            <a:ext cx="4817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400" b="1" i="1" dirty="0">
                <a:solidFill>
                  <a:srgbClr val="ED7D31">
                    <a:lumMod val="50000"/>
                  </a:srgbClr>
                </a:solidFill>
                <a:latin typeface="Bell MT" panose="02020503060305020303" pitchFamily="18" charset="0"/>
              </a:rPr>
              <a:t>Réceptivité</a:t>
            </a:r>
            <a:r>
              <a:rPr lang="fr-FR" sz="2800" i="1" dirty="0">
                <a:solidFill>
                  <a:srgbClr val="ED7D31">
                    <a:lumMod val="60000"/>
                    <a:lumOff val="40000"/>
                  </a:srgbClr>
                </a:solidFill>
                <a:latin typeface="Bell MT" panose="02020503060305020303" pitchFamily="18" charset="0"/>
              </a:rPr>
              <a:t> </a:t>
            </a:r>
            <a:r>
              <a:rPr lang="fr-FR" sz="2400" i="1" dirty="0">
                <a:solidFill>
                  <a:schemeClr val="accent2">
                    <a:lumMod val="75000"/>
                  </a:schemeClr>
                </a:solidFill>
                <a:latin typeface="Bell MT" panose="02020503060305020303" pitchFamily="18" charset="0"/>
              </a:rPr>
              <a:t>associe à la transition </a:t>
            </a:r>
            <a:r>
              <a:rPr lang="fr-FR" sz="24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T</a:t>
            </a:r>
            <a:r>
              <a:rPr lang="fr-FR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1/2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D160F79F-DBF1-4D03-8B82-D4584121BD37}"/>
              </a:ext>
            </a:extLst>
          </p:cNvPr>
          <p:cNvSpPr txBox="1"/>
          <p:nvPr/>
        </p:nvSpPr>
        <p:spPr>
          <a:xfrm>
            <a:off x="7256647" y="4388118"/>
            <a:ext cx="4817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400" b="1" i="1" dirty="0">
                <a:solidFill>
                  <a:srgbClr val="ED7D31">
                    <a:lumMod val="50000"/>
                  </a:srgbClr>
                </a:solidFill>
                <a:latin typeface="Bell MT" panose="02020503060305020303" pitchFamily="18" charset="0"/>
              </a:rPr>
              <a:t>Réceptivité</a:t>
            </a:r>
            <a:r>
              <a:rPr lang="fr-FR" sz="2800" i="1" dirty="0">
                <a:solidFill>
                  <a:srgbClr val="ED7D31">
                    <a:lumMod val="60000"/>
                    <a:lumOff val="40000"/>
                  </a:srgbClr>
                </a:solidFill>
                <a:latin typeface="Bell MT" panose="02020503060305020303" pitchFamily="18" charset="0"/>
              </a:rPr>
              <a:t> </a:t>
            </a:r>
            <a:r>
              <a:rPr lang="fr-FR" sz="2400" i="1" dirty="0">
                <a:solidFill>
                  <a:schemeClr val="accent2">
                    <a:lumMod val="75000"/>
                  </a:schemeClr>
                </a:solidFill>
                <a:latin typeface="Bell MT" panose="02020503060305020303" pitchFamily="18" charset="0"/>
              </a:rPr>
              <a:t>associe à la transition </a:t>
            </a:r>
            <a:r>
              <a:rPr lang="fr-FR" sz="24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T</a:t>
            </a:r>
            <a:r>
              <a:rPr lang="fr-FR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2/3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14478D2C-266F-463E-8761-4BFB79BEC41A}"/>
              </a:ext>
            </a:extLst>
          </p:cNvPr>
          <p:cNvSpPr txBox="1"/>
          <p:nvPr/>
        </p:nvSpPr>
        <p:spPr>
          <a:xfrm>
            <a:off x="7256648" y="5526819"/>
            <a:ext cx="4817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400" b="1" i="1" dirty="0">
                <a:solidFill>
                  <a:srgbClr val="ED7D31">
                    <a:lumMod val="50000"/>
                  </a:srgbClr>
                </a:solidFill>
                <a:latin typeface="Bell MT" panose="02020503060305020303" pitchFamily="18" charset="0"/>
              </a:rPr>
              <a:t>Réceptivité</a:t>
            </a:r>
            <a:r>
              <a:rPr lang="fr-FR" sz="2800" i="1" dirty="0">
                <a:solidFill>
                  <a:srgbClr val="ED7D31">
                    <a:lumMod val="60000"/>
                    <a:lumOff val="40000"/>
                  </a:srgbClr>
                </a:solidFill>
                <a:latin typeface="Bell MT" panose="02020503060305020303" pitchFamily="18" charset="0"/>
              </a:rPr>
              <a:t> </a:t>
            </a:r>
            <a:r>
              <a:rPr lang="fr-FR" sz="2400" i="1" dirty="0">
                <a:solidFill>
                  <a:schemeClr val="accent2">
                    <a:lumMod val="75000"/>
                  </a:schemeClr>
                </a:solidFill>
                <a:latin typeface="Bell MT" panose="02020503060305020303" pitchFamily="18" charset="0"/>
              </a:rPr>
              <a:t>associe à la transition </a:t>
            </a:r>
            <a:r>
              <a:rPr lang="fr-FR" sz="24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T</a:t>
            </a:r>
            <a:r>
              <a:rPr lang="fr-FR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3/0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F72395E1-1E3B-4C82-8C86-61179F1E0876}"/>
              </a:ext>
            </a:extLst>
          </p:cNvPr>
          <p:cNvSpPr txBox="1"/>
          <p:nvPr/>
        </p:nvSpPr>
        <p:spPr>
          <a:xfrm>
            <a:off x="909799" y="1461495"/>
            <a:ext cx="202138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1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Bell MT" panose="02020503060305020303" pitchFamily="18" charset="0"/>
              </a:rPr>
              <a:t>Étape  initiale 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8BE4FE58-F2D6-49D0-8229-D442538CAFE1}"/>
              </a:ext>
            </a:extLst>
          </p:cNvPr>
          <p:cNvSpPr txBox="1"/>
          <p:nvPr/>
        </p:nvSpPr>
        <p:spPr>
          <a:xfrm>
            <a:off x="835078" y="2510275"/>
            <a:ext cx="1351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800" i="1" dirty="0">
                <a:solidFill>
                  <a:srgbClr val="70AD47">
                    <a:lumMod val="75000"/>
                  </a:srgbClr>
                </a:solidFill>
                <a:latin typeface="Bell MT" panose="02020503060305020303" pitchFamily="18" charset="0"/>
              </a:rPr>
              <a:t>Étape </a:t>
            </a:r>
            <a:r>
              <a:rPr lang="fr-FR" sz="2800" b="1" i="1" dirty="0">
                <a:solidFill>
                  <a:srgbClr val="70AD47">
                    <a:lumMod val="75000"/>
                  </a:srgbClr>
                </a:solidFill>
                <a:latin typeface="Bell MT" panose="02020503060305020303" pitchFamily="18" charset="0"/>
              </a:rPr>
              <a:t>1</a:t>
            </a:r>
            <a:r>
              <a:rPr lang="fr-FR" sz="2800" i="1" dirty="0">
                <a:solidFill>
                  <a:srgbClr val="70AD47">
                    <a:lumMod val="75000"/>
                  </a:srgbClr>
                </a:solidFill>
                <a:latin typeface="Bell MT" panose="02020503060305020303" pitchFamily="18" charset="0"/>
              </a:rPr>
              <a:t> 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4CB57BCE-C53A-423D-B5F1-EFD0CDA528AB}"/>
              </a:ext>
            </a:extLst>
          </p:cNvPr>
          <p:cNvSpPr txBox="1"/>
          <p:nvPr/>
        </p:nvSpPr>
        <p:spPr>
          <a:xfrm>
            <a:off x="818802" y="3718434"/>
            <a:ext cx="1309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800" i="1" dirty="0">
                <a:solidFill>
                  <a:srgbClr val="70AD47">
                    <a:lumMod val="75000"/>
                  </a:srgbClr>
                </a:solidFill>
                <a:latin typeface="Bell MT" panose="02020503060305020303" pitchFamily="18" charset="0"/>
              </a:rPr>
              <a:t>Étape </a:t>
            </a:r>
            <a:r>
              <a:rPr lang="fr-FR" sz="2800" b="1" i="1" dirty="0">
                <a:solidFill>
                  <a:srgbClr val="70AD47">
                    <a:lumMod val="75000"/>
                  </a:srgbClr>
                </a:solidFill>
                <a:latin typeface="Bell MT" panose="02020503060305020303" pitchFamily="18" charset="0"/>
              </a:rPr>
              <a:t>2</a:t>
            </a:r>
            <a:r>
              <a:rPr lang="fr-FR" sz="2800" i="1" dirty="0">
                <a:solidFill>
                  <a:srgbClr val="70AD47">
                    <a:lumMod val="75000"/>
                  </a:srgbClr>
                </a:solidFill>
                <a:latin typeface="Bell MT" panose="02020503060305020303" pitchFamily="18" charset="0"/>
              </a:rPr>
              <a:t> 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89769862-3D88-47D3-8188-D72D26CE95D7}"/>
              </a:ext>
            </a:extLst>
          </p:cNvPr>
          <p:cNvSpPr txBox="1"/>
          <p:nvPr/>
        </p:nvSpPr>
        <p:spPr>
          <a:xfrm>
            <a:off x="835078" y="4945458"/>
            <a:ext cx="1351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800" i="1" dirty="0">
                <a:solidFill>
                  <a:srgbClr val="70AD47">
                    <a:lumMod val="75000"/>
                  </a:srgbClr>
                </a:solidFill>
                <a:latin typeface="Bell MT" panose="02020503060305020303" pitchFamily="18" charset="0"/>
              </a:rPr>
              <a:t>Étape </a:t>
            </a:r>
            <a:r>
              <a:rPr lang="fr-FR" sz="2800" b="1" i="1" dirty="0">
                <a:solidFill>
                  <a:srgbClr val="70AD47">
                    <a:lumMod val="75000"/>
                  </a:srgbClr>
                </a:solidFill>
                <a:latin typeface="Bell MT" panose="02020503060305020303" pitchFamily="18" charset="0"/>
              </a:rPr>
              <a:t>3</a:t>
            </a:r>
            <a:r>
              <a:rPr lang="fr-FR" sz="2800" i="1" dirty="0">
                <a:solidFill>
                  <a:srgbClr val="70AD47">
                    <a:lumMod val="75000"/>
                  </a:srgbClr>
                </a:solidFill>
                <a:latin typeface="Bell MT" panose="02020503060305020303" pitchFamily="18" charset="0"/>
              </a:rPr>
              <a:t> </a:t>
            </a:r>
          </a:p>
        </p:txBody>
      </p: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0E249A23-9F5B-4080-8A4B-5BC26CD897B0}"/>
              </a:ext>
            </a:extLst>
          </p:cNvPr>
          <p:cNvGrpSpPr/>
          <p:nvPr/>
        </p:nvGrpSpPr>
        <p:grpSpPr>
          <a:xfrm>
            <a:off x="2998479" y="1530617"/>
            <a:ext cx="4293410" cy="571500"/>
            <a:chOff x="2888117" y="1136467"/>
            <a:chExt cx="4293410" cy="571500"/>
          </a:xfrm>
        </p:grpSpPr>
        <p:grpSp>
          <p:nvGrpSpPr>
            <p:cNvPr id="77" name="Groupe 76">
              <a:extLst>
                <a:ext uri="{FF2B5EF4-FFF2-40B4-BE49-F238E27FC236}">
                  <a16:creationId xmlns:a16="http://schemas.microsoft.com/office/drawing/2014/main" id="{2AA7C63F-95C1-44BF-99D3-DDD914CBA457}"/>
                </a:ext>
              </a:extLst>
            </p:cNvPr>
            <p:cNvGrpSpPr/>
            <p:nvPr/>
          </p:nvGrpSpPr>
          <p:grpSpPr>
            <a:xfrm>
              <a:off x="3536898" y="1136467"/>
              <a:ext cx="3644629" cy="571500"/>
              <a:chOff x="1812469" y="1045027"/>
              <a:chExt cx="3118764" cy="571500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AC57A40-A1F3-47F2-AB84-56BE66AA4551}"/>
                  </a:ext>
                </a:extLst>
              </p:cNvPr>
              <p:cNvSpPr/>
              <p:nvPr/>
            </p:nvSpPr>
            <p:spPr>
              <a:xfrm>
                <a:off x="2237017" y="1045027"/>
                <a:ext cx="2694216" cy="57150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84" name="Connecteur droit 83">
                <a:extLst>
                  <a:ext uri="{FF2B5EF4-FFF2-40B4-BE49-F238E27FC236}">
                    <a16:creationId xmlns:a16="http://schemas.microsoft.com/office/drawing/2014/main" id="{2CA99882-727F-441D-B16E-911FCA842EF7}"/>
                  </a:ext>
                </a:extLst>
              </p:cNvPr>
              <p:cNvCxnSpPr/>
              <p:nvPr/>
            </p:nvCxnSpPr>
            <p:spPr>
              <a:xfrm flipH="1">
                <a:off x="1812469" y="1330777"/>
                <a:ext cx="42454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C1D17685-B6C1-4407-BFE8-0806CDDEB902}"/>
                </a:ext>
              </a:extLst>
            </p:cNvPr>
            <p:cNvGrpSpPr/>
            <p:nvPr/>
          </p:nvGrpSpPr>
          <p:grpSpPr>
            <a:xfrm>
              <a:off x="2888117" y="1136467"/>
              <a:ext cx="648780" cy="571500"/>
              <a:chOff x="2888117" y="1136467"/>
              <a:chExt cx="648780" cy="571500"/>
            </a:xfrm>
          </p:grpSpPr>
          <p:grpSp>
            <p:nvGrpSpPr>
              <p:cNvPr id="79" name="Groupe 78">
                <a:extLst>
                  <a:ext uri="{FF2B5EF4-FFF2-40B4-BE49-F238E27FC236}">
                    <a16:creationId xmlns:a16="http://schemas.microsoft.com/office/drawing/2014/main" id="{AC8E7C7E-3577-4698-9165-C957E7216544}"/>
                  </a:ext>
                </a:extLst>
              </p:cNvPr>
              <p:cNvGrpSpPr/>
              <p:nvPr/>
            </p:nvGrpSpPr>
            <p:grpSpPr>
              <a:xfrm>
                <a:off x="2888117" y="1136467"/>
                <a:ext cx="648780" cy="571500"/>
                <a:chOff x="1257298" y="2041071"/>
                <a:chExt cx="555171" cy="571500"/>
              </a:xfrm>
            </p:grpSpPr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DF0A1698-C517-407A-B8C9-440BE3CB4DFF}"/>
                    </a:ext>
                  </a:extLst>
                </p:cNvPr>
                <p:cNvSpPr/>
                <p:nvPr/>
              </p:nvSpPr>
              <p:spPr>
                <a:xfrm>
                  <a:off x="1257298" y="2041071"/>
                  <a:ext cx="555171" cy="571500"/>
                </a:xfrm>
                <a:prstGeom prst="rect">
                  <a:avLst/>
                </a:prstGeom>
                <a:solidFill>
                  <a:sysClr val="window" lastClr="FFFFFF"/>
                </a:solidFill>
                <a:ln w="28575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653EA2DB-8E7B-4C5D-A4EC-D79FFA5DAC06}"/>
                    </a:ext>
                  </a:extLst>
                </p:cNvPr>
                <p:cNvSpPr/>
                <p:nvPr/>
              </p:nvSpPr>
              <p:spPr>
                <a:xfrm>
                  <a:off x="1333497" y="2117271"/>
                  <a:ext cx="402771" cy="419100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28E7009F-8BF1-43D2-B254-2AF4DCA4ADCB}"/>
                  </a:ext>
                </a:extLst>
              </p:cNvPr>
              <p:cNvSpPr txBox="1"/>
              <p:nvPr/>
            </p:nvSpPr>
            <p:spPr>
              <a:xfrm>
                <a:off x="3036928" y="1157150"/>
                <a:ext cx="41979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</a:rPr>
                  <a:t>0</a:t>
                </a:r>
              </a:p>
            </p:txBody>
          </p:sp>
        </p:grpSp>
      </p:grpSp>
      <p:sp>
        <p:nvSpPr>
          <p:cNvPr id="85" name="ZoneTexte 84">
            <a:extLst>
              <a:ext uri="{FF2B5EF4-FFF2-40B4-BE49-F238E27FC236}">
                <a16:creationId xmlns:a16="http://schemas.microsoft.com/office/drawing/2014/main" id="{342A355B-7A92-43CE-9D7D-A32CB9E6886D}"/>
              </a:ext>
            </a:extLst>
          </p:cNvPr>
          <p:cNvSpPr txBox="1"/>
          <p:nvPr/>
        </p:nvSpPr>
        <p:spPr>
          <a:xfrm>
            <a:off x="4805898" y="1504538"/>
            <a:ext cx="1747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Attendre </a:t>
            </a:r>
          </a:p>
        </p:txBody>
      </p: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6932DF43-FAC1-4AE6-8475-8AFAA6B54469}"/>
              </a:ext>
            </a:extLst>
          </p:cNvPr>
          <p:cNvGrpSpPr/>
          <p:nvPr/>
        </p:nvGrpSpPr>
        <p:grpSpPr>
          <a:xfrm>
            <a:off x="2998465" y="4999063"/>
            <a:ext cx="4386232" cy="597369"/>
            <a:chOff x="2888103" y="4604913"/>
            <a:chExt cx="4386232" cy="597369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CBBC20D-AFA6-4E20-A1BB-ED59B042B62E}"/>
                </a:ext>
              </a:extLst>
            </p:cNvPr>
            <p:cNvSpPr/>
            <p:nvPr/>
          </p:nvSpPr>
          <p:spPr>
            <a:xfrm>
              <a:off x="2888117" y="4630782"/>
              <a:ext cx="648780" cy="5715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8" name="Groupe 87">
              <a:extLst>
                <a:ext uri="{FF2B5EF4-FFF2-40B4-BE49-F238E27FC236}">
                  <a16:creationId xmlns:a16="http://schemas.microsoft.com/office/drawing/2014/main" id="{FB557ACC-016E-4903-9A35-7DDEC73B8772}"/>
                </a:ext>
              </a:extLst>
            </p:cNvPr>
            <p:cNvGrpSpPr/>
            <p:nvPr/>
          </p:nvGrpSpPr>
          <p:grpSpPr>
            <a:xfrm>
              <a:off x="3536898" y="4630782"/>
              <a:ext cx="3644628" cy="571500"/>
              <a:chOff x="1812469" y="1045027"/>
              <a:chExt cx="3118763" cy="571500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BAFFF76-ED19-4D4F-AACD-3F93C8D27124}"/>
                  </a:ext>
                </a:extLst>
              </p:cNvPr>
              <p:cNvSpPr/>
              <p:nvPr/>
            </p:nvSpPr>
            <p:spPr>
              <a:xfrm>
                <a:off x="2237017" y="1045027"/>
                <a:ext cx="2694215" cy="57150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2" name="Connecteur droit 91">
                <a:extLst>
                  <a:ext uri="{FF2B5EF4-FFF2-40B4-BE49-F238E27FC236}">
                    <a16:creationId xmlns:a16="http://schemas.microsoft.com/office/drawing/2014/main" id="{AB384BF4-7C25-438D-8FE1-3EE58BFAFCDA}"/>
                  </a:ext>
                </a:extLst>
              </p:cNvPr>
              <p:cNvCxnSpPr/>
              <p:nvPr/>
            </p:nvCxnSpPr>
            <p:spPr>
              <a:xfrm flipH="1">
                <a:off x="1812469" y="1330777"/>
                <a:ext cx="42454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CB7CC1B-9A13-463F-9452-6DF7465BC35B}"/>
                </a:ext>
              </a:extLst>
            </p:cNvPr>
            <p:cNvSpPr/>
            <p:nvPr/>
          </p:nvSpPr>
          <p:spPr>
            <a:xfrm>
              <a:off x="2888103" y="4624254"/>
              <a:ext cx="648780" cy="571500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3D7EB2A0-D06C-4D0D-983A-68821D8B990C}"/>
                </a:ext>
              </a:extLst>
            </p:cNvPr>
            <p:cNvSpPr txBox="1"/>
            <p:nvPr/>
          </p:nvSpPr>
          <p:spPr>
            <a:xfrm>
              <a:off x="4020496" y="4604913"/>
              <a:ext cx="32538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Desserrer la pièce </a:t>
              </a:r>
            </a:p>
          </p:txBody>
        </p:sp>
      </p:grp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780F7A43-9779-46CA-B5BD-0F908C34DCA5}"/>
              </a:ext>
            </a:extLst>
          </p:cNvPr>
          <p:cNvCxnSpPr/>
          <p:nvPr/>
        </p:nvCxnSpPr>
        <p:spPr>
          <a:xfrm flipH="1">
            <a:off x="3322869" y="2103096"/>
            <a:ext cx="0" cy="504000"/>
          </a:xfrm>
          <a:prstGeom prst="line">
            <a:avLst/>
          </a:prstGeom>
          <a:noFill/>
          <a:ln w="2857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</p:cxn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06E7BFA1-342A-412E-8286-46E0DBF8D00D}"/>
              </a:ext>
            </a:extLst>
          </p:cNvPr>
          <p:cNvGrpSpPr/>
          <p:nvPr/>
        </p:nvGrpSpPr>
        <p:grpSpPr>
          <a:xfrm>
            <a:off x="2994658" y="3803578"/>
            <a:ext cx="4297230" cy="597579"/>
            <a:chOff x="2884296" y="3409428"/>
            <a:chExt cx="4297230" cy="597579"/>
          </a:xfrm>
        </p:grpSpPr>
        <p:grpSp>
          <p:nvGrpSpPr>
            <p:cNvPr id="95" name="Groupe 94">
              <a:extLst>
                <a:ext uri="{FF2B5EF4-FFF2-40B4-BE49-F238E27FC236}">
                  <a16:creationId xmlns:a16="http://schemas.microsoft.com/office/drawing/2014/main" id="{AAB3E37C-B81D-44A6-AADB-57CC92BB2558}"/>
                </a:ext>
              </a:extLst>
            </p:cNvPr>
            <p:cNvGrpSpPr/>
            <p:nvPr/>
          </p:nvGrpSpPr>
          <p:grpSpPr>
            <a:xfrm>
              <a:off x="3536898" y="3409428"/>
              <a:ext cx="3644628" cy="597579"/>
              <a:chOff x="1812469" y="1018948"/>
              <a:chExt cx="3118763" cy="59757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2DE08A24-9A1B-4CEC-8E40-D8A9B3DC8CB5}"/>
                  </a:ext>
                </a:extLst>
              </p:cNvPr>
              <p:cNvSpPr/>
              <p:nvPr/>
            </p:nvSpPr>
            <p:spPr>
              <a:xfrm>
                <a:off x="2237017" y="1045027"/>
                <a:ext cx="2694215" cy="57150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8" name="Connecteur droit 97">
                <a:extLst>
                  <a:ext uri="{FF2B5EF4-FFF2-40B4-BE49-F238E27FC236}">
                    <a16:creationId xmlns:a16="http://schemas.microsoft.com/office/drawing/2014/main" id="{158F8A61-8A3B-4098-B6D3-93F1D776F2D1}"/>
                  </a:ext>
                </a:extLst>
              </p:cNvPr>
              <p:cNvCxnSpPr/>
              <p:nvPr/>
            </p:nvCxnSpPr>
            <p:spPr>
              <a:xfrm flipH="1">
                <a:off x="1812469" y="1330777"/>
                <a:ext cx="42454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sp>
            <p:nvSpPr>
              <p:cNvPr id="99" name="ZoneTexte 98">
                <a:extLst>
                  <a:ext uri="{FF2B5EF4-FFF2-40B4-BE49-F238E27FC236}">
                    <a16:creationId xmlns:a16="http://schemas.microsoft.com/office/drawing/2014/main" id="{2648D81B-5176-4145-B048-BA1487EA0A20}"/>
                  </a:ext>
                </a:extLst>
              </p:cNvPr>
              <p:cNvSpPr txBox="1"/>
              <p:nvPr/>
            </p:nvSpPr>
            <p:spPr>
              <a:xfrm>
                <a:off x="2360954" y="1018948"/>
                <a:ext cx="230647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Percer la pièce </a:t>
                </a:r>
              </a:p>
            </p:txBody>
          </p:sp>
        </p:grp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FA938B41-3237-4402-9554-C15372680998}"/>
                </a:ext>
              </a:extLst>
            </p:cNvPr>
            <p:cNvSpPr/>
            <p:nvPr/>
          </p:nvSpPr>
          <p:spPr>
            <a:xfrm>
              <a:off x="2884296" y="3425736"/>
              <a:ext cx="648780" cy="571500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209BA1E8-FFB9-45BC-BE59-D73DB28C8F19}"/>
              </a:ext>
            </a:extLst>
          </p:cNvPr>
          <p:cNvCxnSpPr/>
          <p:nvPr/>
        </p:nvCxnSpPr>
        <p:spPr>
          <a:xfrm flipH="1">
            <a:off x="3319048" y="3192843"/>
            <a:ext cx="0" cy="612000"/>
          </a:xfrm>
          <a:prstGeom prst="line">
            <a:avLst/>
          </a:prstGeom>
          <a:noFill/>
          <a:ln w="2857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101" name="Connecteur droit 100">
            <a:extLst>
              <a:ext uri="{FF2B5EF4-FFF2-40B4-BE49-F238E27FC236}">
                <a16:creationId xmlns:a16="http://schemas.microsoft.com/office/drawing/2014/main" id="{0035375A-18C2-4935-98A5-2D8539E4E389}"/>
              </a:ext>
            </a:extLst>
          </p:cNvPr>
          <p:cNvCxnSpPr/>
          <p:nvPr/>
        </p:nvCxnSpPr>
        <p:spPr>
          <a:xfrm flipH="1">
            <a:off x="3327333" y="4407631"/>
            <a:ext cx="0" cy="612000"/>
          </a:xfrm>
          <a:prstGeom prst="line">
            <a:avLst/>
          </a:prstGeom>
          <a:noFill/>
          <a:ln w="28575" cap="flat" cmpd="sng" algn="ctr">
            <a:solidFill>
              <a:srgbClr val="5B9BD5">
                <a:lumMod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3BFE247F-73DE-4A78-8A65-65B94997F0CC}"/>
              </a:ext>
            </a:extLst>
          </p:cNvPr>
          <p:cNvCxnSpPr/>
          <p:nvPr/>
        </p:nvCxnSpPr>
        <p:spPr>
          <a:xfrm>
            <a:off x="835078" y="1838836"/>
            <a:ext cx="2387955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5819A0D0-4E62-415F-A3BF-0A9DEBCF7E9C}"/>
              </a:ext>
            </a:extLst>
          </p:cNvPr>
          <p:cNvCxnSpPr/>
          <p:nvPr/>
        </p:nvCxnSpPr>
        <p:spPr>
          <a:xfrm>
            <a:off x="753522" y="2937316"/>
            <a:ext cx="2387955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4DA84038-6E48-4B13-907F-F05CCF126438}"/>
              </a:ext>
            </a:extLst>
          </p:cNvPr>
          <p:cNvCxnSpPr/>
          <p:nvPr/>
        </p:nvCxnSpPr>
        <p:spPr>
          <a:xfrm>
            <a:off x="777925" y="4155084"/>
            <a:ext cx="2387955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97DDFAFB-E4BC-4880-8DDE-EFADFCEA858D}"/>
              </a:ext>
            </a:extLst>
          </p:cNvPr>
          <p:cNvCxnSpPr/>
          <p:nvPr/>
        </p:nvCxnSpPr>
        <p:spPr>
          <a:xfrm>
            <a:off x="739301" y="5387261"/>
            <a:ext cx="2387955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4D8E4872-098A-4B90-B6BD-0F67F3C617A8}"/>
              </a:ext>
            </a:extLst>
          </p:cNvPr>
          <p:cNvSpPr/>
          <p:nvPr/>
        </p:nvSpPr>
        <p:spPr>
          <a:xfrm>
            <a:off x="1458721" y="452707"/>
            <a:ext cx="469601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fr-FR" sz="3200" b="1" u="sng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Exemple d’un GRAFCET  :</a:t>
            </a:r>
          </a:p>
        </p:txBody>
      </p:sp>
    </p:spTree>
    <p:extLst>
      <p:ext uri="{BB962C8B-B14F-4D97-AF65-F5344CB8AC3E}">
        <p14:creationId xmlns:p14="http://schemas.microsoft.com/office/powerpoint/2010/main" val="407988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5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77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8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9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0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9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9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0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 animBg="1"/>
      <p:bldP spid="55" grpId="0"/>
      <p:bldP spid="55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  <p:bldP spid="72" grpId="0"/>
      <p:bldP spid="72" grpId="1"/>
      <p:bldP spid="72" grpId="2"/>
      <p:bldP spid="73" grpId="0"/>
      <p:bldP spid="73" grpId="1"/>
      <p:bldP spid="73" grpId="2"/>
      <p:bldP spid="74" grpId="0"/>
      <p:bldP spid="74" grpId="1"/>
      <p:bldP spid="74" grpId="2"/>
      <p:bldP spid="75" grpId="0"/>
      <p:bldP spid="75" grpId="1"/>
      <p:bldP spid="75" grpId="2"/>
      <p:bldP spid="85" grpId="0"/>
      <p:bldP spid="85" grpId="1"/>
      <p:bldP spid="10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42E82B-A632-40E9-AB52-A792F7EF3A0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C70C57-DE9C-4971-B0B0-6D6D3F6741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88B66F-EBE1-4EF1-8BE5-D918359F6A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9E2E39-D76C-4EBD-9F9D-22D5650659CA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1F77235-1404-426D-9BB3-0B14F3DB2B68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50E836-A58A-44CD-AB1E-0FAD28ECCCBC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1" name="Image 2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C953F6E4-A49D-4B68-A9DB-DDB91235F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D2F0B1D-AC7A-441C-B083-C548B6055EFC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4" name="Flèche : pentagone 23">
                <a:extLst>
                  <a:ext uri="{FF2B5EF4-FFF2-40B4-BE49-F238E27FC236}">
                    <a16:creationId xmlns:a16="http://schemas.microsoft.com/office/drawing/2014/main" id="{ACB8D935-CB34-4320-91B3-9F28D8639E0C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SYSTÈME</a:t>
                </a:r>
              </a:p>
            </p:txBody>
          </p:sp>
          <p:sp>
            <p:nvSpPr>
              <p:cNvPr id="25" name="Flèche : pentagone 47">
                <a:extLst>
                  <a:ext uri="{FF2B5EF4-FFF2-40B4-BE49-F238E27FC236}">
                    <a16:creationId xmlns:a16="http://schemas.microsoft.com/office/drawing/2014/main" id="{664C98FE-CD94-4B82-BCE9-3F5C6F250937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Image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B71F2799-6FA3-4B54-B143-B2484F017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B4D0CB1F-A70A-4F4C-9903-82B96F079E25}"/>
              </a:ext>
            </a:extLst>
          </p:cNvPr>
          <p:cNvSpPr txBox="1"/>
          <p:nvPr/>
        </p:nvSpPr>
        <p:spPr>
          <a:xfrm>
            <a:off x="604357" y="1371046"/>
            <a:ext cx="97327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Fonctionnement </a:t>
            </a:r>
            <a:r>
              <a:rPr lang="fr-FR" sz="32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fr-FR" sz="2800" b="0" i="1" dirty="0">
                <a:solidFill>
                  <a:srgbClr val="000000"/>
                </a:solidFill>
                <a:effectLst/>
                <a:latin typeface="Calibri-Italic"/>
              </a:rPr>
              <a:t>Cette machine peut laver, rincer et essorer :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38E7D8C-A80A-4674-B9A4-FFC94F5A7CCB}"/>
              </a:ext>
            </a:extLst>
          </p:cNvPr>
          <p:cNvSpPr txBox="1"/>
          <p:nvPr/>
        </p:nvSpPr>
        <p:spPr>
          <a:xfrm>
            <a:off x="936146" y="302865"/>
            <a:ext cx="9453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i="0" u="sng" dirty="0">
                <a:solidFill>
                  <a:srgbClr val="1F3864"/>
                </a:solidFill>
                <a:effectLst/>
                <a:latin typeface="Calibri-Bold"/>
              </a:rPr>
              <a:t>Exercice 01: </a:t>
            </a:r>
            <a:r>
              <a:rPr lang="fr-FR" sz="2400" b="0" i="0" u="sng" dirty="0">
                <a:solidFill>
                  <a:srgbClr val="2E74B5"/>
                </a:solidFill>
                <a:effectLst/>
                <a:latin typeface="Calibri" panose="020F0502020204030204" pitchFamily="34" charset="0"/>
              </a:rPr>
              <a:t>Système </a:t>
            </a:r>
            <a:r>
              <a:rPr lang="fr-FR" sz="2800" b="1" i="0" u="sng" dirty="0">
                <a:solidFill>
                  <a:srgbClr val="2E74B5"/>
                </a:solidFill>
                <a:effectLst/>
                <a:latin typeface="Calibri-Bold"/>
              </a:rPr>
              <a:t>:</a:t>
            </a:r>
            <a:r>
              <a:rPr lang="fr-FR" sz="3600" b="1" i="0" dirty="0">
                <a:solidFill>
                  <a:srgbClr val="2E74B5"/>
                </a:solidFill>
                <a:effectLst/>
                <a:latin typeface="Calibri-Bold"/>
              </a:rPr>
              <a:t> </a:t>
            </a:r>
            <a:r>
              <a:rPr lang="fr-F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« </a:t>
            </a:r>
            <a:r>
              <a:rPr lang="fr-FR" sz="3200" b="1" i="1" dirty="0">
                <a:solidFill>
                  <a:srgbClr val="833C0B"/>
                </a:solidFill>
                <a:effectLst/>
                <a:latin typeface="Calibri" panose="020F0502020204030204" pitchFamily="34" charset="0"/>
              </a:rPr>
              <a:t>M</a:t>
            </a:r>
            <a:r>
              <a:rPr lang="fr-FR" sz="3200" b="1" i="1" dirty="0">
                <a:solidFill>
                  <a:srgbClr val="833C0B"/>
                </a:solidFill>
                <a:effectLst/>
                <a:latin typeface="Calibri-BoldItalic"/>
              </a:rPr>
              <a:t>achine à laver le linge </a:t>
            </a:r>
            <a:r>
              <a:rPr lang="fr-F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</a:t>
            </a:r>
            <a:r>
              <a:rPr lang="fr-FR" sz="3200" dirty="0"/>
              <a:t> </a:t>
            </a: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9A229B49-7ED3-41A1-9A22-C3A0BFC439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792" y="3618365"/>
            <a:ext cx="2438699" cy="292340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7D667B6-17D5-4FF2-BA31-633B083DA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1835447"/>
            <a:ext cx="3892879" cy="3892879"/>
          </a:xfrm>
          <a:prstGeom prst="rect">
            <a:avLst/>
          </a:prstGeom>
        </p:spPr>
      </p:pic>
      <p:sp>
        <p:nvSpPr>
          <p:cNvPr id="80" name="ZoneTexte 79">
            <a:extLst>
              <a:ext uri="{FF2B5EF4-FFF2-40B4-BE49-F238E27FC236}">
                <a16:creationId xmlns:a16="http://schemas.microsoft.com/office/drawing/2014/main" id="{F48A3CE0-8A80-44BC-840D-8978280CDA33}"/>
              </a:ext>
            </a:extLst>
          </p:cNvPr>
          <p:cNvSpPr txBox="1"/>
          <p:nvPr/>
        </p:nvSpPr>
        <p:spPr>
          <a:xfrm>
            <a:off x="4323858" y="1981412"/>
            <a:ext cx="68057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0" i="0" dirty="0">
                <a:solidFill>
                  <a:srgbClr val="000000"/>
                </a:solidFill>
                <a:effectLst/>
                <a:latin typeface="TimesNewRomanPSMT"/>
              </a:rPr>
              <a:t>- 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-Italic"/>
              </a:rPr>
              <a:t>Le lavage </a:t>
            </a:r>
            <a:r>
              <a:rPr lang="fr-FR" sz="2800" b="0" i="1" dirty="0">
                <a:solidFill>
                  <a:srgbClr val="000000"/>
                </a:solidFill>
                <a:effectLst/>
                <a:latin typeface="Calibri-Italic"/>
              </a:rPr>
              <a:t>s’effectue dés la mise en marche</a:t>
            </a:r>
            <a:br>
              <a:rPr lang="fr-FR" sz="2800" b="0" i="1" dirty="0">
                <a:solidFill>
                  <a:srgbClr val="000000"/>
                </a:solidFill>
                <a:effectLst/>
                <a:latin typeface="Calibri-Italic"/>
              </a:rPr>
            </a:br>
            <a:r>
              <a:rPr lang="fr-FR" sz="2800" b="0" i="0" dirty="0">
                <a:solidFill>
                  <a:srgbClr val="000000"/>
                </a:solidFill>
                <a:effectLst/>
                <a:latin typeface="TimesNewRomanPSMT"/>
              </a:rPr>
              <a:t>- 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-Italic"/>
              </a:rPr>
              <a:t>Le rinçage </a:t>
            </a:r>
            <a:r>
              <a:rPr lang="fr-FR" sz="2800" b="0" i="1" dirty="0">
                <a:solidFill>
                  <a:srgbClr val="000000"/>
                </a:solidFill>
                <a:effectLst/>
                <a:latin typeface="Calibri-Italic"/>
              </a:rPr>
              <a:t>suit le lavage</a:t>
            </a:r>
            <a:br>
              <a:rPr lang="fr-FR" sz="2800" b="0" i="1" dirty="0">
                <a:solidFill>
                  <a:srgbClr val="000000"/>
                </a:solidFill>
                <a:effectLst/>
                <a:latin typeface="Calibri-Italic"/>
              </a:rPr>
            </a:br>
            <a:r>
              <a:rPr lang="fr-FR" sz="2800" b="0" i="0" dirty="0">
                <a:solidFill>
                  <a:srgbClr val="000000"/>
                </a:solidFill>
                <a:effectLst/>
                <a:latin typeface="TimesNewRomanPSMT"/>
              </a:rPr>
              <a:t>- 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-Italic"/>
              </a:rPr>
              <a:t>L’essorage</a:t>
            </a:r>
            <a:r>
              <a:rPr lang="fr-FR" sz="2800" b="0" i="1" dirty="0">
                <a:solidFill>
                  <a:srgbClr val="000000"/>
                </a:solidFill>
                <a:effectLst/>
                <a:latin typeface="Calibri-Italic"/>
              </a:rPr>
              <a:t> est effectué après le rinçage.</a:t>
            </a:r>
            <a:endParaRPr lang="fr-FR" sz="2800" dirty="0"/>
          </a:p>
        </p:txBody>
      </p:sp>
      <p:sp>
        <p:nvSpPr>
          <p:cNvPr id="7" name="Bulle narrative : rectangle à coins arrondis 6">
            <a:extLst>
              <a:ext uri="{FF2B5EF4-FFF2-40B4-BE49-F238E27FC236}">
                <a16:creationId xmlns:a16="http://schemas.microsoft.com/office/drawing/2014/main" id="{B01B88E6-2A37-4A70-880E-C07FABF2ED1D}"/>
              </a:ext>
            </a:extLst>
          </p:cNvPr>
          <p:cNvSpPr/>
          <p:nvPr/>
        </p:nvSpPr>
        <p:spPr>
          <a:xfrm>
            <a:off x="760491" y="5786041"/>
            <a:ext cx="9188970" cy="701787"/>
          </a:xfrm>
          <a:prstGeom prst="wedgeRoundRectCallout">
            <a:avLst>
              <a:gd name="adj1" fmla="val -35848"/>
              <a:gd name="adj2" fmla="val -8161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Déterminer le </a:t>
            </a:r>
            <a:r>
              <a:rPr lang="fr-FR" sz="3200" b="1" i="0" dirty="0">
                <a:solidFill>
                  <a:schemeClr val="bg1"/>
                </a:solidFill>
                <a:effectLst/>
                <a:latin typeface="Calibri-Bold"/>
              </a:rPr>
              <a:t>GRAFCET </a:t>
            </a:r>
            <a:r>
              <a:rPr lang="fr-FR" sz="32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du point de vue du système :</a:t>
            </a:r>
            <a:r>
              <a:rPr lang="fr-FR" sz="3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946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1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  <p:bldP spid="80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ZoneTexte 78">
            <a:extLst>
              <a:ext uri="{FF2B5EF4-FFF2-40B4-BE49-F238E27FC236}">
                <a16:creationId xmlns:a16="http://schemas.microsoft.com/office/drawing/2014/main" id="{849C589F-56B3-42DE-9BBE-AC328AB3D895}"/>
              </a:ext>
            </a:extLst>
          </p:cNvPr>
          <p:cNvSpPr txBox="1"/>
          <p:nvPr/>
        </p:nvSpPr>
        <p:spPr>
          <a:xfrm>
            <a:off x="5518101" y="1574178"/>
            <a:ext cx="68057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0" i="0" dirty="0">
                <a:solidFill>
                  <a:srgbClr val="000000"/>
                </a:solidFill>
                <a:effectLst/>
                <a:latin typeface="TimesNewRomanPSMT"/>
              </a:rPr>
              <a:t>- 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-Italic"/>
              </a:rPr>
              <a:t>Le lavage </a:t>
            </a:r>
            <a:r>
              <a:rPr lang="fr-FR" sz="2800" b="0" i="1" dirty="0">
                <a:solidFill>
                  <a:srgbClr val="000000"/>
                </a:solidFill>
                <a:effectLst/>
                <a:latin typeface="Calibri-Italic"/>
              </a:rPr>
              <a:t>s’effectue dés la mise en marche</a:t>
            </a:r>
            <a:br>
              <a:rPr lang="fr-FR" sz="2800" b="0" i="1" dirty="0">
                <a:solidFill>
                  <a:srgbClr val="000000"/>
                </a:solidFill>
                <a:effectLst/>
                <a:latin typeface="Calibri-Italic"/>
              </a:rPr>
            </a:br>
            <a:r>
              <a:rPr lang="fr-FR" sz="2800" b="0" i="0" dirty="0">
                <a:solidFill>
                  <a:srgbClr val="000000"/>
                </a:solidFill>
                <a:effectLst/>
                <a:latin typeface="TimesNewRomanPSMT"/>
              </a:rPr>
              <a:t>- 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-Italic"/>
              </a:rPr>
              <a:t>Le rinçage </a:t>
            </a:r>
            <a:r>
              <a:rPr lang="fr-FR" sz="2800" b="0" i="1" dirty="0">
                <a:solidFill>
                  <a:srgbClr val="000000"/>
                </a:solidFill>
                <a:effectLst/>
                <a:latin typeface="Calibri-Italic"/>
              </a:rPr>
              <a:t>suit le lavage</a:t>
            </a:r>
            <a:br>
              <a:rPr lang="fr-FR" sz="2800" b="0" i="1" dirty="0">
                <a:solidFill>
                  <a:srgbClr val="000000"/>
                </a:solidFill>
                <a:effectLst/>
                <a:latin typeface="Calibri-Italic"/>
              </a:rPr>
            </a:br>
            <a:r>
              <a:rPr lang="fr-FR" sz="2800" b="0" i="0" dirty="0">
                <a:solidFill>
                  <a:srgbClr val="000000"/>
                </a:solidFill>
                <a:effectLst/>
                <a:latin typeface="TimesNewRomanPSMT"/>
              </a:rPr>
              <a:t>- </a:t>
            </a:r>
            <a:r>
              <a:rPr lang="fr-FR" sz="2800" b="1" i="1" dirty="0">
                <a:solidFill>
                  <a:srgbClr val="FF0000"/>
                </a:solidFill>
                <a:effectLst/>
                <a:latin typeface="Calibri-Italic"/>
              </a:rPr>
              <a:t>L’essorage</a:t>
            </a:r>
            <a:r>
              <a:rPr lang="fr-FR" sz="2800" b="0" i="1" dirty="0">
                <a:solidFill>
                  <a:srgbClr val="000000"/>
                </a:solidFill>
                <a:effectLst/>
                <a:latin typeface="Calibri-Italic"/>
              </a:rPr>
              <a:t> est effectué après le rinçage.</a:t>
            </a:r>
            <a:endParaRPr lang="fr-FR" sz="2800" dirty="0"/>
          </a:p>
        </p:txBody>
      </p:sp>
      <p:pic>
        <p:nvPicPr>
          <p:cNvPr id="87" name="Image 86">
            <a:extLst>
              <a:ext uri="{FF2B5EF4-FFF2-40B4-BE49-F238E27FC236}">
                <a16:creationId xmlns:a16="http://schemas.microsoft.com/office/drawing/2014/main" id="{7821131B-87A1-4598-ADE2-D05996383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792" y="3618365"/>
            <a:ext cx="2438699" cy="292340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42E82B-A632-40E9-AB52-A792F7EF3A0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C70C57-DE9C-4971-B0B0-6D6D3F6741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88B66F-EBE1-4EF1-8BE5-D918359F6A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9E2E39-D76C-4EBD-9F9D-22D5650659CA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1F77235-1404-426D-9BB3-0B14F3DB2B68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50E836-A58A-44CD-AB1E-0FAD28ECCCBC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1" name="Image 2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C953F6E4-A49D-4B68-A9DB-DDB91235F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D2F0B1D-AC7A-441C-B083-C548B6055EFC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4" name="Flèche : pentagone 23">
                <a:extLst>
                  <a:ext uri="{FF2B5EF4-FFF2-40B4-BE49-F238E27FC236}">
                    <a16:creationId xmlns:a16="http://schemas.microsoft.com/office/drawing/2014/main" id="{ACB8D935-CB34-4320-91B3-9F28D8639E0C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SYSTÈME</a:t>
                </a:r>
              </a:p>
            </p:txBody>
          </p:sp>
          <p:sp>
            <p:nvSpPr>
              <p:cNvPr id="25" name="Flèche : pentagone 47">
                <a:extLst>
                  <a:ext uri="{FF2B5EF4-FFF2-40B4-BE49-F238E27FC236}">
                    <a16:creationId xmlns:a16="http://schemas.microsoft.com/office/drawing/2014/main" id="{664C98FE-CD94-4B82-BCE9-3F5C6F250937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Image 22">
              <a:hlinkClick r:id="rId6" action="ppaction://hlinksldjump"/>
              <a:extLst>
                <a:ext uri="{FF2B5EF4-FFF2-40B4-BE49-F238E27FC236}">
                  <a16:creationId xmlns:a16="http://schemas.microsoft.com/office/drawing/2014/main" id="{B71F2799-6FA3-4B54-B143-B2484F017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C993D6C0-F04C-476B-9DEB-A3B98C80F650}"/>
              </a:ext>
            </a:extLst>
          </p:cNvPr>
          <p:cNvGrpSpPr/>
          <p:nvPr/>
        </p:nvGrpSpPr>
        <p:grpSpPr>
          <a:xfrm>
            <a:off x="339402" y="1071314"/>
            <a:ext cx="5137712" cy="4833258"/>
            <a:chOff x="992127" y="1457464"/>
            <a:chExt cx="5137712" cy="4833258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F6AC8723-6E8B-4FD5-BF2E-1B00DD91F8F9}"/>
                </a:ext>
              </a:extLst>
            </p:cNvPr>
            <p:cNvGrpSpPr/>
            <p:nvPr/>
          </p:nvGrpSpPr>
          <p:grpSpPr>
            <a:xfrm>
              <a:off x="992127" y="1457464"/>
              <a:ext cx="1170348" cy="4833258"/>
              <a:chOff x="2042160" y="875211"/>
              <a:chExt cx="1170348" cy="4833258"/>
            </a:xfrm>
          </p:grpSpPr>
          <p:grpSp>
            <p:nvGrpSpPr>
              <p:cNvPr id="54" name="Groupe 53">
                <a:extLst>
                  <a:ext uri="{FF2B5EF4-FFF2-40B4-BE49-F238E27FC236}">
                    <a16:creationId xmlns:a16="http://schemas.microsoft.com/office/drawing/2014/main" id="{369D2FE5-8612-45C4-A689-6879C76E5829}"/>
                  </a:ext>
                </a:extLst>
              </p:cNvPr>
              <p:cNvGrpSpPr/>
              <p:nvPr/>
            </p:nvGrpSpPr>
            <p:grpSpPr>
              <a:xfrm>
                <a:off x="2042160" y="875211"/>
                <a:ext cx="1170348" cy="4833258"/>
                <a:chOff x="2042160" y="875211"/>
                <a:chExt cx="1170348" cy="4833258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84E7210-C5D7-4A39-9283-F8E165D7AE8F}"/>
                    </a:ext>
                  </a:extLst>
                </p:cNvPr>
                <p:cNvSpPr/>
                <p:nvPr/>
              </p:nvSpPr>
              <p:spPr>
                <a:xfrm>
                  <a:off x="2042160" y="875211"/>
                  <a:ext cx="1170348" cy="4833258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7" name="Connecteur droit avec flèche 56">
                  <a:extLst>
                    <a:ext uri="{FF2B5EF4-FFF2-40B4-BE49-F238E27FC236}">
                      <a16:creationId xmlns:a16="http://schemas.microsoft.com/office/drawing/2014/main" id="{87DB8AB3-CDE8-485A-AB7C-695FB42F10EA}"/>
                    </a:ext>
                  </a:extLst>
                </p:cNvPr>
                <p:cNvCxnSpPr>
                  <a:cxnSpLocks/>
                  <a:stCxn id="56" idx="1"/>
                </p:cNvCxnSpPr>
                <p:nvPr/>
              </p:nvCxnSpPr>
              <p:spPr>
                <a:xfrm>
                  <a:off x="2042160" y="3291840"/>
                  <a:ext cx="0" cy="10800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stealth" w="lg" len="lg"/>
                  <a:tailEnd type="none"/>
                </a:ln>
                <a:effectLst/>
              </p:spPr>
            </p:cxnSp>
          </p:grpSp>
          <p:cxnSp>
            <p:nvCxnSpPr>
              <p:cNvPr id="55" name="Connecteur droit avec flèche 54">
                <a:extLst>
                  <a:ext uri="{FF2B5EF4-FFF2-40B4-BE49-F238E27FC236}">
                    <a16:creationId xmlns:a16="http://schemas.microsoft.com/office/drawing/2014/main" id="{01BE4614-3BF3-4554-9F4B-DA3FA0796DD6}"/>
                  </a:ext>
                </a:extLst>
              </p:cNvPr>
              <p:cNvCxnSpPr/>
              <p:nvPr/>
            </p:nvCxnSpPr>
            <p:spPr>
              <a:xfrm flipV="1">
                <a:off x="3210332" y="878892"/>
                <a:ext cx="0" cy="252000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headEnd type="stealth" w="lg" len="lg"/>
                <a:tailEnd type="none"/>
              </a:ln>
              <a:effectLst/>
            </p:spPr>
          </p:cxn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9B4C105-B2B9-4CD0-871A-35FCFE0C7E68}"/>
                </a:ext>
              </a:extLst>
            </p:cNvPr>
            <p:cNvSpPr/>
            <p:nvPr/>
          </p:nvSpPr>
          <p:spPr>
            <a:xfrm>
              <a:off x="2981342" y="2811843"/>
              <a:ext cx="3148496" cy="5715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1E2724E7-7669-4280-BAA9-5478DE4D9D5E}"/>
                </a:ext>
              </a:extLst>
            </p:cNvPr>
            <p:cNvCxnSpPr/>
            <p:nvPr/>
          </p:nvCxnSpPr>
          <p:spPr>
            <a:xfrm flipH="1">
              <a:off x="2485210" y="3097593"/>
              <a:ext cx="496129" cy="0"/>
            </a:xfrm>
            <a:prstGeom prst="line">
              <a:avLst/>
            </a:prstGeom>
            <a:noFill/>
            <a:ln w="285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F5F1F399-814B-4360-AFE1-7E972964CB1C}"/>
                </a:ext>
              </a:extLst>
            </p:cNvPr>
            <p:cNvCxnSpPr/>
            <p:nvPr/>
          </p:nvCxnSpPr>
          <p:spPr>
            <a:xfrm>
              <a:off x="1950918" y="2537547"/>
              <a:ext cx="419793" cy="0"/>
            </a:xfrm>
            <a:prstGeom prst="line">
              <a:avLst/>
            </a:prstGeom>
            <a:noFill/>
            <a:ln w="381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72AEF30B-E950-401B-9A0B-62FA6EF523DD}"/>
                </a:ext>
              </a:extLst>
            </p:cNvPr>
            <p:cNvCxnSpPr/>
            <p:nvPr/>
          </p:nvCxnSpPr>
          <p:spPr>
            <a:xfrm>
              <a:off x="1950918" y="3685990"/>
              <a:ext cx="419793" cy="0"/>
            </a:xfrm>
            <a:prstGeom prst="line">
              <a:avLst/>
            </a:prstGeom>
            <a:noFill/>
            <a:ln w="381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CF04C04E-71E9-44E9-9D9E-29CE045411AB}"/>
                </a:ext>
              </a:extLst>
            </p:cNvPr>
            <p:cNvCxnSpPr/>
            <p:nvPr/>
          </p:nvCxnSpPr>
          <p:spPr>
            <a:xfrm>
              <a:off x="1970001" y="4883419"/>
              <a:ext cx="419793" cy="0"/>
            </a:xfrm>
            <a:prstGeom prst="line">
              <a:avLst/>
            </a:prstGeom>
            <a:noFill/>
            <a:ln w="381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541225EC-2477-40C4-A53A-32DC4E4BA2F3}"/>
                </a:ext>
              </a:extLst>
            </p:cNvPr>
            <p:cNvCxnSpPr/>
            <p:nvPr/>
          </p:nvCxnSpPr>
          <p:spPr>
            <a:xfrm>
              <a:off x="1950918" y="6015533"/>
              <a:ext cx="419793" cy="0"/>
            </a:xfrm>
            <a:prstGeom prst="line">
              <a:avLst/>
            </a:prstGeom>
            <a:noFill/>
            <a:ln w="381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</p:cxn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4D311F87-27F2-425A-B670-5A6DA6023956}"/>
                </a:ext>
              </a:extLst>
            </p:cNvPr>
            <p:cNvGrpSpPr/>
            <p:nvPr/>
          </p:nvGrpSpPr>
          <p:grpSpPr>
            <a:xfrm>
              <a:off x="2485210" y="1721117"/>
              <a:ext cx="3644629" cy="571500"/>
              <a:chOff x="1812469" y="1045027"/>
              <a:chExt cx="3118764" cy="571500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D91BCCF-38DB-4148-AAAA-E5B2C3C7B86E}"/>
                  </a:ext>
                </a:extLst>
              </p:cNvPr>
              <p:cNvSpPr/>
              <p:nvPr/>
            </p:nvSpPr>
            <p:spPr>
              <a:xfrm>
                <a:off x="2237017" y="1045027"/>
                <a:ext cx="2694216" cy="57150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57F8FB9D-6093-46A0-BA9C-89A997F3E9E6}"/>
                  </a:ext>
                </a:extLst>
              </p:cNvPr>
              <p:cNvCxnSpPr/>
              <p:nvPr/>
            </p:nvCxnSpPr>
            <p:spPr>
              <a:xfrm flipH="1">
                <a:off x="1812469" y="1330777"/>
                <a:ext cx="42454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F578E65-A25E-45E3-8D53-B9B7E0C3C2FA}"/>
                </a:ext>
              </a:extLst>
            </p:cNvPr>
            <p:cNvSpPr/>
            <p:nvPr/>
          </p:nvSpPr>
          <p:spPr>
            <a:xfrm>
              <a:off x="1836429" y="1721117"/>
              <a:ext cx="648780" cy="571500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D338E1D-24FA-442E-BE16-894587483A92}"/>
                </a:ext>
              </a:extLst>
            </p:cNvPr>
            <p:cNvSpPr/>
            <p:nvPr/>
          </p:nvSpPr>
          <p:spPr>
            <a:xfrm>
              <a:off x="1925476" y="1797317"/>
              <a:ext cx="470683" cy="419100"/>
            </a:xfrm>
            <a:prstGeom prst="rect">
              <a:avLst/>
            </a:prstGeom>
            <a:noFill/>
            <a:ln w="28575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F537BAF-B69A-45FE-A7D6-41733EF8B522}"/>
                </a:ext>
              </a:extLst>
            </p:cNvPr>
            <p:cNvSpPr/>
            <p:nvPr/>
          </p:nvSpPr>
          <p:spPr>
            <a:xfrm>
              <a:off x="1836429" y="5215432"/>
              <a:ext cx="648780" cy="5715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1B8F927-CD1B-405F-BACE-16058E0A5E17}"/>
                </a:ext>
              </a:extLst>
            </p:cNvPr>
            <p:cNvSpPr/>
            <p:nvPr/>
          </p:nvSpPr>
          <p:spPr>
            <a:xfrm>
              <a:off x="2981342" y="5215432"/>
              <a:ext cx="3148496" cy="5715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E5BBB2A0-BD6A-466B-AB1F-28FB0ECF2851}"/>
                </a:ext>
              </a:extLst>
            </p:cNvPr>
            <p:cNvCxnSpPr/>
            <p:nvPr/>
          </p:nvCxnSpPr>
          <p:spPr>
            <a:xfrm flipH="1">
              <a:off x="2485210" y="5501182"/>
              <a:ext cx="496129" cy="0"/>
            </a:xfrm>
            <a:prstGeom prst="line">
              <a:avLst/>
            </a:prstGeom>
            <a:noFill/>
            <a:ln w="285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994FF615-E7A6-4309-92D7-F3162C35FD1F}"/>
                </a:ext>
              </a:extLst>
            </p:cNvPr>
            <p:cNvCxnSpPr/>
            <p:nvPr/>
          </p:nvCxnSpPr>
          <p:spPr>
            <a:xfrm flipH="1">
              <a:off x="2160819" y="2293596"/>
              <a:ext cx="0" cy="504000"/>
            </a:xfrm>
            <a:prstGeom prst="line">
              <a:avLst/>
            </a:prstGeom>
            <a:noFill/>
            <a:ln w="28575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2C15021-86A1-4DFE-8754-3017DBADC88B}"/>
                </a:ext>
              </a:extLst>
            </p:cNvPr>
            <p:cNvSpPr/>
            <p:nvPr/>
          </p:nvSpPr>
          <p:spPr>
            <a:xfrm>
              <a:off x="2981342" y="4020157"/>
              <a:ext cx="3148496" cy="5715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0B855B8E-FF92-4EF8-B369-576ABFDA05A5}"/>
                </a:ext>
              </a:extLst>
            </p:cNvPr>
            <p:cNvCxnSpPr/>
            <p:nvPr/>
          </p:nvCxnSpPr>
          <p:spPr>
            <a:xfrm flipH="1">
              <a:off x="2485210" y="4305907"/>
              <a:ext cx="496129" cy="0"/>
            </a:xfrm>
            <a:prstGeom prst="line">
              <a:avLst/>
            </a:prstGeom>
            <a:noFill/>
            <a:ln w="285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0C7284D9-013C-4811-AD52-40287CEDBDC0}"/>
                </a:ext>
              </a:extLst>
            </p:cNvPr>
            <p:cNvCxnSpPr/>
            <p:nvPr/>
          </p:nvCxnSpPr>
          <p:spPr>
            <a:xfrm flipH="1">
              <a:off x="2156998" y="3383343"/>
              <a:ext cx="0" cy="612000"/>
            </a:xfrm>
            <a:prstGeom prst="line">
              <a:avLst/>
            </a:prstGeom>
            <a:noFill/>
            <a:ln w="28575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E4A998B0-E96A-4C26-984F-7D14F4821A4C}"/>
                </a:ext>
              </a:extLst>
            </p:cNvPr>
            <p:cNvCxnSpPr/>
            <p:nvPr/>
          </p:nvCxnSpPr>
          <p:spPr>
            <a:xfrm flipH="1">
              <a:off x="2165283" y="4598131"/>
              <a:ext cx="0" cy="612000"/>
            </a:xfrm>
            <a:prstGeom prst="line">
              <a:avLst/>
            </a:prstGeom>
            <a:noFill/>
            <a:ln w="28575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822DFA7C-1017-425D-848F-0FF72E20DD3C}"/>
              </a:ext>
            </a:extLst>
          </p:cNvPr>
          <p:cNvSpPr/>
          <p:nvPr/>
        </p:nvSpPr>
        <p:spPr>
          <a:xfrm>
            <a:off x="1183704" y="2412654"/>
            <a:ext cx="648780" cy="571500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80393E65-E668-4DBE-8F97-A8AB36560128}"/>
              </a:ext>
            </a:extLst>
          </p:cNvPr>
          <p:cNvSpPr txBox="1"/>
          <p:nvPr/>
        </p:nvSpPr>
        <p:spPr>
          <a:xfrm>
            <a:off x="1332515" y="1355650"/>
            <a:ext cx="419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</a:rPr>
              <a:t>0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E0E25E8-9A27-4AE0-A475-CC18F87DFD0A}"/>
              </a:ext>
            </a:extLst>
          </p:cNvPr>
          <p:cNvSpPr/>
          <p:nvPr/>
        </p:nvSpPr>
        <p:spPr>
          <a:xfrm>
            <a:off x="1202740" y="4841804"/>
            <a:ext cx="648780" cy="571500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25428F1-7CCA-4456-8AF1-6E1DC1DF489C}"/>
              </a:ext>
            </a:extLst>
          </p:cNvPr>
          <p:cNvSpPr/>
          <p:nvPr/>
        </p:nvSpPr>
        <p:spPr>
          <a:xfrm>
            <a:off x="1179883" y="3624236"/>
            <a:ext cx="648780" cy="571500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3" name="Rectangle 3">
            <a:extLst>
              <a:ext uri="{FF2B5EF4-FFF2-40B4-BE49-F238E27FC236}">
                <a16:creationId xmlns:a16="http://schemas.microsoft.com/office/drawing/2014/main" id="{4421C6EC-7DC7-4CAB-9614-D0036F879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0476" y="2494065"/>
            <a:ext cx="2912147" cy="43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fr-FR" altLang="fr-FR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Laver le linge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F7070EAF-A28D-40AD-BDBA-2D043B258050}"/>
              </a:ext>
            </a:extLst>
          </p:cNvPr>
          <p:cNvSpPr txBox="1"/>
          <p:nvPr/>
        </p:nvSpPr>
        <p:spPr>
          <a:xfrm>
            <a:off x="3562067" y="2417121"/>
            <a:ext cx="450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65" name="Rectangle 3">
            <a:extLst>
              <a:ext uri="{FF2B5EF4-FFF2-40B4-BE49-F238E27FC236}">
                <a16:creationId xmlns:a16="http://schemas.microsoft.com/office/drawing/2014/main" id="{80FF0355-5BE4-4CD6-AF42-2B22B599C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5764" y="3715578"/>
            <a:ext cx="2988000" cy="43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fr-FR" altLang="fr-FR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Rincer le linge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9C7913E3-35F8-4765-A7E5-30BBDC7B1AC4}"/>
              </a:ext>
            </a:extLst>
          </p:cNvPr>
          <p:cNvSpPr txBox="1"/>
          <p:nvPr/>
        </p:nvSpPr>
        <p:spPr>
          <a:xfrm>
            <a:off x="3545755" y="3603083"/>
            <a:ext cx="325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67" name="Rectangle 3">
            <a:extLst>
              <a:ext uri="{FF2B5EF4-FFF2-40B4-BE49-F238E27FC236}">
                <a16:creationId xmlns:a16="http://schemas.microsoft.com/office/drawing/2014/main" id="{513C3FD0-D81D-4F68-992E-181EB2E02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8147" y="4882639"/>
            <a:ext cx="2916000" cy="46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fr-FR" altLang="fr-FR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Essorer le linge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915A0C1A-FB29-425B-9E9E-D595AA864984}"/>
              </a:ext>
            </a:extLst>
          </p:cNvPr>
          <p:cNvSpPr txBox="1"/>
          <p:nvPr/>
        </p:nvSpPr>
        <p:spPr>
          <a:xfrm>
            <a:off x="3699953" y="4761089"/>
            <a:ext cx="405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69" name="Rectangle 3">
            <a:extLst>
              <a:ext uri="{FF2B5EF4-FFF2-40B4-BE49-F238E27FC236}">
                <a16:creationId xmlns:a16="http://schemas.microsoft.com/office/drawing/2014/main" id="{791CA361-191B-4C87-82EE-FDC181E17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9605" y="1389221"/>
            <a:ext cx="2912147" cy="43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fr-FR" altLang="fr-FR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Attendre 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E5BAAB5D-EDF4-4848-918B-D2B6A519EE72}"/>
              </a:ext>
            </a:extLst>
          </p:cNvPr>
          <p:cNvSpPr txBox="1"/>
          <p:nvPr/>
        </p:nvSpPr>
        <p:spPr>
          <a:xfrm>
            <a:off x="3581196" y="1278026"/>
            <a:ext cx="450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71" name="Rectangle 3">
            <a:extLst>
              <a:ext uri="{FF2B5EF4-FFF2-40B4-BE49-F238E27FC236}">
                <a16:creationId xmlns:a16="http://schemas.microsoft.com/office/drawing/2014/main" id="{C56F9F17-1CDF-4908-A8E3-260EE4F2A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1520" y="1996606"/>
            <a:ext cx="2912147" cy="36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fr-FR" altLang="fr-FR" sz="2800" b="1" i="1" dirty="0">
                <a:solidFill>
                  <a:srgbClr val="C0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Mise en marche 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328525B5-3EF9-4C9E-A0B0-FF36134BF25E}"/>
              </a:ext>
            </a:extLst>
          </p:cNvPr>
          <p:cNvSpPr txBox="1"/>
          <p:nvPr/>
        </p:nvSpPr>
        <p:spPr>
          <a:xfrm>
            <a:off x="1899612" y="1812137"/>
            <a:ext cx="450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73" name="Rectangle 3">
            <a:extLst>
              <a:ext uri="{FF2B5EF4-FFF2-40B4-BE49-F238E27FC236}">
                <a16:creationId xmlns:a16="http://schemas.microsoft.com/office/drawing/2014/main" id="{37FBC258-A886-4E5D-AD0C-3DCCA9AAF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813" y="3086453"/>
            <a:ext cx="2912147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fr-FR" altLang="fr-FR" sz="2800" b="1" i="1" dirty="0">
                <a:solidFill>
                  <a:srgbClr val="C0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Linge lavé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03871E76-9A57-4AE5-A07C-5D9072D7900F}"/>
              </a:ext>
            </a:extLst>
          </p:cNvPr>
          <p:cNvSpPr txBox="1"/>
          <p:nvPr/>
        </p:nvSpPr>
        <p:spPr>
          <a:xfrm>
            <a:off x="1872705" y="2975527"/>
            <a:ext cx="450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75" name="Rectangle 3">
            <a:extLst>
              <a:ext uri="{FF2B5EF4-FFF2-40B4-BE49-F238E27FC236}">
                <a16:creationId xmlns:a16="http://schemas.microsoft.com/office/drawing/2014/main" id="{C7884DFB-11B0-42E7-A81B-BBF02B21E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9422" y="4286497"/>
            <a:ext cx="2912147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fr-FR" altLang="fr-FR" sz="2800" b="1" i="1" dirty="0">
                <a:solidFill>
                  <a:srgbClr val="C0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Linge rincé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A0C1806C-8532-4F66-9D1C-AB6DCB44A16E}"/>
              </a:ext>
            </a:extLst>
          </p:cNvPr>
          <p:cNvSpPr txBox="1"/>
          <p:nvPr/>
        </p:nvSpPr>
        <p:spPr>
          <a:xfrm>
            <a:off x="1831314" y="4175571"/>
            <a:ext cx="450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77" name="Rectangle 3">
            <a:extLst>
              <a:ext uri="{FF2B5EF4-FFF2-40B4-BE49-F238E27FC236}">
                <a16:creationId xmlns:a16="http://schemas.microsoft.com/office/drawing/2014/main" id="{AB5619F6-820D-4CF3-8E29-24C7CD32F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959" y="5447474"/>
            <a:ext cx="2912147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fr-FR" altLang="fr-FR" sz="2800" b="1" i="1" dirty="0">
                <a:solidFill>
                  <a:srgbClr val="C0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Linge essoré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E9600DDD-DAAC-4F1D-98C8-2D70E636E567}"/>
              </a:ext>
            </a:extLst>
          </p:cNvPr>
          <p:cNvSpPr txBox="1"/>
          <p:nvPr/>
        </p:nvSpPr>
        <p:spPr>
          <a:xfrm>
            <a:off x="1869851" y="5336548"/>
            <a:ext cx="450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50895A55-DCB7-4033-84E2-3333B0DD76CB}"/>
              </a:ext>
            </a:extLst>
          </p:cNvPr>
          <p:cNvSpPr txBox="1"/>
          <p:nvPr/>
        </p:nvSpPr>
        <p:spPr>
          <a:xfrm>
            <a:off x="936146" y="302865"/>
            <a:ext cx="9453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i="0" u="sng" dirty="0">
                <a:solidFill>
                  <a:srgbClr val="1F3864"/>
                </a:solidFill>
                <a:effectLst/>
                <a:latin typeface="Calibri-Bold"/>
              </a:rPr>
              <a:t>Exercice 01: </a:t>
            </a:r>
            <a:r>
              <a:rPr lang="fr-FR" sz="2400" b="0" i="0" u="sng" dirty="0">
                <a:solidFill>
                  <a:srgbClr val="2E74B5"/>
                </a:solidFill>
                <a:effectLst/>
                <a:latin typeface="Calibri" panose="020F0502020204030204" pitchFamily="34" charset="0"/>
              </a:rPr>
              <a:t>Système </a:t>
            </a:r>
            <a:r>
              <a:rPr lang="fr-FR" sz="2800" b="1" i="0" u="sng" dirty="0">
                <a:solidFill>
                  <a:srgbClr val="2E74B5"/>
                </a:solidFill>
                <a:effectLst/>
                <a:latin typeface="Calibri-Bold"/>
              </a:rPr>
              <a:t>:</a:t>
            </a:r>
            <a:r>
              <a:rPr lang="fr-FR" sz="3600" b="1" i="0" dirty="0">
                <a:solidFill>
                  <a:srgbClr val="2E74B5"/>
                </a:solidFill>
                <a:effectLst/>
                <a:latin typeface="Calibri-Bold"/>
              </a:rPr>
              <a:t> </a:t>
            </a:r>
            <a:r>
              <a:rPr lang="fr-F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« </a:t>
            </a:r>
            <a:r>
              <a:rPr lang="fr-FR" sz="3200" b="1" i="1" dirty="0">
                <a:solidFill>
                  <a:srgbClr val="833C0B"/>
                </a:solidFill>
                <a:effectLst/>
                <a:latin typeface="Calibri" panose="020F0502020204030204" pitchFamily="34" charset="0"/>
              </a:rPr>
              <a:t>M</a:t>
            </a:r>
            <a:r>
              <a:rPr lang="fr-FR" sz="3200" b="1" i="1" dirty="0">
                <a:solidFill>
                  <a:srgbClr val="833C0B"/>
                </a:solidFill>
                <a:effectLst/>
                <a:latin typeface="Calibri-BoldItalic"/>
              </a:rPr>
              <a:t>achine à laver le linge </a:t>
            </a:r>
            <a:r>
              <a:rPr lang="fr-F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</a:t>
            </a:r>
            <a:r>
              <a:rPr lang="fr-FR" sz="3200" dirty="0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2CB6555-81F8-475F-98DD-C3DCB72432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319" y="888827"/>
            <a:ext cx="6240155" cy="3248299"/>
          </a:xfrm>
          <a:prstGeom prst="rect">
            <a:avLst/>
          </a:prstGeom>
        </p:spPr>
      </p:pic>
      <p:sp>
        <p:nvSpPr>
          <p:cNvPr id="82" name="Rectangle 3">
            <a:extLst>
              <a:ext uri="{FF2B5EF4-FFF2-40B4-BE49-F238E27FC236}">
                <a16:creationId xmlns:a16="http://schemas.microsoft.com/office/drawing/2014/main" id="{AE1197C0-866D-4F37-A916-EDA69FA62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2135" y="1720137"/>
            <a:ext cx="1618980" cy="492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fr-FR" altLang="fr-FR" sz="3200" b="1" i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Tâches 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4CE41171-D333-47CC-91AC-8BC23E02591D}"/>
              </a:ext>
            </a:extLst>
          </p:cNvPr>
          <p:cNvSpPr txBox="1"/>
          <p:nvPr/>
        </p:nvSpPr>
        <p:spPr>
          <a:xfrm>
            <a:off x="9958447" y="1654189"/>
            <a:ext cx="450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84" name="Rectangle 3">
            <a:extLst>
              <a:ext uri="{FF2B5EF4-FFF2-40B4-BE49-F238E27FC236}">
                <a16:creationId xmlns:a16="http://schemas.microsoft.com/office/drawing/2014/main" id="{737AA2D3-D15A-4E1A-924D-B888CC5D7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5821" y="2159446"/>
            <a:ext cx="2283640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fr-FR" altLang="fr-FR" sz="2800" b="1" i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MO</a:t>
            </a:r>
            <a:r>
              <a:rPr lang="fr-FR" altLang="fr-FR" b="1" i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(Matière d’œuvre)</a:t>
            </a:r>
            <a:endParaRPr lang="fr-FR" altLang="fr-FR" sz="2800" b="1" i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5C53E972-D1C5-4102-A648-EBA1176CAD76}"/>
              </a:ext>
            </a:extLst>
          </p:cNvPr>
          <p:cNvSpPr txBox="1"/>
          <p:nvPr/>
        </p:nvSpPr>
        <p:spPr>
          <a:xfrm>
            <a:off x="9958447" y="2009924"/>
            <a:ext cx="325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86" name="Rectangle 3">
            <a:extLst>
              <a:ext uri="{FF2B5EF4-FFF2-40B4-BE49-F238E27FC236}">
                <a16:creationId xmlns:a16="http://schemas.microsoft.com/office/drawing/2014/main" id="{003C843D-2171-420D-BF30-2EBAC5622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9434" y="3002874"/>
            <a:ext cx="1938756" cy="492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fr-FR" altLang="fr-FR" sz="3200" b="1" i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ne sont pas </a:t>
            </a:r>
          </a:p>
        </p:txBody>
      </p:sp>
    </p:spTree>
    <p:extLst>
      <p:ext uri="{BB962C8B-B14F-4D97-AF65-F5344CB8AC3E}">
        <p14:creationId xmlns:p14="http://schemas.microsoft.com/office/powerpoint/2010/main" val="172310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50"/>
                            </p:stCondLst>
                            <p:childTnLst>
                              <p:par>
                                <p:cTn id="36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50"/>
                            </p:stCondLst>
                            <p:childTnLst>
                              <p:par>
                                <p:cTn id="51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50"/>
                            </p:stCondLst>
                            <p:childTnLst>
                              <p:par>
                                <p:cTn id="66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00"/>
                            </p:stCondLst>
                            <p:childTnLst>
                              <p:par>
                                <p:cTn id="81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600"/>
                            </p:stCondLst>
                            <p:childTnLst>
                              <p:par>
                                <p:cTn id="96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450"/>
                            </p:stCondLst>
                            <p:childTnLst>
                              <p:par>
                                <p:cTn id="111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650"/>
                            </p:stCondLst>
                            <p:childTnLst>
                              <p:par>
                                <p:cTn id="126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5" dur="2000" fill="hold"/>
                                        <p:tgtEl>
                                          <p:spTgt spid="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6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0" dur="2000" fill="hold"/>
                                        <p:tgtEl>
                                          <p:spTgt spid="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59" grpId="0"/>
      <p:bldP spid="63" grpId="0" animBg="1"/>
      <p:bldP spid="64" grpId="0"/>
      <p:bldP spid="64" grpId="1"/>
      <p:bldP spid="64" grpId="2"/>
      <p:bldP spid="65" grpId="0" animBg="1"/>
      <p:bldP spid="66" grpId="0"/>
      <p:bldP spid="66" grpId="1"/>
      <p:bldP spid="66" grpId="2"/>
      <p:bldP spid="67" grpId="0" animBg="1"/>
      <p:bldP spid="68" grpId="0"/>
      <p:bldP spid="68" grpId="1"/>
      <p:bldP spid="68" grpId="2"/>
      <p:bldP spid="69" grpId="0" animBg="1"/>
      <p:bldP spid="70" grpId="0"/>
      <p:bldP spid="70" grpId="1"/>
      <p:bldP spid="70" grpId="2"/>
      <p:bldP spid="71" grpId="0" animBg="1"/>
      <p:bldP spid="72" grpId="0"/>
      <p:bldP spid="72" grpId="1"/>
      <p:bldP spid="72" grpId="2"/>
      <p:bldP spid="73" grpId="0" animBg="1"/>
      <p:bldP spid="74" grpId="0"/>
      <p:bldP spid="74" grpId="1"/>
      <p:bldP spid="74" grpId="2"/>
      <p:bldP spid="75" grpId="0" animBg="1"/>
      <p:bldP spid="76" grpId="0"/>
      <p:bldP spid="76" grpId="1"/>
      <p:bldP spid="76" grpId="2"/>
      <p:bldP spid="77" grpId="0" animBg="1"/>
      <p:bldP spid="78" grpId="0"/>
      <p:bldP spid="78" grpId="1"/>
      <p:bldP spid="78" grpId="2"/>
      <p:bldP spid="82" grpId="0" animBg="1"/>
      <p:bldP spid="83" grpId="0"/>
      <p:bldP spid="83" grpId="1"/>
      <p:bldP spid="83" grpId="2"/>
      <p:bldP spid="84" grpId="0" animBg="1"/>
      <p:bldP spid="85" grpId="0"/>
      <p:bldP spid="85" grpId="1"/>
      <p:bldP spid="85" grpId="2"/>
      <p:bldP spid="8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42E82B-A632-40E9-AB52-A792F7EF3A0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C70C57-DE9C-4971-B0B0-6D6D3F6741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88B66F-EBE1-4EF1-8BE5-D918359F6A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9E2E39-D76C-4EBD-9F9D-22D5650659CA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1F77235-1404-426D-9BB3-0B14F3DB2B68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50E836-A58A-44CD-AB1E-0FAD28ECCCBC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1" name="Image 2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C953F6E4-A49D-4B68-A9DB-DDB91235F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D2F0B1D-AC7A-441C-B083-C548B6055EFC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4" name="Flèche : pentagone 23">
                <a:extLst>
                  <a:ext uri="{FF2B5EF4-FFF2-40B4-BE49-F238E27FC236}">
                    <a16:creationId xmlns:a16="http://schemas.microsoft.com/office/drawing/2014/main" id="{ACB8D935-CB34-4320-91B3-9F28D8639E0C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SYSTÈME</a:t>
                </a:r>
              </a:p>
            </p:txBody>
          </p:sp>
          <p:sp>
            <p:nvSpPr>
              <p:cNvPr id="25" name="Flèche : pentagone 47">
                <a:extLst>
                  <a:ext uri="{FF2B5EF4-FFF2-40B4-BE49-F238E27FC236}">
                    <a16:creationId xmlns:a16="http://schemas.microsoft.com/office/drawing/2014/main" id="{664C98FE-CD94-4B82-BCE9-3F5C6F250937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Image 22">
              <a:hlinkClick r:id="rId7" action="ppaction://hlinksldjump"/>
              <a:extLst>
                <a:ext uri="{FF2B5EF4-FFF2-40B4-BE49-F238E27FC236}">
                  <a16:creationId xmlns:a16="http://schemas.microsoft.com/office/drawing/2014/main" id="{B71F2799-6FA3-4B54-B143-B2484F017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A38E7D8C-A80A-4674-B9A4-FFC94F5A7CCB}"/>
              </a:ext>
            </a:extLst>
          </p:cNvPr>
          <p:cNvSpPr txBox="1"/>
          <p:nvPr/>
        </p:nvSpPr>
        <p:spPr>
          <a:xfrm>
            <a:off x="936146" y="302865"/>
            <a:ext cx="83041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i="0" u="sng" dirty="0">
                <a:solidFill>
                  <a:srgbClr val="1F3864"/>
                </a:solidFill>
                <a:effectLst/>
                <a:latin typeface="Calibri-Bold"/>
              </a:rPr>
              <a:t>Exercice 02: </a:t>
            </a:r>
            <a:r>
              <a:rPr lang="fr-FR" sz="2400" b="0" i="0" u="sng" dirty="0">
                <a:solidFill>
                  <a:srgbClr val="2E74B5"/>
                </a:solidFill>
                <a:effectLst/>
                <a:latin typeface="Calibri" panose="020F0502020204030204" pitchFamily="34" charset="0"/>
              </a:rPr>
              <a:t>Système </a:t>
            </a:r>
            <a:r>
              <a:rPr lang="fr-FR" sz="2800" b="1" i="0" u="sng" dirty="0">
                <a:solidFill>
                  <a:srgbClr val="2E74B5"/>
                </a:solidFill>
                <a:effectLst/>
                <a:latin typeface="Calibri-Bold"/>
              </a:rPr>
              <a:t>:</a:t>
            </a:r>
            <a:r>
              <a:rPr lang="fr-FR" sz="3600" b="1" i="0" dirty="0">
                <a:solidFill>
                  <a:srgbClr val="2E74B5"/>
                </a:solidFill>
                <a:effectLst/>
                <a:latin typeface="Calibri-Bold"/>
              </a:rPr>
              <a:t> </a:t>
            </a:r>
            <a:r>
              <a:rPr lang="fr-F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«</a:t>
            </a:r>
            <a:r>
              <a:rPr lang="fr-FR" sz="3200" b="1" i="1" dirty="0">
                <a:solidFill>
                  <a:srgbClr val="833C0B"/>
                </a:solidFill>
                <a:latin typeface="Calibri-BoldItalic"/>
              </a:rPr>
              <a:t>Machine de marquage</a:t>
            </a:r>
            <a:r>
              <a:rPr lang="fr-F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</a:t>
            </a:r>
            <a:r>
              <a:rPr lang="fr-FR" sz="3200" dirty="0"/>
              <a:t> 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427F3B1-51C2-4E44-AFFC-769BD452E83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030" y="2319071"/>
            <a:ext cx="5325870" cy="425244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46001D5-1A98-4E56-AB73-15DC6F790C46}"/>
              </a:ext>
            </a:extLst>
          </p:cNvPr>
          <p:cNvSpPr/>
          <p:nvPr/>
        </p:nvSpPr>
        <p:spPr>
          <a:xfrm>
            <a:off x="478734" y="866738"/>
            <a:ext cx="10440981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400" b="1" dirty="0"/>
              <a:t>Donner le GRAFCET de point de vue système relatif au fonctionnement donné.</a:t>
            </a:r>
          </a:p>
          <a:p>
            <a:r>
              <a:rPr lang="fr-FR" sz="2400" dirty="0"/>
              <a:t>Le système permet de marquer les pièces.  L’action sur « m » provoque  :</a:t>
            </a:r>
          </a:p>
          <a:p>
            <a:r>
              <a:rPr lang="fr-FR" sz="2400" dirty="0"/>
              <a:t>-  </a:t>
            </a:r>
            <a:r>
              <a:rPr lang="fr-FR" sz="2400" b="1" dirty="0"/>
              <a:t>Le transfert </a:t>
            </a:r>
            <a:r>
              <a:rPr lang="fr-FR" sz="2400" dirty="0"/>
              <a:t>de la pièce en position de marquage.</a:t>
            </a:r>
          </a:p>
          <a:p>
            <a:r>
              <a:rPr lang="fr-FR" sz="2400" dirty="0"/>
              <a:t>-  </a:t>
            </a:r>
            <a:r>
              <a:rPr lang="fr-FR" sz="2400" b="1" dirty="0"/>
              <a:t>Le marquage </a:t>
            </a:r>
            <a:r>
              <a:rPr lang="fr-FR" sz="2400" dirty="0"/>
              <a:t>de la pièce.</a:t>
            </a:r>
          </a:p>
        </p:txBody>
      </p:sp>
      <p:pic>
        <p:nvPicPr>
          <p:cNvPr id="29" name="ScreenCapture_17-09-28_11.37.15">
            <a:hlinkClick r:id="" action="ppaction://media"/>
            <a:extLst>
              <a:ext uri="{FF2B5EF4-FFF2-40B4-BE49-F238E27FC236}">
                <a16:creationId xmlns:a16="http://schemas.microsoft.com/office/drawing/2014/main" id="{8E33B21A-92C6-41B8-9D4E-CE961CF882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>
            <a:lum contrast="20000"/>
          </a:blip>
          <a:srcRect r="969" b="815"/>
          <a:stretch/>
        </p:blipFill>
        <p:spPr>
          <a:xfrm>
            <a:off x="6689766" y="2319071"/>
            <a:ext cx="4581973" cy="4100882"/>
          </a:xfrm>
          <a:prstGeom prst="rect">
            <a:avLst/>
          </a:prstGeom>
          <a:ln w="28575" cap="sq">
            <a:solidFill>
              <a:schemeClr val="tx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4086CE4-63A2-41E1-8190-346C06AFC0C9}"/>
              </a:ext>
            </a:extLst>
          </p:cNvPr>
          <p:cNvSpPr/>
          <p:nvPr/>
        </p:nvSpPr>
        <p:spPr>
          <a:xfrm>
            <a:off x="2081223" y="4280847"/>
            <a:ext cx="432000" cy="396000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D7ADA98-0094-47DF-8CCA-33D0CD023EB3}"/>
              </a:ext>
            </a:extLst>
          </p:cNvPr>
          <p:cNvSpPr txBox="1"/>
          <p:nvPr/>
        </p:nvSpPr>
        <p:spPr>
          <a:xfrm>
            <a:off x="2090748" y="3025477"/>
            <a:ext cx="419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B99472-8179-4B2D-8ADE-E20994A63742}"/>
              </a:ext>
            </a:extLst>
          </p:cNvPr>
          <p:cNvSpPr/>
          <p:nvPr/>
        </p:nvSpPr>
        <p:spPr>
          <a:xfrm>
            <a:off x="2087710" y="5391412"/>
            <a:ext cx="432000" cy="396000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1274306A-D8F2-44B4-BF60-B930D3502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3351" y="4275489"/>
            <a:ext cx="2714024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Transférer la pièce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C50ACE6-C2D3-4F1A-9E5D-BBC734D2298A}"/>
              </a:ext>
            </a:extLst>
          </p:cNvPr>
          <p:cNvSpPr txBox="1"/>
          <p:nvPr/>
        </p:nvSpPr>
        <p:spPr>
          <a:xfrm>
            <a:off x="3993492" y="4157790"/>
            <a:ext cx="450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1" name="Rectangle 3">
            <a:extLst>
              <a:ext uri="{FF2B5EF4-FFF2-40B4-BE49-F238E27FC236}">
                <a16:creationId xmlns:a16="http://schemas.microsoft.com/office/drawing/2014/main" id="{51CC60EF-931C-49DF-85A4-253D3DE14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5845" y="5381744"/>
            <a:ext cx="2722005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Marquer la pièce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D10A054-552E-47A2-B9DF-7A096BEC1091}"/>
              </a:ext>
            </a:extLst>
          </p:cNvPr>
          <p:cNvSpPr txBox="1"/>
          <p:nvPr/>
        </p:nvSpPr>
        <p:spPr>
          <a:xfrm>
            <a:off x="4029469" y="5235469"/>
            <a:ext cx="325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3" name="Rectangle 3">
            <a:extLst>
              <a:ext uri="{FF2B5EF4-FFF2-40B4-BE49-F238E27FC236}">
                <a16:creationId xmlns:a16="http://schemas.microsoft.com/office/drawing/2014/main" id="{C560371A-B5C9-48B7-8205-7E59DC30C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836" y="3062477"/>
            <a:ext cx="2043590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Attendre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1B47A4B7-EEFF-47E7-8208-7D552D53338B}"/>
              </a:ext>
            </a:extLst>
          </p:cNvPr>
          <p:cNvSpPr txBox="1"/>
          <p:nvPr/>
        </p:nvSpPr>
        <p:spPr>
          <a:xfrm>
            <a:off x="4046757" y="2932392"/>
            <a:ext cx="450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5" name="Rectangle 3">
            <a:extLst>
              <a:ext uri="{FF2B5EF4-FFF2-40B4-BE49-F238E27FC236}">
                <a16:creationId xmlns:a16="http://schemas.microsoft.com/office/drawing/2014/main" id="{E81B48CE-5991-4B5D-81D3-D2565553A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3371" y="3699541"/>
            <a:ext cx="2912147" cy="36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fr-FR" altLang="fr-FR" sz="2800" b="1" i="1" dirty="0">
                <a:solidFill>
                  <a:srgbClr val="C0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Mise en marche 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047C6CC8-B583-42F5-8FB4-256E2D97EA8E}"/>
              </a:ext>
            </a:extLst>
          </p:cNvPr>
          <p:cNvSpPr txBox="1"/>
          <p:nvPr/>
        </p:nvSpPr>
        <p:spPr>
          <a:xfrm>
            <a:off x="2652141" y="3522778"/>
            <a:ext cx="450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7" name="Rectangle 3">
            <a:extLst>
              <a:ext uri="{FF2B5EF4-FFF2-40B4-BE49-F238E27FC236}">
                <a16:creationId xmlns:a16="http://schemas.microsoft.com/office/drawing/2014/main" id="{DFE8FB7F-2DAF-48C7-8444-74D1855D3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796" y="4779936"/>
            <a:ext cx="2912147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fr-FR" altLang="fr-FR" sz="2800" b="1" i="1" dirty="0">
                <a:solidFill>
                  <a:srgbClr val="C0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Pièce transférée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EBE3671-F654-4ABB-9423-3A6E90E755B6}"/>
              </a:ext>
            </a:extLst>
          </p:cNvPr>
          <p:cNvSpPr txBox="1"/>
          <p:nvPr/>
        </p:nvSpPr>
        <p:spPr>
          <a:xfrm>
            <a:off x="2652141" y="4663142"/>
            <a:ext cx="450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9" name="Rectangle 3">
            <a:extLst>
              <a:ext uri="{FF2B5EF4-FFF2-40B4-BE49-F238E27FC236}">
                <a16:creationId xmlns:a16="http://schemas.microsoft.com/office/drawing/2014/main" id="{28F81FBF-751B-40BA-AB6F-C5CCDDC0C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8166" y="5932652"/>
            <a:ext cx="2912147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fr-FR" altLang="fr-FR" sz="2800" b="1" i="1" dirty="0">
                <a:solidFill>
                  <a:srgbClr val="C0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Pièce marquée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0807227-F4EE-4ADE-B9FA-9D8268393890}"/>
              </a:ext>
            </a:extLst>
          </p:cNvPr>
          <p:cNvSpPr txBox="1"/>
          <p:nvPr/>
        </p:nvSpPr>
        <p:spPr>
          <a:xfrm>
            <a:off x="2618388" y="5835628"/>
            <a:ext cx="450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3035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9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4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95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95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50"/>
                            </p:stCondLst>
                            <p:childTnLst>
                              <p:par>
                                <p:cTn id="54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50"/>
                            </p:stCondLst>
                            <p:childTnLst>
                              <p:par>
                                <p:cTn id="6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800"/>
                            </p:stCondLst>
                            <p:childTnLst>
                              <p:par>
                                <p:cTn id="84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700"/>
                            </p:stCondLst>
                            <p:childTnLst>
                              <p:par>
                                <p:cTn id="9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650"/>
                            </p:stCondLst>
                            <p:childTnLst>
                              <p:par>
                                <p:cTn id="114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133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26" grpId="0"/>
      <p:bldP spid="28" grpId="0"/>
      <p:bldP spid="31" grpId="0"/>
      <p:bldP spid="33" grpId="0" animBg="1"/>
      <p:bldP spid="38" grpId="0"/>
      <p:bldP spid="38" grpId="1"/>
      <p:bldP spid="38" grpId="2"/>
      <p:bldP spid="41" grpId="0" animBg="1"/>
      <p:bldP spid="42" grpId="0"/>
      <p:bldP spid="42" grpId="1"/>
      <p:bldP spid="42" grpId="2"/>
      <p:bldP spid="43" grpId="0" animBg="1"/>
      <p:bldP spid="44" grpId="0"/>
      <p:bldP spid="44" grpId="1"/>
      <p:bldP spid="44" grpId="2"/>
      <p:bldP spid="45" grpId="0" animBg="1"/>
      <p:bldP spid="46" grpId="0"/>
      <p:bldP spid="46" grpId="1"/>
      <p:bldP spid="46" grpId="2"/>
      <p:bldP spid="47" grpId="0" animBg="1"/>
      <p:bldP spid="48" grpId="0"/>
      <p:bldP spid="48" grpId="1"/>
      <p:bldP spid="48" grpId="2"/>
      <p:bldP spid="49" grpId="0" animBg="1"/>
      <p:bldP spid="50" grpId="0"/>
      <p:bldP spid="50" grpId="1"/>
      <p:bldP spid="50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pic>
        <p:nvPicPr>
          <p:cNvPr id="38" name="Image 37">
            <a:hlinkClick r:id="" action="ppaction://noaction"/>
            <a:extLst>
              <a:ext uri="{FF2B5EF4-FFF2-40B4-BE49-F238E27FC236}">
                <a16:creationId xmlns:a16="http://schemas.microsoft.com/office/drawing/2014/main" id="{E75E7A79-44FB-4BE3-B402-8E4CE16521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lèche : pentagone 4">
            <a:extLst>
              <a:ext uri="{FF2B5EF4-FFF2-40B4-BE49-F238E27FC236}">
                <a16:creationId xmlns:a16="http://schemas.microsoft.com/office/drawing/2014/main" id="{A4DE6100-EF6E-4869-AA37-611F37F1DCFF}"/>
              </a:ext>
            </a:extLst>
          </p:cNvPr>
          <p:cNvSpPr/>
          <p:nvPr/>
        </p:nvSpPr>
        <p:spPr>
          <a:xfrm>
            <a:off x="33089" y="7303"/>
            <a:ext cx="2822601" cy="1198323"/>
          </a:xfrm>
          <a:prstGeom prst="homePlate">
            <a:avLst>
              <a:gd name="adj" fmla="val 6598"/>
            </a:avLst>
          </a:prstGeom>
          <a:solidFill>
            <a:srgbClr val="4EB3CF"/>
          </a:solidFill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91440" tIns="252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540385" algn="ctr">
              <a:lnSpc>
                <a:spcPct val="107000"/>
              </a:lnSpc>
              <a:spcBef>
                <a:spcPts val="900"/>
              </a:spcBef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Leçon</a:t>
            </a:r>
            <a:r>
              <a:rPr lang="fr-FR" sz="2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èche : pentagone 45">
            <a:extLst>
              <a:ext uri="{FF2B5EF4-FFF2-40B4-BE49-F238E27FC236}">
                <a16:creationId xmlns:a16="http://schemas.microsoft.com/office/drawing/2014/main" id="{306ABFB4-406B-4FC1-BAC6-9DAB4B6BD7C2}"/>
              </a:ext>
            </a:extLst>
          </p:cNvPr>
          <p:cNvSpPr/>
          <p:nvPr/>
        </p:nvSpPr>
        <p:spPr>
          <a:xfrm>
            <a:off x="2320585" y="217617"/>
            <a:ext cx="8986044" cy="987132"/>
          </a:xfrm>
          <a:prstGeom prst="round2DiagRect">
            <a:avLst>
              <a:gd name="adj1" fmla="val 42324"/>
              <a:gd name="adj2" fmla="val 0"/>
            </a:avLst>
          </a:prstGeom>
          <a:solidFill>
            <a:srgbClr val="4EB3CF">
              <a:lumMod val="50000"/>
            </a:srgbClr>
          </a:solidFill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91440" tIns="10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070100" indent="-1808163" algn="ctr">
              <a:lnSpc>
                <a:spcPct val="107000"/>
              </a:lnSpc>
              <a:spcAft>
                <a:spcPts val="800"/>
              </a:spcAft>
            </a:pPr>
            <a:r>
              <a:rPr lang="fr-FR" sz="3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GRAFCET D’UN POINT DE VUE SYSTÈME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870A148A-96E9-482E-AB1B-ACFA278D2BC2}"/>
              </a:ext>
            </a:extLst>
          </p:cNvPr>
          <p:cNvGrpSpPr/>
          <p:nvPr/>
        </p:nvGrpSpPr>
        <p:grpSpPr>
          <a:xfrm>
            <a:off x="0" y="0"/>
            <a:ext cx="9812688" cy="1339444"/>
            <a:chOff x="0" y="0"/>
            <a:chExt cx="9812688" cy="1339444"/>
          </a:xfrm>
        </p:grpSpPr>
        <p:sp>
          <p:nvSpPr>
            <p:cNvPr id="7" name="Flèche : pentagone 6">
              <a:extLst>
                <a:ext uri="{FF2B5EF4-FFF2-40B4-BE49-F238E27FC236}">
                  <a16:creationId xmlns:a16="http://schemas.microsoft.com/office/drawing/2014/main" id="{0744D22F-E4CC-49D7-8DF2-6E9971E2EF16}"/>
                </a:ext>
              </a:extLst>
            </p:cNvPr>
            <p:cNvSpPr/>
            <p:nvPr/>
          </p:nvSpPr>
          <p:spPr>
            <a:xfrm>
              <a:off x="35625" y="0"/>
              <a:ext cx="9777063" cy="406481"/>
            </a:xfrm>
            <a:prstGeom prst="homePlate">
              <a:avLst>
                <a:gd name="adj" fmla="val 24928"/>
              </a:avLst>
            </a:prstGeom>
            <a:solidFill>
              <a:srgbClr val="37A76F"/>
            </a:solidFill>
            <a:ln w="3175" cap="rnd" cmpd="sng" algn="ctr">
              <a:noFill/>
              <a:prstDash val="solid"/>
            </a:ln>
            <a:effectLst/>
          </p:spPr>
          <p:txBody>
            <a:bodyPr rot="0" spcFirstLastPara="0" vert="horz" wrap="square" lIns="91440" tIns="0" rIns="108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indent="898525" algn="ctr">
                <a:lnSpc>
                  <a:spcPct val="107000"/>
                </a:lnSpc>
                <a:spcBef>
                  <a:spcPts val="300"/>
                </a:spcBef>
                <a:spcAft>
                  <a:spcPts val="800"/>
                </a:spcAft>
              </a:pPr>
              <a:r>
                <a:rPr lang="fr-FR" sz="24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Description temporelle du comportement d un système technique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lèche : pentagone 47">
              <a:extLst>
                <a:ext uri="{FF2B5EF4-FFF2-40B4-BE49-F238E27FC236}">
                  <a16:creationId xmlns:a16="http://schemas.microsoft.com/office/drawing/2014/main" id="{C5364360-A755-4EA2-838E-BD93E0E6105E}"/>
                </a:ext>
              </a:extLst>
            </p:cNvPr>
            <p:cNvSpPr/>
            <p:nvPr/>
          </p:nvSpPr>
          <p:spPr>
            <a:xfrm>
              <a:off x="0" y="3"/>
              <a:ext cx="1007559" cy="1339441"/>
            </a:xfrm>
            <a:custGeom>
              <a:avLst/>
              <a:gdLst>
                <a:gd name="connsiteX0" fmla="*/ 0 w 649682"/>
                <a:gd name="connsiteY0" fmla="*/ 0 h 1342050"/>
                <a:gd name="connsiteX1" fmla="*/ 507817 w 649682"/>
                <a:gd name="connsiteY1" fmla="*/ 0 h 1342050"/>
                <a:gd name="connsiteX2" fmla="*/ 649682 w 649682"/>
                <a:gd name="connsiteY2" fmla="*/ 671025 h 1342050"/>
                <a:gd name="connsiteX3" fmla="*/ 507817 w 649682"/>
                <a:gd name="connsiteY3" fmla="*/ 1342050 h 1342050"/>
                <a:gd name="connsiteX4" fmla="*/ 0 w 649682"/>
                <a:gd name="connsiteY4" fmla="*/ 1342050 h 1342050"/>
                <a:gd name="connsiteX5" fmla="*/ 0 w 649682"/>
                <a:gd name="connsiteY5" fmla="*/ 0 h 1342050"/>
                <a:gd name="connsiteX0" fmla="*/ 0 w 702436"/>
                <a:gd name="connsiteY0" fmla="*/ 0 h 1342050"/>
                <a:gd name="connsiteX1" fmla="*/ 507817 w 702436"/>
                <a:gd name="connsiteY1" fmla="*/ 0 h 1342050"/>
                <a:gd name="connsiteX2" fmla="*/ 702436 w 702436"/>
                <a:gd name="connsiteY2" fmla="*/ 380878 h 1342050"/>
                <a:gd name="connsiteX3" fmla="*/ 507817 w 702436"/>
                <a:gd name="connsiteY3" fmla="*/ 1342050 h 1342050"/>
                <a:gd name="connsiteX4" fmla="*/ 0 w 702436"/>
                <a:gd name="connsiteY4" fmla="*/ 1342050 h 1342050"/>
                <a:gd name="connsiteX5" fmla="*/ 0 w 702436"/>
                <a:gd name="connsiteY5" fmla="*/ 0 h 1342050"/>
                <a:gd name="connsiteX0" fmla="*/ 0 w 757602"/>
                <a:gd name="connsiteY0" fmla="*/ 0 h 1342050"/>
                <a:gd name="connsiteX1" fmla="*/ 507817 w 757602"/>
                <a:gd name="connsiteY1" fmla="*/ 0 h 1342050"/>
                <a:gd name="connsiteX2" fmla="*/ 757602 w 757602"/>
                <a:gd name="connsiteY2" fmla="*/ 407255 h 1342050"/>
                <a:gd name="connsiteX3" fmla="*/ 507817 w 757602"/>
                <a:gd name="connsiteY3" fmla="*/ 1342050 h 1342050"/>
                <a:gd name="connsiteX4" fmla="*/ 0 w 757602"/>
                <a:gd name="connsiteY4" fmla="*/ 1342050 h 1342050"/>
                <a:gd name="connsiteX5" fmla="*/ 0 w 757602"/>
                <a:gd name="connsiteY5" fmla="*/ 0 h 1342050"/>
                <a:gd name="connsiteX0" fmla="*/ 0 w 669679"/>
                <a:gd name="connsiteY0" fmla="*/ 0 h 1342050"/>
                <a:gd name="connsiteX1" fmla="*/ 507817 w 669679"/>
                <a:gd name="connsiteY1" fmla="*/ 0 h 1342050"/>
                <a:gd name="connsiteX2" fmla="*/ 669679 w 669679"/>
                <a:gd name="connsiteY2" fmla="*/ 407255 h 1342050"/>
                <a:gd name="connsiteX3" fmla="*/ 507817 w 669679"/>
                <a:gd name="connsiteY3" fmla="*/ 1342050 h 1342050"/>
                <a:gd name="connsiteX4" fmla="*/ 0 w 669679"/>
                <a:gd name="connsiteY4" fmla="*/ 1342050 h 1342050"/>
                <a:gd name="connsiteX5" fmla="*/ 0 w 669679"/>
                <a:gd name="connsiteY5" fmla="*/ 0 h 134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679" h="1342050">
                  <a:moveTo>
                    <a:pt x="0" y="0"/>
                  </a:moveTo>
                  <a:lnTo>
                    <a:pt x="507817" y="0"/>
                  </a:lnTo>
                  <a:lnTo>
                    <a:pt x="669679" y="407255"/>
                  </a:lnTo>
                  <a:lnTo>
                    <a:pt x="507817" y="1342050"/>
                  </a:lnTo>
                  <a:lnTo>
                    <a:pt x="0" y="134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A76F"/>
            </a:solidFill>
            <a:ln w="12700" cap="rnd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/>
          </p:spPr>
          <p:txBody>
            <a:bodyPr rot="0" spcFirstLastPara="0" vert="horz" wrap="square" lIns="91440" tIns="360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Chap.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90170" algn="ctr">
                <a:lnSpc>
                  <a:spcPts val="7500"/>
                </a:lnSpc>
              </a:pPr>
              <a:r>
                <a:rPr lang="fr-FR" sz="72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17112F44-42CB-4B6F-B8C8-06C89ADE032D}"/>
              </a:ext>
            </a:extLst>
          </p:cNvPr>
          <p:cNvSpPr/>
          <p:nvPr/>
        </p:nvSpPr>
        <p:spPr>
          <a:xfrm>
            <a:off x="872181" y="1373777"/>
            <a:ext cx="3653267" cy="514707"/>
          </a:xfrm>
          <a:prstGeom prst="round2SameRect">
            <a:avLst>
              <a:gd name="adj1" fmla="val 0"/>
              <a:gd name="adj2" fmla="val 36893"/>
            </a:avLst>
          </a:prstGeom>
          <a:solidFill>
            <a:sysClr val="window" lastClr="FFFFFF"/>
          </a:solidFill>
          <a:ln w="1905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ot="0" spcFirstLastPara="0" vert="horz" wrap="square" lIns="72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40385" indent="-540385">
              <a:lnSpc>
                <a:spcPts val="1200"/>
              </a:lnSpc>
              <a:spcAft>
                <a:spcPts val="800"/>
              </a:spcAft>
            </a:pPr>
            <a:r>
              <a:rPr lang="fr-FR" sz="2800" b="1" u="sng" dirty="0">
                <a:solidFill>
                  <a:srgbClr val="056E9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MISE EN SITUATION  :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rganigramme : Connecteur page suivante 21">
            <a:extLst>
              <a:ext uri="{FF2B5EF4-FFF2-40B4-BE49-F238E27FC236}">
                <a16:creationId xmlns:a16="http://schemas.microsoft.com/office/drawing/2014/main" id="{FA1A6E5C-6FF0-446B-A611-9A46EB25636D}"/>
              </a:ext>
            </a:extLst>
          </p:cNvPr>
          <p:cNvSpPr/>
          <p:nvPr/>
        </p:nvSpPr>
        <p:spPr>
          <a:xfrm rot="16200000">
            <a:off x="549330" y="1362361"/>
            <a:ext cx="331613" cy="418790"/>
          </a:xfrm>
          <a:prstGeom prst="flowChartOffpageConnector">
            <a:avLst/>
          </a:prstGeom>
          <a:solidFill>
            <a:schemeClr val="accent1">
              <a:lumMod val="60000"/>
              <a:lumOff val="40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ot="0" spcFirstLastPara="0" vert="horz" wrap="squar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ScreenCapture_17-09-30_11.10.09">
            <a:hlinkClick r:id="" action="ppaction://media"/>
            <a:extLst>
              <a:ext uri="{FF2B5EF4-FFF2-40B4-BE49-F238E27FC236}">
                <a16:creationId xmlns:a16="http://schemas.microsoft.com/office/drawing/2014/main" id="{EA90C9CF-49E8-46FC-9C71-AE7012A4E4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contrast="20000"/>
          </a:blip>
          <a:srcRect t="12510" r="1961" b="174"/>
          <a:stretch/>
        </p:blipFill>
        <p:spPr>
          <a:xfrm>
            <a:off x="3814665" y="2055338"/>
            <a:ext cx="8244115" cy="4122891"/>
          </a:xfrm>
          <a:prstGeom prst="rect">
            <a:avLst/>
          </a:prstGeom>
          <a:ln>
            <a:noFill/>
          </a:ln>
        </p:spPr>
      </p:pic>
      <p:sp>
        <p:nvSpPr>
          <p:cNvPr id="19" name="Zone de texte 36">
            <a:extLst>
              <a:ext uri="{FF2B5EF4-FFF2-40B4-BE49-F238E27FC236}">
                <a16:creationId xmlns:a16="http://schemas.microsoft.com/office/drawing/2014/main" id="{84589B9C-76E1-409B-9E0A-A6983F6412E2}"/>
              </a:ext>
            </a:extLst>
          </p:cNvPr>
          <p:cNvSpPr txBox="1"/>
          <p:nvPr/>
        </p:nvSpPr>
        <p:spPr>
          <a:xfrm>
            <a:off x="676048" y="1810904"/>
            <a:ext cx="7024501" cy="154424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se propose d’étudier le système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automatisé suivant  : </a:t>
            </a: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Poste de perçage</a:t>
            </a:r>
          </a:p>
        </p:txBody>
      </p:sp>
      <p:sp>
        <p:nvSpPr>
          <p:cNvPr id="17" name="Rectangle : avec coins arrondis en haut 16">
            <a:extLst>
              <a:ext uri="{FF2B5EF4-FFF2-40B4-BE49-F238E27FC236}">
                <a16:creationId xmlns:a16="http://schemas.microsoft.com/office/drawing/2014/main" id="{9A729FCC-7A42-4045-8BC3-A9142540F277}"/>
              </a:ext>
            </a:extLst>
          </p:cNvPr>
          <p:cNvSpPr/>
          <p:nvPr/>
        </p:nvSpPr>
        <p:spPr>
          <a:xfrm>
            <a:off x="488711" y="1719081"/>
            <a:ext cx="7177843" cy="1544240"/>
          </a:xfrm>
          <a:prstGeom prst="round2SameRect">
            <a:avLst>
              <a:gd name="adj1" fmla="val 8778"/>
              <a:gd name="adj2" fmla="val 0"/>
            </a:avLst>
          </a:prstGeom>
          <a:noFill/>
          <a:ln w="12700" cap="rnd" cmpd="sng" algn="ctr">
            <a:solidFill>
              <a:srgbClr val="44C1A3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90170">
              <a:lnSpc>
                <a:spcPct val="107000"/>
              </a:lnSpc>
              <a:spcAft>
                <a:spcPts val="800"/>
              </a:spcAft>
            </a:pPr>
            <a:r>
              <a:rPr lang="fr-FR" sz="1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240CCC-AB65-408F-A5A8-A80C65E02545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2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D5CB68-FCCE-49A1-9F40-600C4228A588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EB11C35-F226-4C6D-9E2E-970BEE33D5F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31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00BE6BD-D9A2-4073-986D-6CF7B0268563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55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92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114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8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38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34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47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16" grpId="0" animBg="1"/>
      <p:bldP spid="22" grpId="0" animBg="1"/>
      <p:bldP spid="19" grpId="0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 : avec coins arrondis en haut 16">
            <a:extLst>
              <a:ext uri="{FF2B5EF4-FFF2-40B4-BE49-F238E27FC236}">
                <a16:creationId xmlns:a16="http://schemas.microsoft.com/office/drawing/2014/main" id="{9A729FCC-7A42-4045-8BC3-A9142540F277}"/>
              </a:ext>
            </a:extLst>
          </p:cNvPr>
          <p:cNvSpPr/>
          <p:nvPr/>
        </p:nvSpPr>
        <p:spPr>
          <a:xfrm>
            <a:off x="488473" y="2185126"/>
            <a:ext cx="11138384" cy="1243874"/>
          </a:xfrm>
          <a:prstGeom prst="round2SameRect">
            <a:avLst>
              <a:gd name="adj1" fmla="val 8778"/>
              <a:gd name="adj2" fmla="val 0"/>
            </a:avLst>
          </a:prstGeom>
          <a:noFill/>
          <a:ln w="12700" cap="rnd" cmpd="sng" algn="ctr">
            <a:solidFill>
              <a:srgbClr val="44C1A3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90170">
              <a:lnSpc>
                <a:spcPct val="107000"/>
              </a:lnSpc>
              <a:spcAft>
                <a:spcPts val="800"/>
              </a:spcAft>
            </a:pPr>
            <a:r>
              <a:rPr lang="fr-FR" sz="1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240CCC-AB65-408F-A5A8-A80C65E02545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pic>
        <p:nvPicPr>
          <p:cNvPr id="38" name="Image 37">
            <a:hlinkClick r:id="" action="ppaction://noaction"/>
            <a:extLst>
              <a:ext uri="{FF2B5EF4-FFF2-40B4-BE49-F238E27FC236}">
                <a16:creationId xmlns:a16="http://schemas.microsoft.com/office/drawing/2014/main" id="{E75E7A79-44FB-4BE3-B402-8E4CE16521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lèche : pentagone 4">
            <a:extLst>
              <a:ext uri="{FF2B5EF4-FFF2-40B4-BE49-F238E27FC236}">
                <a16:creationId xmlns:a16="http://schemas.microsoft.com/office/drawing/2014/main" id="{A4DE6100-EF6E-4869-AA37-611F37F1DCFF}"/>
              </a:ext>
            </a:extLst>
          </p:cNvPr>
          <p:cNvSpPr/>
          <p:nvPr/>
        </p:nvSpPr>
        <p:spPr>
          <a:xfrm>
            <a:off x="33089" y="7303"/>
            <a:ext cx="2822601" cy="1198323"/>
          </a:xfrm>
          <a:prstGeom prst="homePlate">
            <a:avLst>
              <a:gd name="adj" fmla="val 6598"/>
            </a:avLst>
          </a:prstGeom>
          <a:solidFill>
            <a:srgbClr val="4EB3CF"/>
          </a:solidFill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91440" tIns="252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540385" algn="ctr">
              <a:lnSpc>
                <a:spcPct val="107000"/>
              </a:lnSpc>
              <a:spcBef>
                <a:spcPts val="900"/>
              </a:spcBef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Leçon</a:t>
            </a:r>
            <a:r>
              <a:rPr lang="fr-FR" sz="2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èche : pentagone 45">
            <a:extLst>
              <a:ext uri="{FF2B5EF4-FFF2-40B4-BE49-F238E27FC236}">
                <a16:creationId xmlns:a16="http://schemas.microsoft.com/office/drawing/2014/main" id="{306ABFB4-406B-4FC1-BAC6-9DAB4B6BD7C2}"/>
              </a:ext>
            </a:extLst>
          </p:cNvPr>
          <p:cNvSpPr/>
          <p:nvPr/>
        </p:nvSpPr>
        <p:spPr>
          <a:xfrm>
            <a:off x="2320585" y="217617"/>
            <a:ext cx="8986044" cy="987132"/>
          </a:xfrm>
          <a:prstGeom prst="round2DiagRect">
            <a:avLst>
              <a:gd name="adj1" fmla="val 42324"/>
              <a:gd name="adj2" fmla="val 0"/>
            </a:avLst>
          </a:prstGeom>
          <a:solidFill>
            <a:srgbClr val="4EB3CF">
              <a:lumMod val="50000"/>
            </a:srgbClr>
          </a:solidFill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91440" tIns="28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070100" indent="-1808163" algn="ctr">
              <a:lnSpc>
                <a:spcPct val="107000"/>
              </a:lnSpc>
              <a:spcAft>
                <a:spcPts val="800"/>
              </a:spcAft>
            </a:pPr>
            <a:r>
              <a:rPr lang="fr-FR" sz="3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GRAFCET D’UN POINT DE VUE </a:t>
            </a:r>
            <a:r>
              <a:rPr lang="fr-FR" sz="3600" b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P.O</a:t>
            </a:r>
            <a:r>
              <a:rPr lang="fr-FR" sz="3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870A148A-96E9-482E-AB1B-ACFA278D2BC2}"/>
              </a:ext>
            </a:extLst>
          </p:cNvPr>
          <p:cNvGrpSpPr/>
          <p:nvPr/>
        </p:nvGrpSpPr>
        <p:grpSpPr>
          <a:xfrm>
            <a:off x="0" y="0"/>
            <a:ext cx="9812688" cy="1339444"/>
            <a:chOff x="0" y="0"/>
            <a:chExt cx="9812688" cy="1339444"/>
          </a:xfrm>
        </p:grpSpPr>
        <p:sp>
          <p:nvSpPr>
            <p:cNvPr id="7" name="Flèche : pentagone 6">
              <a:extLst>
                <a:ext uri="{FF2B5EF4-FFF2-40B4-BE49-F238E27FC236}">
                  <a16:creationId xmlns:a16="http://schemas.microsoft.com/office/drawing/2014/main" id="{0744D22F-E4CC-49D7-8DF2-6E9971E2EF16}"/>
                </a:ext>
              </a:extLst>
            </p:cNvPr>
            <p:cNvSpPr/>
            <p:nvPr/>
          </p:nvSpPr>
          <p:spPr>
            <a:xfrm>
              <a:off x="35625" y="0"/>
              <a:ext cx="9777063" cy="406481"/>
            </a:xfrm>
            <a:prstGeom prst="homePlate">
              <a:avLst>
                <a:gd name="adj" fmla="val 24928"/>
              </a:avLst>
            </a:prstGeom>
            <a:solidFill>
              <a:srgbClr val="37A76F"/>
            </a:solidFill>
            <a:ln w="3175" cap="rnd" cmpd="sng" algn="ctr">
              <a:noFill/>
              <a:prstDash val="solid"/>
            </a:ln>
            <a:effectLst/>
          </p:spPr>
          <p:txBody>
            <a:bodyPr rot="0" spcFirstLastPara="0" vert="horz" wrap="square" lIns="91440" tIns="0" rIns="108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indent="898525" algn="ctr">
                <a:lnSpc>
                  <a:spcPct val="107000"/>
                </a:lnSpc>
                <a:spcBef>
                  <a:spcPts val="300"/>
                </a:spcBef>
                <a:spcAft>
                  <a:spcPts val="800"/>
                </a:spcAft>
              </a:pPr>
              <a:r>
                <a:rPr lang="fr-FR" sz="24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Description temporelle du comportement d un système technique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lèche : pentagone 47">
              <a:extLst>
                <a:ext uri="{FF2B5EF4-FFF2-40B4-BE49-F238E27FC236}">
                  <a16:creationId xmlns:a16="http://schemas.microsoft.com/office/drawing/2014/main" id="{C5364360-A755-4EA2-838E-BD93E0E6105E}"/>
                </a:ext>
              </a:extLst>
            </p:cNvPr>
            <p:cNvSpPr/>
            <p:nvPr/>
          </p:nvSpPr>
          <p:spPr>
            <a:xfrm>
              <a:off x="0" y="3"/>
              <a:ext cx="1007559" cy="1339441"/>
            </a:xfrm>
            <a:custGeom>
              <a:avLst/>
              <a:gdLst>
                <a:gd name="connsiteX0" fmla="*/ 0 w 649682"/>
                <a:gd name="connsiteY0" fmla="*/ 0 h 1342050"/>
                <a:gd name="connsiteX1" fmla="*/ 507817 w 649682"/>
                <a:gd name="connsiteY1" fmla="*/ 0 h 1342050"/>
                <a:gd name="connsiteX2" fmla="*/ 649682 w 649682"/>
                <a:gd name="connsiteY2" fmla="*/ 671025 h 1342050"/>
                <a:gd name="connsiteX3" fmla="*/ 507817 w 649682"/>
                <a:gd name="connsiteY3" fmla="*/ 1342050 h 1342050"/>
                <a:gd name="connsiteX4" fmla="*/ 0 w 649682"/>
                <a:gd name="connsiteY4" fmla="*/ 1342050 h 1342050"/>
                <a:gd name="connsiteX5" fmla="*/ 0 w 649682"/>
                <a:gd name="connsiteY5" fmla="*/ 0 h 1342050"/>
                <a:gd name="connsiteX0" fmla="*/ 0 w 702436"/>
                <a:gd name="connsiteY0" fmla="*/ 0 h 1342050"/>
                <a:gd name="connsiteX1" fmla="*/ 507817 w 702436"/>
                <a:gd name="connsiteY1" fmla="*/ 0 h 1342050"/>
                <a:gd name="connsiteX2" fmla="*/ 702436 w 702436"/>
                <a:gd name="connsiteY2" fmla="*/ 380878 h 1342050"/>
                <a:gd name="connsiteX3" fmla="*/ 507817 w 702436"/>
                <a:gd name="connsiteY3" fmla="*/ 1342050 h 1342050"/>
                <a:gd name="connsiteX4" fmla="*/ 0 w 702436"/>
                <a:gd name="connsiteY4" fmla="*/ 1342050 h 1342050"/>
                <a:gd name="connsiteX5" fmla="*/ 0 w 702436"/>
                <a:gd name="connsiteY5" fmla="*/ 0 h 1342050"/>
                <a:gd name="connsiteX0" fmla="*/ 0 w 757602"/>
                <a:gd name="connsiteY0" fmla="*/ 0 h 1342050"/>
                <a:gd name="connsiteX1" fmla="*/ 507817 w 757602"/>
                <a:gd name="connsiteY1" fmla="*/ 0 h 1342050"/>
                <a:gd name="connsiteX2" fmla="*/ 757602 w 757602"/>
                <a:gd name="connsiteY2" fmla="*/ 407255 h 1342050"/>
                <a:gd name="connsiteX3" fmla="*/ 507817 w 757602"/>
                <a:gd name="connsiteY3" fmla="*/ 1342050 h 1342050"/>
                <a:gd name="connsiteX4" fmla="*/ 0 w 757602"/>
                <a:gd name="connsiteY4" fmla="*/ 1342050 h 1342050"/>
                <a:gd name="connsiteX5" fmla="*/ 0 w 757602"/>
                <a:gd name="connsiteY5" fmla="*/ 0 h 1342050"/>
                <a:gd name="connsiteX0" fmla="*/ 0 w 669679"/>
                <a:gd name="connsiteY0" fmla="*/ 0 h 1342050"/>
                <a:gd name="connsiteX1" fmla="*/ 507817 w 669679"/>
                <a:gd name="connsiteY1" fmla="*/ 0 h 1342050"/>
                <a:gd name="connsiteX2" fmla="*/ 669679 w 669679"/>
                <a:gd name="connsiteY2" fmla="*/ 407255 h 1342050"/>
                <a:gd name="connsiteX3" fmla="*/ 507817 w 669679"/>
                <a:gd name="connsiteY3" fmla="*/ 1342050 h 1342050"/>
                <a:gd name="connsiteX4" fmla="*/ 0 w 669679"/>
                <a:gd name="connsiteY4" fmla="*/ 1342050 h 1342050"/>
                <a:gd name="connsiteX5" fmla="*/ 0 w 669679"/>
                <a:gd name="connsiteY5" fmla="*/ 0 h 134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679" h="1342050">
                  <a:moveTo>
                    <a:pt x="0" y="0"/>
                  </a:moveTo>
                  <a:lnTo>
                    <a:pt x="507817" y="0"/>
                  </a:lnTo>
                  <a:lnTo>
                    <a:pt x="669679" y="407255"/>
                  </a:lnTo>
                  <a:lnTo>
                    <a:pt x="507817" y="1342050"/>
                  </a:lnTo>
                  <a:lnTo>
                    <a:pt x="0" y="134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A76F"/>
            </a:solidFill>
            <a:ln w="12700" cap="rnd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/>
          </p:spPr>
          <p:txBody>
            <a:bodyPr rot="0" spcFirstLastPara="0" vert="horz" wrap="square" lIns="91440" tIns="360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Chap.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90170" algn="ctr">
                <a:lnSpc>
                  <a:spcPts val="7500"/>
                </a:lnSpc>
              </a:pPr>
              <a:r>
                <a:rPr lang="fr-FR" sz="72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17112F44-42CB-4B6F-B8C8-06C89ADE032D}"/>
              </a:ext>
            </a:extLst>
          </p:cNvPr>
          <p:cNvSpPr/>
          <p:nvPr/>
        </p:nvSpPr>
        <p:spPr>
          <a:xfrm>
            <a:off x="936146" y="1501920"/>
            <a:ext cx="2336240" cy="302275"/>
          </a:xfrm>
          <a:prstGeom prst="round2SameRect">
            <a:avLst>
              <a:gd name="adj1" fmla="val 0"/>
              <a:gd name="adj2" fmla="val 36893"/>
            </a:avLst>
          </a:prstGeom>
          <a:solidFill>
            <a:sysClr val="window" lastClr="FFFFFF"/>
          </a:solidFill>
          <a:ln w="1905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ot="0" spcFirstLastPara="0" vert="horz" wrap="square" lIns="72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40385" indent="-540385">
              <a:lnSpc>
                <a:spcPts val="1200"/>
              </a:lnSpc>
              <a:spcAft>
                <a:spcPts val="800"/>
              </a:spcAft>
            </a:pPr>
            <a:r>
              <a:rPr lang="fr-FR" sz="3200" b="1" u="sng" dirty="0">
                <a:solidFill>
                  <a:srgbClr val="056E9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Définition :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rganigramme : Connecteur page suivante 21">
            <a:extLst>
              <a:ext uri="{FF2B5EF4-FFF2-40B4-BE49-F238E27FC236}">
                <a16:creationId xmlns:a16="http://schemas.microsoft.com/office/drawing/2014/main" id="{FA1A6E5C-6FF0-446B-A611-9A46EB25636D}"/>
              </a:ext>
            </a:extLst>
          </p:cNvPr>
          <p:cNvSpPr/>
          <p:nvPr/>
        </p:nvSpPr>
        <p:spPr>
          <a:xfrm rot="16200000">
            <a:off x="549330" y="1362361"/>
            <a:ext cx="331613" cy="418790"/>
          </a:xfrm>
          <a:prstGeom prst="flowChartOffpageConnector">
            <a:avLst/>
          </a:prstGeom>
          <a:solidFill>
            <a:schemeClr val="accent1">
              <a:lumMod val="60000"/>
              <a:lumOff val="40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ot="0" spcFirstLastPara="0" vert="horz" wrap="squar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 de texte 36">
            <a:extLst>
              <a:ext uri="{FF2B5EF4-FFF2-40B4-BE49-F238E27FC236}">
                <a16:creationId xmlns:a16="http://schemas.microsoft.com/office/drawing/2014/main" id="{84589B9C-76E1-409B-9E0A-A6983F6412E2}"/>
              </a:ext>
            </a:extLst>
          </p:cNvPr>
          <p:cNvSpPr txBox="1"/>
          <p:nvPr/>
        </p:nvSpPr>
        <p:spPr>
          <a:xfrm>
            <a:off x="565143" y="2276326"/>
            <a:ext cx="10887070" cy="154424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3400"/>
              </a:lnSpc>
            </a:pPr>
            <a:r>
              <a:rPr lang="fr-FR" sz="3200" i="1" dirty="0">
                <a:solidFill>
                  <a:srgbClr val="000000"/>
                </a:solidFill>
                <a:latin typeface="TimesNewRomanPS-ItalicMT"/>
              </a:rPr>
              <a:t>On spécifie la technologie de la partie opérative ainsi que le type des informations sous forme des comptes-rendus.</a:t>
            </a:r>
            <a:br>
              <a:rPr lang="fr-FR" sz="3200" i="1" dirty="0">
                <a:solidFill>
                  <a:srgbClr val="000000"/>
                </a:solidFill>
                <a:latin typeface="TimesNewRomanPS-ItalicMT"/>
              </a:rPr>
            </a:br>
            <a:endParaRPr lang="fr-FR" sz="32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D5CB68-FCCE-49A1-9F40-600C4228A588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EB11C35-F226-4C6D-9E2E-970BEE33D5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31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00BE6BD-D9A2-4073-986D-6CF7B0268563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 de texte 36">
            <a:extLst>
              <a:ext uri="{FF2B5EF4-FFF2-40B4-BE49-F238E27FC236}">
                <a16:creationId xmlns:a16="http://schemas.microsoft.com/office/drawing/2014/main" id="{BFEFAF92-9154-4EDA-A881-535B63E0726A}"/>
              </a:ext>
            </a:extLst>
          </p:cNvPr>
          <p:cNvSpPr txBox="1"/>
          <p:nvPr/>
        </p:nvSpPr>
        <p:spPr>
          <a:xfrm>
            <a:off x="788567" y="1656254"/>
            <a:ext cx="3462157" cy="53358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i="1" dirty="0">
                <a:solidFill>
                  <a:srgbClr val="000000"/>
                </a:solidFill>
                <a:latin typeface="Calibri-Italic"/>
              </a:rPr>
              <a:t>a – De quoi s’agit-il:</a:t>
            </a:r>
            <a:endParaRPr lang="fr-FR" sz="32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one de texte 36">
            <a:extLst>
              <a:ext uri="{FF2B5EF4-FFF2-40B4-BE49-F238E27FC236}">
                <a16:creationId xmlns:a16="http://schemas.microsoft.com/office/drawing/2014/main" id="{281FC4F6-DA8D-43A9-AB62-52CFBCBDD1E3}"/>
              </a:ext>
            </a:extLst>
          </p:cNvPr>
          <p:cNvSpPr txBox="1"/>
          <p:nvPr/>
        </p:nvSpPr>
        <p:spPr>
          <a:xfrm>
            <a:off x="432518" y="4611516"/>
            <a:ext cx="6381089" cy="154424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3400"/>
              </a:lnSpc>
            </a:pPr>
            <a:r>
              <a:rPr lang="fr-FR" sz="3200" i="1" dirty="0">
                <a:solidFill>
                  <a:srgbClr val="000000"/>
                </a:solidFill>
                <a:latin typeface="TimesNewRomanPS-ItalicMT"/>
              </a:rPr>
              <a:t>Choisir la technologie :</a:t>
            </a:r>
            <a:br>
              <a:rPr lang="fr-FR" sz="3200" i="1" dirty="0">
                <a:solidFill>
                  <a:srgbClr val="000000"/>
                </a:solidFill>
                <a:latin typeface="TimesNewRomanPS-ItalicMT"/>
              </a:rPr>
            </a:br>
            <a:r>
              <a:rPr lang="fr-FR" sz="3200" i="1" dirty="0">
                <a:solidFill>
                  <a:srgbClr val="000000"/>
                </a:solidFill>
                <a:latin typeface="TimesNewRomanPS-ItalicMT"/>
              </a:rPr>
              <a:t>- Des ………………... (moteur, vérin).</a:t>
            </a:r>
            <a:br>
              <a:rPr lang="fr-FR" sz="3200" i="1" dirty="0">
                <a:solidFill>
                  <a:srgbClr val="000000"/>
                </a:solidFill>
                <a:latin typeface="TimesNewRomanPS-ItalicMT"/>
              </a:rPr>
            </a:br>
            <a:r>
              <a:rPr lang="fr-FR" sz="3200" i="1" dirty="0">
                <a:solidFill>
                  <a:srgbClr val="000000"/>
                </a:solidFill>
                <a:latin typeface="TimesNewRomanPS-ItalicMT"/>
              </a:rPr>
              <a:t>- Des </a:t>
            </a:r>
            <a:r>
              <a:rPr lang="fr-FR" sz="3200" b="1" i="1" dirty="0">
                <a:solidFill>
                  <a:srgbClr val="C00000"/>
                </a:solidFill>
                <a:latin typeface="TimesNewRomanPS-ItalicMT"/>
              </a:rPr>
              <a:t>effecteurs</a:t>
            </a:r>
            <a:r>
              <a:rPr lang="fr-FR" sz="3200" i="1" dirty="0">
                <a:solidFill>
                  <a:srgbClr val="000000"/>
                </a:solidFill>
                <a:latin typeface="TimesNewRomanPS-ItalicMT"/>
              </a:rPr>
              <a:t> </a:t>
            </a:r>
            <a:br>
              <a:rPr lang="fr-FR" sz="3200" i="1" dirty="0">
                <a:solidFill>
                  <a:srgbClr val="000000"/>
                </a:solidFill>
                <a:latin typeface="TimesNewRomanPS-ItalicMT"/>
              </a:rPr>
            </a:br>
            <a:endParaRPr lang="fr-FR" sz="32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 : avec coins arrondis en haut 27">
            <a:extLst>
              <a:ext uri="{FF2B5EF4-FFF2-40B4-BE49-F238E27FC236}">
                <a16:creationId xmlns:a16="http://schemas.microsoft.com/office/drawing/2014/main" id="{BBD2EA7C-F503-4994-8C80-CD4776F32B08}"/>
              </a:ext>
            </a:extLst>
          </p:cNvPr>
          <p:cNvSpPr/>
          <p:nvPr/>
        </p:nvSpPr>
        <p:spPr>
          <a:xfrm>
            <a:off x="342887" y="4505296"/>
            <a:ext cx="6266460" cy="1544240"/>
          </a:xfrm>
          <a:prstGeom prst="round2SameRect">
            <a:avLst>
              <a:gd name="adj1" fmla="val 8778"/>
              <a:gd name="adj2" fmla="val 0"/>
            </a:avLst>
          </a:prstGeom>
          <a:noFill/>
          <a:ln w="12700" cap="rnd" cmpd="sng" algn="ctr">
            <a:solidFill>
              <a:srgbClr val="44C1A3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90170">
              <a:lnSpc>
                <a:spcPct val="107000"/>
              </a:lnSpc>
              <a:spcAft>
                <a:spcPts val="800"/>
              </a:spcAft>
            </a:pPr>
            <a:r>
              <a:rPr lang="fr-FR" sz="1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one de texte 36">
            <a:extLst>
              <a:ext uri="{FF2B5EF4-FFF2-40B4-BE49-F238E27FC236}">
                <a16:creationId xmlns:a16="http://schemas.microsoft.com/office/drawing/2014/main" id="{369568A1-503E-41AE-AB9D-999455CDBC92}"/>
              </a:ext>
            </a:extLst>
          </p:cNvPr>
          <p:cNvSpPr txBox="1"/>
          <p:nvPr/>
        </p:nvSpPr>
        <p:spPr>
          <a:xfrm>
            <a:off x="565143" y="3832562"/>
            <a:ext cx="4170336" cy="53358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i="1" dirty="0">
                <a:solidFill>
                  <a:srgbClr val="000000"/>
                </a:solidFill>
                <a:latin typeface="Calibri-Italic"/>
              </a:rPr>
              <a:t>b – comment l’établir ?</a:t>
            </a:r>
            <a:endParaRPr lang="fr-FR" sz="32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6CD2F16C-AC9C-442D-A238-F53483EE9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695" y="5050873"/>
            <a:ext cx="2516789" cy="492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fr-FR" altLang="fr-FR" sz="3200" b="1" i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Actionneurs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5D32CB4-9F90-4D84-A89A-C1B4083CD448}"/>
              </a:ext>
            </a:extLst>
          </p:cNvPr>
          <p:cNvGrpSpPr/>
          <p:nvPr/>
        </p:nvGrpSpPr>
        <p:grpSpPr>
          <a:xfrm>
            <a:off x="6813607" y="2725774"/>
            <a:ext cx="5379410" cy="3816000"/>
            <a:chOff x="6813607" y="2725774"/>
            <a:chExt cx="5379410" cy="3816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BC633BFF-19FF-4FCA-90B7-B78DE9B732A8}"/>
                </a:ext>
              </a:extLst>
            </p:cNvPr>
            <p:cNvGrpSpPr/>
            <p:nvPr/>
          </p:nvGrpSpPr>
          <p:grpSpPr>
            <a:xfrm>
              <a:off x="6813607" y="2725774"/>
              <a:ext cx="5379410" cy="3816000"/>
              <a:chOff x="6490015" y="2863021"/>
              <a:chExt cx="5379410" cy="3816000"/>
            </a:xfrm>
          </p:grpSpPr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7931A927-688B-4D5E-BC40-798006C28E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0015" y="2863021"/>
                <a:ext cx="5379410" cy="3816000"/>
              </a:xfrm>
              <a:prstGeom prst="rect">
                <a:avLst/>
              </a:prstGeom>
            </p:spPr>
          </p:pic>
          <p:sp>
            <p:nvSpPr>
              <p:cNvPr id="3" name="Organigramme : Connecteur page suivante 2">
                <a:extLst>
                  <a:ext uri="{FF2B5EF4-FFF2-40B4-BE49-F238E27FC236}">
                    <a16:creationId xmlns:a16="http://schemas.microsoft.com/office/drawing/2014/main" id="{A0DA7CA5-4DA7-4B40-8C78-FDB5806F25F8}"/>
                  </a:ext>
                </a:extLst>
              </p:cNvPr>
              <p:cNvSpPr/>
              <p:nvPr/>
            </p:nvSpPr>
            <p:spPr>
              <a:xfrm rot="16200000">
                <a:off x="7221854" y="3276286"/>
                <a:ext cx="504000" cy="1703998"/>
              </a:xfrm>
              <a:prstGeom prst="flowChartOffpageConnector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fr-FR" sz="2800" b="1" dirty="0"/>
                  <a:t>Exemple 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81B7F5A-CF69-4786-851A-EB126252B2F2}"/>
                </a:ext>
              </a:extLst>
            </p:cNvPr>
            <p:cNvSpPr/>
            <p:nvPr/>
          </p:nvSpPr>
          <p:spPr>
            <a:xfrm>
              <a:off x="7155543" y="6184784"/>
              <a:ext cx="2119086" cy="194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26288080-5C16-4241-AECC-7AA2A008ED4A}"/>
              </a:ext>
            </a:extLst>
          </p:cNvPr>
          <p:cNvSpPr/>
          <p:nvPr/>
        </p:nvSpPr>
        <p:spPr>
          <a:xfrm>
            <a:off x="1336431" y="2725774"/>
            <a:ext cx="7652824" cy="2024491"/>
          </a:xfrm>
          <a:prstGeom prst="wedgeRoundRectCallout">
            <a:avLst>
              <a:gd name="adj1" fmla="val -29289"/>
              <a:gd name="adj2" fmla="val 9029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spcBef>
                <a:spcPct val="0"/>
              </a:spcBef>
              <a:buClrTx/>
              <a:buFontTx/>
              <a:buNone/>
            </a:pPr>
            <a:r>
              <a:rPr lang="fr-FR" sz="2800" b="1" i="1" u="sng" dirty="0">
                <a:solidFill>
                  <a:srgbClr val="C00000"/>
                </a:solidFill>
                <a:latin typeface="TimesNewRomanPS-ItalicMT"/>
              </a:rPr>
              <a:t>L’effecteur : </a:t>
            </a:r>
            <a:r>
              <a:rPr lang="fr-FR" altLang="fr-FR" sz="2800" i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C’est l’élément qui </a:t>
            </a:r>
            <a:r>
              <a:rPr lang="fr-FR" altLang="fr-FR" sz="2800" b="1" i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agit</a:t>
            </a:r>
            <a:r>
              <a:rPr lang="fr-FR" altLang="fr-FR" sz="2800" i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directement sur la matière d’œuvre (</a:t>
            </a:r>
            <a:r>
              <a:rPr lang="fr-FR" altLang="fr-FR" sz="2800" i="1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M.O</a:t>
            </a:r>
            <a:r>
              <a:rPr lang="fr-FR" altLang="fr-FR" sz="2800" i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 pour lui apporter une valeur ajoutée (</a:t>
            </a:r>
            <a:r>
              <a:rPr lang="fr-FR" altLang="fr-FR" sz="2800" i="1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V.A</a:t>
            </a:r>
            <a:r>
              <a:rPr lang="fr-FR" altLang="fr-FR" sz="2800" i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). Il utilise l’énergie donnée par l’actionneur. </a:t>
            </a:r>
            <a:endParaRPr lang="fr-FR" altLang="fr-FR" sz="2400" i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08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92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114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8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22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114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8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62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114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8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653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114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8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6" grpId="0" animBg="1"/>
      <p:bldP spid="16" grpId="0" animBg="1"/>
      <p:bldP spid="22" grpId="0" animBg="1"/>
      <p:bldP spid="19" grpId="0"/>
      <p:bldP spid="21" grpId="0"/>
      <p:bldP spid="26" grpId="0"/>
      <p:bldP spid="28" grpId="0" animBg="1"/>
      <p:bldP spid="30" grpId="0"/>
      <p:bldP spid="32" grpId="0" animBg="1"/>
      <p:bldP spid="2" grpId="0" animBg="1"/>
      <p:bldP spid="2" grpId="1" build="allAtOnce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E4E9C1EF-F003-4F66-8FB0-EE420D1E65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540510"/>
              </p:ext>
            </p:extLst>
          </p:nvPr>
        </p:nvGraphicFramePr>
        <p:xfrm>
          <a:off x="229199" y="2071366"/>
          <a:ext cx="11844000" cy="3268789"/>
        </p:xfrm>
        <a:graphic>
          <a:graphicData uri="http://schemas.openxmlformats.org/drawingml/2006/table">
            <a:tbl>
              <a:tblPr/>
              <a:tblGrid>
                <a:gridCol w="2494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4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54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805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09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605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Barrière de parking </a:t>
                      </a:r>
                      <a:endParaRPr kumimoji="0" lang="fr-FR" altLang="fr-FR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dbl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866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Sèche cheveux </a:t>
                      </a:r>
                      <a:endParaRPr kumimoji="0" lang="fr-FR" altLang="fr-FR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dbl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866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Rétro-projecteur</a:t>
                      </a:r>
                      <a:endParaRPr kumimoji="0" lang="fr-FR" altLang="fr-FR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dbl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866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Malaxeur </a:t>
                      </a: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dbl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866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Perceuse électrique </a:t>
                      </a:r>
                      <a:endParaRPr kumimoji="0" lang="fr-FR" altLang="fr-FR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dbl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B86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2734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0" cap="flat" cmpd="dbl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580" marR="68580" marT="0" marB="0"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0" cap="flat" cmpd="dbl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3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0" cap="flat" cmpd="dbl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84138" indent="-84138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84138" marR="0" lvl="0" indent="-84138" algn="l" defTabSz="4572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Garamond" panose="02020404030301010803" pitchFamily="18" charset="0"/>
                        <a:buChar char="-"/>
                        <a:tabLst/>
                      </a:pPr>
                      <a:endParaRPr kumimoji="0" lang="fr-FR" altLang="fr-FR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0" cap="flat" cmpd="dbl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84138" indent="-84138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84138" marR="0" lvl="0" indent="-84138" algn="l" defTabSz="4572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Garamond" panose="02020404030301010803" pitchFamily="18" charset="0"/>
                        <a:buChar char="-"/>
                        <a:tabLst/>
                      </a:pPr>
                      <a:endParaRPr kumimoji="0" lang="fr-FR" altLang="fr-FR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800" cap="flat" cmpd="dbl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812F800-04A1-421F-A546-921098F21192}"/>
              </a:ext>
            </a:extLst>
          </p:cNvPr>
          <p:cNvSpPr/>
          <p:nvPr/>
        </p:nvSpPr>
        <p:spPr>
          <a:xfrm>
            <a:off x="437341" y="957481"/>
            <a:ext cx="11114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defRPr/>
            </a:pPr>
            <a:r>
              <a:rPr lang="fr-FR" sz="3200" b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Application </a:t>
            </a:r>
            <a:r>
              <a:rPr lang="fr-FR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</a:t>
            </a:r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Encercler les </a:t>
            </a:r>
            <a:r>
              <a:rPr lang="fr-FR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Actionneurs</a:t>
            </a:r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en </a:t>
            </a:r>
            <a:r>
              <a:rPr lang="fr-FR" sz="28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rouge</a:t>
            </a:r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et les </a:t>
            </a:r>
            <a:r>
              <a:rPr lang="fr-FR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Effecteurs</a:t>
            </a:r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en </a:t>
            </a:r>
            <a:r>
              <a:rPr lang="fr-FR" sz="2800" dirty="0">
                <a:solidFill>
                  <a:srgbClr val="0066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vert</a:t>
            </a:r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noFill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grpSp>
        <p:nvGrpSpPr>
          <p:cNvPr id="31773" name="Groupe 38">
            <a:extLst>
              <a:ext uri="{FF2B5EF4-FFF2-40B4-BE49-F238E27FC236}">
                <a16:creationId xmlns:a16="http://schemas.microsoft.com/office/drawing/2014/main" id="{1B2E00E9-C417-4912-BF94-6EA2346905A3}"/>
              </a:ext>
            </a:extLst>
          </p:cNvPr>
          <p:cNvGrpSpPr>
            <a:grpSpLocks/>
          </p:cNvGrpSpPr>
          <p:nvPr/>
        </p:nvGrpSpPr>
        <p:grpSpPr bwMode="auto">
          <a:xfrm>
            <a:off x="293960" y="3231908"/>
            <a:ext cx="2348105" cy="1678014"/>
            <a:chOff x="0" y="0"/>
            <a:chExt cx="3690" cy="2445"/>
          </a:xfrm>
        </p:grpSpPr>
        <p:pic>
          <p:nvPicPr>
            <p:cNvPr id="31795" name="Picture 1032">
              <a:extLst>
                <a:ext uri="{FF2B5EF4-FFF2-40B4-BE49-F238E27FC236}">
                  <a16:creationId xmlns:a16="http://schemas.microsoft.com/office/drawing/2014/main" id="{26775289-F2E5-46E6-8284-DE331B8796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690" cy="2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 Box 1033">
              <a:extLst>
                <a:ext uri="{FF2B5EF4-FFF2-40B4-BE49-F238E27FC236}">
                  <a16:creationId xmlns:a16="http://schemas.microsoft.com/office/drawing/2014/main" id="{8081ABE9-A00A-4F85-8A85-603787D7AC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" y="1084"/>
              <a:ext cx="791" cy="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upright="1"/>
            <a:lstStyle/>
            <a:p>
              <a:pPr marL="12700" algn="ctr" eaLnBrk="1" fontAlgn="auto" hangingPunct="1">
                <a:lnSpc>
                  <a:spcPts val="174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spc="-5" dirty="0">
                  <a:latin typeface="Calibri" panose="020F0502020204030204" pitchFamily="34" charset="0"/>
                  <a:ea typeface="Times New Roman" panose="02020603050405020304" pitchFamily="18" charset="0"/>
                </a:rPr>
                <a:t>Mt</a:t>
              </a:r>
              <a:endParaRPr lang="fr-FR" sz="1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1774" name="Groupe 41">
            <a:extLst>
              <a:ext uri="{FF2B5EF4-FFF2-40B4-BE49-F238E27FC236}">
                <a16:creationId xmlns:a16="http://schemas.microsoft.com/office/drawing/2014/main" id="{27F80D72-CF8B-47E3-8933-BF31162DC3EE}"/>
              </a:ext>
            </a:extLst>
          </p:cNvPr>
          <p:cNvGrpSpPr>
            <a:grpSpLocks/>
          </p:cNvGrpSpPr>
          <p:nvPr/>
        </p:nvGrpSpPr>
        <p:grpSpPr bwMode="auto">
          <a:xfrm>
            <a:off x="2791463" y="3194656"/>
            <a:ext cx="2229383" cy="1542017"/>
            <a:chOff x="1057" y="1417"/>
            <a:chExt cx="9420" cy="7920"/>
          </a:xfrm>
        </p:grpSpPr>
        <p:pic>
          <p:nvPicPr>
            <p:cNvPr id="31792" name="Picture 1036" descr="20872759">
              <a:extLst>
                <a:ext uri="{FF2B5EF4-FFF2-40B4-BE49-F238E27FC236}">
                  <a16:creationId xmlns:a16="http://schemas.microsoft.com/office/drawing/2014/main" id="{D14FF1C0-236A-41A8-AB53-2D75DFF827D4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lum bright="6000" contras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" y="1417"/>
              <a:ext cx="9059" cy="7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93" name="Rectangle 43">
              <a:extLst>
                <a:ext uri="{FF2B5EF4-FFF2-40B4-BE49-F238E27FC236}">
                  <a16:creationId xmlns:a16="http://schemas.microsoft.com/office/drawing/2014/main" id="{AEDE93E6-8B24-427F-A546-AE58A87B9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" y="6097"/>
              <a:ext cx="5220" cy="32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fr-FR" altLang="fr-FR">
                <a:solidFill>
                  <a:schemeClr val="tx1"/>
                </a:solidFill>
              </a:endParaRPr>
            </a:p>
          </p:txBody>
        </p:sp>
        <p:sp>
          <p:nvSpPr>
            <p:cNvPr id="31794" name="Rectangle 44">
              <a:extLst>
                <a:ext uri="{FF2B5EF4-FFF2-40B4-BE49-F238E27FC236}">
                  <a16:creationId xmlns:a16="http://schemas.microsoft.com/office/drawing/2014/main" id="{7ABD3D70-C737-46F2-81CE-52CA560BC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7" y="1417"/>
              <a:ext cx="3960" cy="21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fr-FR" altLang="fr-FR">
                <a:solidFill>
                  <a:schemeClr val="tx1"/>
                </a:solidFill>
              </a:endParaRPr>
            </a:p>
          </p:txBody>
        </p:sp>
      </p:grpSp>
      <p:pic>
        <p:nvPicPr>
          <p:cNvPr id="31775" name="Image 45" descr="22297865">
            <a:extLst>
              <a:ext uri="{FF2B5EF4-FFF2-40B4-BE49-F238E27FC236}">
                <a16:creationId xmlns:a16="http://schemas.microsoft.com/office/drawing/2014/main" id="{1BB403E5-7D46-4BEC-BE39-317E0AB78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201" y="2927421"/>
            <a:ext cx="1797072" cy="235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76" name="Groupe 46">
            <a:extLst>
              <a:ext uri="{FF2B5EF4-FFF2-40B4-BE49-F238E27FC236}">
                <a16:creationId xmlns:a16="http://schemas.microsoft.com/office/drawing/2014/main" id="{8C69B00D-E39B-49FA-A824-B45AED934CCD}"/>
              </a:ext>
            </a:extLst>
          </p:cNvPr>
          <p:cNvGrpSpPr>
            <a:grpSpLocks/>
          </p:cNvGrpSpPr>
          <p:nvPr/>
        </p:nvGrpSpPr>
        <p:grpSpPr bwMode="auto">
          <a:xfrm>
            <a:off x="7634528" y="3050224"/>
            <a:ext cx="1741970" cy="1859698"/>
            <a:chOff x="6097" y="3559"/>
            <a:chExt cx="2700" cy="1998"/>
          </a:xfrm>
        </p:grpSpPr>
        <p:pic>
          <p:nvPicPr>
            <p:cNvPr id="31790" name="Picture 1041" descr="20195229">
              <a:extLst>
                <a:ext uri="{FF2B5EF4-FFF2-40B4-BE49-F238E27FC236}">
                  <a16:creationId xmlns:a16="http://schemas.microsoft.com/office/drawing/2014/main" id="{81DC43EB-402C-4F18-8EB8-7A2286304963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5">
              <a:lum bright="-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7" y="3559"/>
              <a:ext cx="2700" cy="1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91" name="AutoShape 1042">
              <a:extLst>
                <a:ext uri="{FF2B5EF4-FFF2-40B4-BE49-F238E27FC236}">
                  <a16:creationId xmlns:a16="http://schemas.microsoft.com/office/drawing/2014/main" id="{2AE5E2C5-4DB3-48A7-B9AF-6AC9753F12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7" y="4285"/>
              <a:ext cx="360" cy="360"/>
            </a:xfrm>
            <a:prstGeom prst="moon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fr-FR" altLang="fr-FR">
                <a:solidFill>
                  <a:schemeClr val="tx1"/>
                </a:solidFill>
              </a:endParaRPr>
            </a:p>
          </p:txBody>
        </p:sp>
      </p:grpSp>
      <p:pic>
        <p:nvPicPr>
          <p:cNvPr id="31777" name="Image 49" descr="000803_1057_5893_v__v">
            <a:extLst>
              <a:ext uri="{FF2B5EF4-FFF2-40B4-BE49-F238E27FC236}">
                <a16:creationId xmlns:a16="http://schemas.microsoft.com/office/drawing/2014/main" id="{3D6E040C-44D7-4A5A-9F95-03BF69AE9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484" y="2966381"/>
            <a:ext cx="1406018" cy="2125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Ellipse 50">
            <a:extLst>
              <a:ext uri="{FF2B5EF4-FFF2-40B4-BE49-F238E27FC236}">
                <a16:creationId xmlns:a16="http://schemas.microsoft.com/office/drawing/2014/main" id="{ABCB52FE-A667-4088-90D1-A2248BDA3BEA}"/>
              </a:ext>
            </a:extLst>
          </p:cNvPr>
          <p:cNvSpPr/>
          <p:nvPr/>
        </p:nvSpPr>
        <p:spPr>
          <a:xfrm>
            <a:off x="368732" y="3955622"/>
            <a:ext cx="648795" cy="675319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69A4808C-4555-4F82-A3CC-57DD471FEC32}"/>
              </a:ext>
            </a:extLst>
          </p:cNvPr>
          <p:cNvSpPr/>
          <p:nvPr/>
        </p:nvSpPr>
        <p:spPr>
          <a:xfrm>
            <a:off x="3853330" y="3414016"/>
            <a:ext cx="711298" cy="73297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CB18E2BB-2FB5-4831-B52E-29D36AA782A5}"/>
              </a:ext>
            </a:extLst>
          </p:cNvPr>
          <p:cNvSpPr/>
          <p:nvPr/>
        </p:nvSpPr>
        <p:spPr>
          <a:xfrm>
            <a:off x="5891908" y="4159969"/>
            <a:ext cx="647017" cy="40279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02AB7D6C-033E-4218-895B-ADCE56D029C7}"/>
              </a:ext>
            </a:extLst>
          </p:cNvPr>
          <p:cNvSpPr/>
          <p:nvPr/>
        </p:nvSpPr>
        <p:spPr>
          <a:xfrm>
            <a:off x="8060178" y="4061068"/>
            <a:ext cx="648795" cy="502205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5E2E4604-A0CA-4BD6-9790-B4C006584017}"/>
              </a:ext>
            </a:extLst>
          </p:cNvPr>
          <p:cNvSpPr/>
          <p:nvPr/>
        </p:nvSpPr>
        <p:spPr>
          <a:xfrm>
            <a:off x="10083635" y="3738211"/>
            <a:ext cx="1066512" cy="647895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0FC9C89E-5E5D-4F67-83DF-AFF7F59F6290}"/>
              </a:ext>
            </a:extLst>
          </p:cNvPr>
          <p:cNvSpPr/>
          <p:nvPr/>
        </p:nvSpPr>
        <p:spPr>
          <a:xfrm>
            <a:off x="725510" y="4151892"/>
            <a:ext cx="1907280" cy="526200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ash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4E016500-362E-4ACA-8B72-968E623480DD}"/>
              </a:ext>
            </a:extLst>
          </p:cNvPr>
          <p:cNvSpPr/>
          <p:nvPr/>
        </p:nvSpPr>
        <p:spPr>
          <a:xfrm>
            <a:off x="3122887" y="3821384"/>
            <a:ext cx="565141" cy="445348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ash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95459050-D5BD-437A-9A3A-F5E3FBF7B9D9}"/>
              </a:ext>
            </a:extLst>
          </p:cNvPr>
          <p:cNvSpPr/>
          <p:nvPr/>
        </p:nvSpPr>
        <p:spPr>
          <a:xfrm>
            <a:off x="5823463" y="2893166"/>
            <a:ext cx="888760" cy="531343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ash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56316663-9004-4401-908C-E463343BFB10}"/>
              </a:ext>
            </a:extLst>
          </p:cNvPr>
          <p:cNvSpPr/>
          <p:nvPr/>
        </p:nvSpPr>
        <p:spPr>
          <a:xfrm>
            <a:off x="8064452" y="3704671"/>
            <a:ext cx="599023" cy="402792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ash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A0C8BD8F-885C-4646-94D9-289BCFDBC952}"/>
              </a:ext>
            </a:extLst>
          </p:cNvPr>
          <p:cNvSpPr/>
          <p:nvPr/>
        </p:nvSpPr>
        <p:spPr>
          <a:xfrm>
            <a:off x="11150147" y="2918393"/>
            <a:ext cx="362614" cy="402791"/>
          </a:xfrm>
          <a:prstGeom prst="ellipse">
            <a:avLst/>
          </a:prstGeom>
          <a:noFill/>
          <a:ln w="57150">
            <a:solidFill>
              <a:srgbClr val="00B050"/>
            </a:solidFill>
            <a:prstDash val="sysDash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6B760154-152E-4742-A916-A8807FF62BF3}"/>
              </a:ext>
            </a:extLst>
          </p:cNvPr>
          <p:cNvSpPr/>
          <p:nvPr/>
        </p:nvSpPr>
        <p:spPr>
          <a:xfrm>
            <a:off x="4598591" y="966076"/>
            <a:ext cx="1872000" cy="612000"/>
          </a:xfrm>
          <a:prstGeom prst="roundRect">
            <a:avLst>
              <a:gd name="adj" fmla="val 46238"/>
            </a:avLst>
          </a:prstGeom>
          <a:noFill/>
          <a:ln w="57150">
            <a:solidFill>
              <a:srgbClr val="FF00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fr-FR"/>
          </a:p>
        </p:txBody>
      </p:sp>
      <p:sp>
        <p:nvSpPr>
          <p:cNvPr id="62" name="Rectangle : coins arrondis 61">
            <a:extLst>
              <a:ext uri="{FF2B5EF4-FFF2-40B4-BE49-F238E27FC236}">
                <a16:creationId xmlns:a16="http://schemas.microsoft.com/office/drawing/2014/main" id="{C83C6547-8387-4063-A514-F7A185582955}"/>
              </a:ext>
            </a:extLst>
          </p:cNvPr>
          <p:cNvSpPr/>
          <p:nvPr/>
        </p:nvSpPr>
        <p:spPr>
          <a:xfrm>
            <a:off x="8661930" y="981293"/>
            <a:ext cx="1584000" cy="612000"/>
          </a:xfrm>
          <a:prstGeom prst="roundRect">
            <a:avLst>
              <a:gd name="adj" fmla="val 44682"/>
            </a:avLst>
          </a:prstGeom>
          <a:noFill/>
          <a:ln w="57150">
            <a:solidFill>
              <a:srgbClr val="00B050"/>
            </a:solidFill>
            <a:prstDash val="sysDash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fr-FR"/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39DFA83E-9F08-4D50-8527-BD02E53FE2D1}"/>
              </a:ext>
            </a:extLst>
          </p:cNvPr>
          <p:cNvGrpSpPr/>
          <p:nvPr/>
        </p:nvGrpSpPr>
        <p:grpSpPr>
          <a:xfrm>
            <a:off x="0" y="-11921"/>
            <a:ext cx="12192000" cy="430887"/>
            <a:chOff x="0" y="-11921"/>
            <a:chExt cx="12192000" cy="43088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CC2942C-6756-4C35-8146-A5AC331B112B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37" name="Image 36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517DAB80-7F8E-444C-9A08-DF1B2EAE6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</p:grpSp>
      <p:sp>
        <p:nvSpPr>
          <p:cNvPr id="38" name="Flèche : pentagone 37">
            <a:extLst>
              <a:ext uri="{FF2B5EF4-FFF2-40B4-BE49-F238E27FC236}">
                <a16:creationId xmlns:a16="http://schemas.microsoft.com/office/drawing/2014/main" id="{03995EB4-F590-401A-9006-0EFA52CBC763}"/>
              </a:ext>
            </a:extLst>
          </p:cNvPr>
          <p:cNvSpPr/>
          <p:nvPr/>
        </p:nvSpPr>
        <p:spPr>
          <a:xfrm>
            <a:off x="35625" y="0"/>
            <a:ext cx="10884091" cy="406481"/>
          </a:xfrm>
          <a:prstGeom prst="homePlate">
            <a:avLst>
              <a:gd name="adj" fmla="val 24928"/>
            </a:avLst>
          </a:prstGeom>
          <a:solidFill>
            <a:srgbClr val="37A76F"/>
          </a:solidFill>
          <a:ln w="3175" cap="rnd" cmpd="sng" algn="ctr">
            <a:noFill/>
            <a:prstDash val="solid"/>
          </a:ln>
          <a:effectLst/>
        </p:spPr>
        <p:txBody>
          <a:bodyPr rot="0" spcFirstLastPara="0" vert="horz" wrap="square" lIns="91440" tIns="0" rIns="108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898525" algn="ctr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GRAFCET D’UN POINT DE VUE </a:t>
            </a:r>
            <a:r>
              <a:rPr lang="fr-FR" sz="2400" b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P.O</a:t>
            </a: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9" name="Image 38">
            <a:hlinkClick r:id="rId8" action="ppaction://hlinksldjump"/>
            <a:extLst>
              <a:ext uri="{FF2B5EF4-FFF2-40B4-BE49-F238E27FC236}">
                <a16:creationId xmlns:a16="http://schemas.microsoft.com/office/drawing/2014/main" id="{F1CF24C4-A9BD-42F0-A841-5990E4DB83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9" y="44201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1EDA7E5-74D6-4A10-9EC4-F0656A41F6D1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42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D3658F5-DF1B-4A6F-A317-0395CB6AF786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645A3BC4-7140-41F9-8882-276B3167D56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4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A105F45-4D0C-40E7-8E79-DF8EA04B3A70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B80C63-10C4-407C-9BCD-7BF9DA290DE3}"/>
              </a:ext>
            </a:extLst>
          </p:cNvPr>
          <p:cNvSpPr/>
          <p:nvPr/>
        </p:nvSpPr>
        <p:spPr>
          <a:xfrm>
            <a:off x="2739455" y="1808934"/>
            <a:ext cx="2304000" cy="3655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1D51B75-5A43-435F-A80B-BC396351A62E}"/>
              </a:ext>
            </a:extLst>
          </p:cNvPr>
          <p:cNvSpPr/>
          <p:nvPr/>
        </p:nvSpPr>
        <p:spPr>
          <a:xfrm>
            <a:off x="5046421" y="1836236"/>
            <a:ext cx="2232000" cy="3655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55F3C8D-9A22-42E2-B8FE-CF5CB717F313}"/>
              </a:ext>
            </a:extLst>
          </p:cNvPr>
          <p:cNvSpPr/>
          <p:nvPr/>
        </p:nvSpPr>
        <p:spPr>
          <a:xfrm>
            <a:off x="9681556" y="1952954"/>
            <a:ext cx="2437158" cy="3655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2251B0-61A0-4D4B-B609-E3CE54722D66}"/>
              </a:ext>
            </a:extLst>
          </p:cNvPr>
          <p:cNvSpPr/>
          <p:nvPr/>
        </p:nvSpPr>
        <p:spPr>
          <a:xfrm>
            <a:off x="7254673" y="1887273"/>
            <a:ext cx="2437158" cy="3655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11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195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195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195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114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8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45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400"/>
                                        <p:tgtEl>
                                          <p:spTgt spid="3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2" grpId="0" animBg="1"/>
      <p:bldP spid="45" grpId="0" animBg="1"/>
      <p:bldP spid="46" grpId="0" animBg="1"/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DD19BA75-7310-4946-B308-06DEBA7E64BE}"/>
              </a:ext>
            </a:extLst>
          </p:cNvPr>
          <p:cNvGrpSpPr/>
          <p:nvPr/>
        </p:nvGrpSpPr>
        <p:grpSpPr>
          <a:xfrm>
            <a:off x="0" y="-11921"/>
            <a:ext cx="12192000" cy="430887"/>
            <a:chOff x="0" y="-11921"/>
            <a:chExt cx="12192000" cy="43088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1A17DBF-E844-4428-99CC-AE255E4F1B16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9" name="Image 18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6EC1EFF5-42BF-4C94-A5B6-AE8F58F90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</p:grpSp>
      <p:sp>
        <p:nvSpPr>
          <p:cNvPr id="25" name="Flèche : pentagone 24">
            <a:extLst>
              <a:ext uri="{FF2B5EF4-FFF2-40B4-BE49-F238E27FC236}">
                <a16:creationId xmlns:a16="http://schemas.microsoft.com/office/drawing/2014/main" id="{CC365899-3970-4091-9EC9-91B70E7A0BC7}"/>
              </a:ext>
            </a:extLst>
          </p:cNvPr>
          <p:cNvSpPr/>
          <p:nvPr/>
        </p:nvSpPr>
        <p:spPr>
          <a:xfrm>
            <a:off x="35625" y="0"/>
            <a:ext cx="10884091" cy="406481"/>
          </a:xfrm>
          <a:prstGeom prst="homePlate">
            <a:avLst>
              <a:gd name="adj" fmla="val 24928"/>
            </a:avLst>
          </a:prstGeom>
          <a:solidFill>
            <a:srgbClr val="37A76F"/>
          </a:solidFill>
          <a:ln w="3175" cap="rnd" cmpd="sng" algn="ctr">
            <a:noFill/>
            <a:prstDash val="solid"/>
          </a:ln>
          <a:effectLst/>
        </p:spPr>
        <p:txBody>
          <a:bodyPr rot="0" spcFirstLastPara="0" vert="horz" wrap="square" lIns="91440" tIns="0" rIns="108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898525" algn="ctr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GRAFCET D’UN POINT DE VUE </a:t>
            </a:r>
            <a:r>
              <a:rPr lang="fr-FR" sz="2400" b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P.O</a:t>
            </a: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36ED26-51BA-4E2F-BFB2-2A412E3047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5"/>
          <a:stretch/>
        </p:blipFill>
        <p:spPr>
          <a:xfrm>
            <a:off x="46494" y="445042"/>
            <a:ext cx="6488495" cy="6412958"/>
          </a:xfrm>
          <a:prstGeom prst="rect">
            <a:avLst/>
          </a:prstGeom>
        </p:spPr>
      </p:pic>
      <p:pic>
        <p:nvPicPr>
          <p:cNvPr id="16" name="ScreenCapture_17-09-30_19.17.50">
            <a:hlinkClick r:id="" action="ppaction://media"/>
            <a:extLst>
              <a:ext uri="{FF2B5EF4-FFF2-40B4-BE49-F238E27FC236}">
                <a16:creationId xmlns:a16="http://schemas.microsoft.com/office/drawing/2014/main" id="{B469E76E-B488-4350-A04B-90E8377867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>
            <a:lum contrast="20000"/>
          </a:blip>
          <a:srcRect l="2924" r="3705"/>
          <a:stretch>
            <a:fillRect/>
          </a:stretch>
        </p:blipFill>
        <p:spPr>
          <a:xfrm>
            <a:off x="6323308" y="1084649"/>
            <a:ext cx="5868692" cy="56777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8317053-59BD-4EAC-BDC7-500DD4B0BE18}"/>
              </a:ext>
            </a:extLst>
          </p:cNvPr>
          <p:cNvSpPr txBox="1"/>
          <p:nvPr/>
        </p:nvSpPr>
        <p:spPr>
          <a:xfrm>
            <a:off x="2371240" y="1859797"/>
            <a:ext cx="3828082" cy="514738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72000" rIns="72000" bIns="7200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Avancer le mors de serrage</a:t>
            </a:r>
          </a:p>
        </p:txBody>
      </p:sp>
      <p:sp>
        <p:nvSpPr>
          <p:cNvPr id="14" name="Bulle narrative : rectangle à coins arrondis 13">
            <a:extLst>
              <a:ext uri="{FF2B5EF4-FFF2-40B4-BE49-F238E27FC236}">
                <a16:creationId xmlns:a16="http://schemas.microsoft.com/office/drawing/2014/main" id="{F933CE9E-3C1A-4F87-974E-28B5905C1AC7}"/>
              </a:ext>
            </a:extLst>
          </p:cNvPr>
          <p:cNvSpPr/>
          <p:nvPr/>
        </p:nvSpPr>
        <p:spPr>
          <a:xfrm>
            <a:off x="9228946" y="4479010"/>
            <a:ext cx="2521058" cy="790414"/>
          </a:xfrm>
          <a:prstGeom prst="wedgeRoundRectCallout">
            <a:avLst>
              <a:gd name="adj1" fmla="val -40495"/>
              <a:gd name="adj2" fmla="val 119900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Mors de serrage du vérin C1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DED2406-F8FD-4B30-AEE7-CDC4C23163A5}"/>
              </a:ext>
            </a:extLst>
          </p:cNvPr>
          <p:cNvGrpSpPr/>
          <p:nvPr/>
        </p:nvGrpSpPr>
        <p:grpSpPr>
          <a:xfrm>
            <a:off x="6323309" y="329756"/>
            <a:ext cx="5749871" cy="6432627"/>
            <a:chOff x="6323309" y="329756"/>
            <a:chExt cx="5749871" cy="6432627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867B9E5D-F474-4DB4-AE97-202E190ED3A4}"/>
                </a:ext>
              </a:extLst>
            </p:cNvPr>
            <p:cNvSpPr/>
            <p:nvPr/>
          </p:nvSpPr>
          <p:spPr>
            <a:xfrm>
              <a:off x="6323309" y="867905"/>
              <a:ext cx="5749871" cy="5894478"/>
            </a:xfrm>
            <a:prstGeom prst="roundRect">
              <a:avLst>
                <a:gd name="adj" fmla="val 214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F7F25A79-A45F-457E-A007-1DC97F7713A7}"/>
                </a:ext>
              </a:extLst>
            </p:cNvPr>
            <p:cNvSpPr txBox="1"/>
            <p:nvPr/>
          </p:nvSpPr>
          <p:spPr>
            <a:xfrm>
              <a:off x="7284203" y="329756"/>
              <a:ext cx="3828082" cy="576293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36000" tIns="72000" rIns="72000" bIns="72000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chemeClr val="bg1"/>
                  </a:solidFill>
                </a:rPr>
                <a:t>GRAFCET du système</a:t>
              </a:r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B4DA3E94-AAF5-4530-BDB4-618DDB4A7146}"/>
              </a:ext>
            </a:extLst>
          </p:cNvPr>
          <p:cNvSpPr txBox="1"/>
          <p:nvPr/>
        </p:nvSpPr>
        <p:spPr>
          <a:xfrm>
            <a:off x="1366302" y="63570"/>
            <a:ext cx="3828082" cy="467239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36000" rIns="72000" bIns="0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GRAFCET de la PO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854EF48-F3B0-4A44-9BAA-40655A6B7527}"/>
              </a:ext>
            </a:extLst>
          </p:cNvPr>
          <p:cNvSpPr txBox="1"/>
          <p:nvPr/>
        </p:nvSpPr>
        <p:spPr>
          <a:xfrm>
            <a:off x="3959817" y="1789760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26" name="Image 25">
            <a:hlinkClick r:id="rId8" action="ppaction://hlinksldjump"/>
            <a:extLst>
              <a:ext uri="{FF2B5EF4-FFF2-40B4-BE49-F238E27FC236}">
                <a16:creationId xmlns:a16="http://schemas.microsoft.com/office/drawing/2014/main" id="{BDCC84DF-A9BB-40C0-A61A-4EF1C1E1623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9" y="44201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23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1" grpId="0" animBg="1"/>
      <p:bldP spid="14" grpId="0" animBg="1"/>
      <p:bldP spid="14" grpId="1" animBg="1"/>
      <p:bldP spid="30" grpId="0" animBg="1"/>
      <p:bldP spid="31" grpId="0"/>
      <p:bldP spid="31" grpId="1"/>
      <p:bldP spid="31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9E2C9253-E9AE-48CD-B357-06632ECB16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5"/>
          <a:stretch/>
        </p:blipFill>
        <p:spPr>
          <a:xfrm>
            <a:off x="46494" y="445042"/>
            <a:ext cx="6488495" cy="6412958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DA4641B1-0607-4E77-B37E-45092C423879}"/>
              </a:ext>
            </a:extLst>
          </p:cNvPr>
          <p:cNvGrpSpPr/>
          <p:nvPr/>
        </p:nvGrpSpPr>
        <p:grpSpPr>
          <a:xfrm>
            <a:off x="0" y="-11921"/>
            <a:ext cx="12192000" cy="430887"/>
            <a:chOff x="0" y="-11921"/>
            <a:chExt cx="12192000" cy="43088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35FDD8C-5698-4564-B198-7E1366A03CD7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2" name="Image 21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43C941A7-CC67-441D-AC2C-A6FDA046A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</p:grpSp>
      <p:sp>
        <p:nvSpPr>
          <p:cNvPr id="23" name="Flèche : pentagone 22">
            <a:extLst>
              <a:ext uri="{FF2B5EF4-FFF2-40B4-BE49-F238E27FC236}">
                <a16:creationId xmlns:a16="http://schemas.microsoft.com/office/drawing/2014/main" id="{C5302978-DFA0-4BA5-8A86-9978C1BD68C0}"/>
              </a:ext>
            </a:extLst>
          </p:cNvPr>
          <p:cNvSpPr/>
          <p:nvPr/>
        </p:nvSpPr>
        <p:spPr>
          <a:xfrm>
            <a:off x="35625" y="0"/>
            <a:ext cx="10884091" cy="406481"/>
          </a:xfrm>
          <a:prstGeom prst="homePlate">
            <a:avLst>
              <a:gd name="adj" fmla="val 24928"/>
            </a:avLst>
          </a:prstGeom>
          <a:solidFill>
            <a:srgbClr val="37A76F"/>
          </a:solidFill>
          <a:ln w="3175" cap="rnd" cmpd="sng" algn="ctr">
            <a:noFill/>
            <a:prstDash val="solid"/>
          </a:ln>
          <a:effectLst/>
        </p:spPr>
        <p:txBody>
          <a:bodyPr rot="0" spcFirstLastPara="0" vert="horz" wrap="square" lIns="91440" tIns="0" rIns="108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898525" algn="ctr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GRAFCET D’UN POINT DE VUE </a:t>
            </a:r>
            <a:r>
              <a:rPr lang="fr-FR" sz="2400" b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P.O</a:t>
            </a: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6" name="ScreenCapture_17-09-30_19.17.50">
            <a:hlinkClick r:id="" action="ppaction://media"/>
            <a:extLst>
              <a:ext uri="{FF2B5EF4-FFF2-40B4-BE49-F238E27FC236}">
                <a16:creationId xmlns:a16="http://schemas.microsoft.com/office/drawing/2014/main" id="{B469E76E-B488-4350-A04B-90E8377867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>
            <a:lum contrast="20000"/>
          </a:blip>
          <a:srcRect l="2924" r="3705"/>
          <a:stretch>
            <a:fillRect/>
          </a:stretch>
        </p:blipFill>
        <p:spPr>
          <a:xfrm>
            <a:off x="6323308" y="1084649"/>
            <a:ext cx="5868692" cy="56777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8317053-59BD-4EAC-BDC7-500DD4B0BE18}"/>
              </a:ext>
            </a:extLst>
          </p:cNvPr>
          <p:cNvSpPr txBox="1"/>
          <p:nvPr/>
        </p:nvSpPr>
        <p:spPr>
          <a:xfrm>
            <a:off x="2371240" y="1859797"/>
            <a:ext cx="3828082" cy="5147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72000" rIns="72000" bIns="7200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Avancer le mors de serrage</a:t>
            </a:r>
          </a:p>
        </p:txBody>
      </p:sp>
      <p:sp>
        <p:nvSpPr>
          <p:cNvPr id="14" name="Bulle narrative : rectangle à coins arrondis 13">
            <a:extLst>
              <a:ext uri="{FF2B5EF4-FFF2-40B4-BE49-F238E27FC236}">
                <a16:creationId xmlns:a16="http://schemas.microsoft.com/office/drawing/2014/main" id="{F933CE9E-3C1A-4F87-974E-28B5905C1AC7}"/>
              </a:ext>
            </a:extLst>
          </p:cNvPr>
          <p:cNvSpPr/>
          <p:nvPr/>
        </p:nvSpPr>
        <p:spPr>
          <a:xfrm>
            <a:off x="8927023" y="3766088"/>
            <a:ext cx="1531749" cy="552634"/>
          </a:xfrm>
          <a:prstGeom prst="wedgeRoundRectCallout">
            <a:avLst>
              <a:gd name="adj1" fmla="val 69648"/>
              <a:gd name="adj2" fmla="val 156631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Foret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DED2406-F8FD-4B30-AEE7-CDC4C23163A5}"/>
              </a:ext>
            </a:extLst>
          </p:cNvPr>
          <p:cNvGrpSpPr/>
          <p:nvPr/>
        </p:nvGrpSpPr>
        <p:grpSpPr>
          <a:xfrm>
            <a:off x="6323309" y="329756"/>
            <a:ext cx="5749871" cy="6432627"/>
            <a:chOff x="6323309" y="329756"/>
            <a:chExt cx="5749871" cy="6432627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867B9E5D-F474-4DB4-AE97-202E190ED3A4}"/>
                </a:ext>
              </a:extLst>
            </p:cNvPr>
            <p:cNvSpPr/>
            <p:nvPr/>
          </p:nvSpPr>
          <p:spPr>
            <a:xfrm>
              <a:off x="6323309" y="867905"/>
              <a:ext cx="5749871" cy="5894478"/>
            </a:xfrm>
            <a:prstGeom prst="roundRect">
              <a:avLst>
                <a:gd name="adj" fmla="val 214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F7F25A79-A45F-457E-A007-1DC97F7713A7}"/>
                </a:ext>
              </a:extLst>
            </p:cNvPr>
            <p:cNvSpPr txBox="1"/>
            <p:nvPr/>
          </p:nvSpPr>
          <p:spPr>
            <a:xfrm>
              <a:off x="7284203" y="329756"/>
              <a:ext cx="3828082" cy="576293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36000" tIns="72000" rIns="72000" bIns="72000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chemeClr val="bg1"/>
                  </a:solidFill>
                </a:rPr>
                <a:t>GRAFCET du système</a:t>
              </a:r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B4DA3E94-AAF5-4530-BDB4-618DDB4A7146}"/>
              </a:ext>
            </a:extLst>
          </p:cNvPr>
          <p:cNvSpPr txBox="1"/>
          <p:nvPr/>
        </p:nvSpPr>
        <p:spPr>
          <a:xfrm>
            <a:off x="1366302" y="63570"/>
            <a:ext cx="3828082" cy="467239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36000" rIns="72000" bIns="0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GRAFCET de la PO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713E6C0-7324-4FE4-A958-91D6E3AC577B}"/>
              </a:ext>
            </a:extLst>
          </p:cNvPr>
          <p:cNvSpPr txBox="1"/>
          <p:nvPr/>
        </p:nvSpPr>
        <p:spPr>
          <a:xfrm>
            <a:off x="2371240" y="3111985"/>
            <a:ext cx="3828082" cy="551090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108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Tourner et descendre le foret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5C63DEF-AF47-4FB4-BC6C-3D0EB4D71203}"/>
              </a:ext>
            </a:extLst>
          </p:cNvPr>
          <p:cNvSpPr txBox="1"/>
          <p:nvPr/>
        </p:nvSpPr>
        <p:spPr>
          <a:xfrm>
            <a:off x="1376700" y="3778203"/>
            <a:ext cx="382808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72000" bIns="0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   Foret descendu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91F2499-7DC4-450E-BA97-409F33355F15}"/>
              </a:ext>
            </a:extLst>
          </p:cNvPr>
          <p:cNvSpPr txBox="1"/>
          <p:nvPr/>
        </p:nvSpPr>
        <p:spPr>
          <a:xfrm>
            <a:off x="4122549" y="3144992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26" name="Image 25">
            <a:hlinkClick r:id="rId8" action="ppaction://hlinksldjump"/>
            <a:extLst>
              <a:ext uri="{FF2B5EF4-FFF2-40B4-BE49-F238E27FC236}">
                <a16:creationId xmlns:a16="http://schemas.microsoft.com/office/drawing/2014/main" id="{179F7071-840C-4AA5-90C6-3364A471DC3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9" y="44201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09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4" grpId="0" animBg="1"/>
      <p:bldP spid="14" grpId="1" animBg="1"/>
      <p:bldP spid="12" grpId="0" animBg="1"/>
      <p:bldP spid="18" grpId="0" animBg="1"/>
      <p:bldP spid="19" grpId="0"/>
      <p:bldP spid="19" grpId="1"/>
      <p:bldP spid="19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D7C52433-61AB-4600-85E2-DA4922FA27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5"/>
          <a:stretch/>
        </p:blipFill>
        <p:spPr>
          <a:xfrm>
            <a:off x="46494" y="445042"/>
            <a:ext cx="6488495" cy="6412958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D62C108C-C2BD-4C1C-B47C-40E4CDDE3802}"/>
              </a:ext>
            </a:extLst>
          </p:cNvPr>
          <p:cNvGrpSpPr/>
          <p:nvPr/>
        </p:nvGrpSpPr>
        <p:grpSpPr>
          <a:xfrm>
            <a:off x="0" y="-11921"/>
            <a:ext cx="12192000" cy="430887"/>
            <a:chOff x="0" y="-11921"/>
            <a:chExt cx="12192000" cy="43088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CA5E5D8-4114-4DF7-A2AB-012A0CBAE7C2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5" name="Image 24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256EF372-A813-4C4E-92CD-1DDC5A6FF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</p:grpSp>
      <p:sp>
        <p:nvSpPr>
          <p:cNvPr id="26" name="Flèche : pentagone 25">
            <a:extLst>
              <a:ext uri="{FF2B5EF4-FFF2-40B4-BE49-F238E27FC236}">
                <a16:creationId xmlns:a16="http://schemas.microsoft.com/office/drawing/2014/main" id="{AEDD0170-ABD6-4324-81CD-B9EC62B71C05}"/>
              </a:ext>
            </a:extLst>
          </p:cNvPr>
          <p:cNvSpPr/>
          <p:nvPr/>
        </p:nvSpPr>
        <p:spPr>
          <a:xfrm>
            <a:off x="35625" y="0"/>
            <a:ext cx="10884091" cy="406481"/>
          </a:xfrm>
          <a:prstGeom prst="homePlate">
            <a:avLst>
              <a:gd name="adj" fmla="val 24928"/>
            </a:avLst>
          </a:prstGeom>
          <a:solidFill>
            <a:srgbClr val="37A76F"/>
          </a:solidFill>
          <a:ln w="3175" cap="rnd" cmpd="sng" algn="ctr">
            <a:noFill/>
            <a:prstDash val="solid"/>
          </a:ln>
          <a:effectLst/>
        </p:spPr>
        <p:txBody>
          <a:bodyPr rot="0" spcFirstLastPara="0" vert="horz" wrap="square" lIns="91440" tIns="0" rIns="108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898525" algn="ctr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GRAFCET D’UN POINT DE VUE </a:t>
            </a:r>
            <a:r>
              <a:rPr lang="fr-FR" sz="2400" b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P.O</a:t>
            </a: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6" name="ScreenCapture_17-09-30_19.17.50">
            <a:hlinkClick r:id="" action="ppaction://media"/>
            <a:extLst>
              <a:ext uri="{FF2B5EF4-FFF2-40B4-BE49-F238E27FC236}">
                <a16:creationId xmlns:a16="http://schemas.microsoft.com/office/drawing/2014/main" id="{B469E76E-B488-4350-A04B-90E8377867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>
            <a:lum contrast="20000"/>
          </a:blip>
          <a:srcRect l="2924" r="3705"/>
          <a:stretch>
            <a:fillRect/>
          </a:stretch>
        </p:blipFill>
        <p:spPr>
          <a:xfrm>
            <a:off x="6323308" y="1084649"/>
            <a:ext cx="5868692" cy="56777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8317053-59BD-4EAC-BDC7-500DD4B0BE18}"/>
              </a:ext>
            </a:extLst>
          </p:cNvPr>
          <p:cNvSpPr txBox="1"/>
          <p:nvPr/>
        </p:nvSpPr>
        <p:spPr>
          <a:xfrm>
            <a:off x="2371240" y="1859797"/>
            <a:ext cx="3828082" cy="5147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72000" rIns="72000" bIns="7200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Avancer le mors de serrage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DED2406-F8FD-4B30-AEE7-CDC4C23163A5}"/>
              </a:ext>
            </a:extLst>
          </p:cNvPr>
          <p:cNvGrpSpPr/>
          <p:nvPr/>
        </p:nvGrpSpPr>
        <p:grpSpPr>
          <a:xfrm>
            <a:off x="6323309" y="329756"/>
            <a:ext cx="5749871" cy="6432627"/>
            <a:chOff x="6323309" y="329756"/>
            <a:chExt cx="5749871" cy="6432627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867B9E5D-F474-4DB4-AE97-202E190ED3A4}"/>
                </a:ext>
              </a:extLst>
            </p:cNvPr>
            <p:cNvSpPr/>
            <p:nvPr/>
          </p:nvSpPr>
          <p:spPr>
            <a:xfrm>
              <a:off x="6323309" y="867905"/>
              <a:ext cx="5749871" cy="5894478"/>
            </a:xfrm>
            <a:prstGeom prst="roundRect">
              <a:avLst>
                <a:gd name="adj" fmla="val 214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F7F25A79-A45F-457E-A007-1DC97F7713A7}"/>
                </a:ext>
              </a:extLst>
            </p:cNvPr>
            <p:cNvSpPr txBox="1"/>
            <p:nvPr/>
          </p:nvSpPr>
          <p:spPr>
            <a:xfrm>
              <a:off x="7284203" y="329756"/>
              <a:ext cx="3828082" cy="576293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36000" tIns="72000" rIns="72000" bIns="72000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chemeClr val="bg1"/>
                  </a:solidFill>
                </a:rPr>
                <a:t>GRAFCET du système</a:t>
              </a:r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B4DA3E94-AAF5-4530-BDB4-618DDB4A7146}"/>
              </a:ext>
            </a:extLst>
          </p:cNvPr>
          <p:cNvSpPr txBox="1"/>
          <p:nvPr/>
        </p:nvSpPr>
        <p:spPr>
          <a:xfrm>
            <a:off x="1366302" y="63570"/>
            <a:ext cx="3828082" cy="467239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36000" rIns="72000" bIns="0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GRAFCET de la PO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713E6C0-7324-4FE4-A958-91D6E3AC577B}"/>
              </a:ext>
            </a:extLst>
          </p:cNvPr>
          <p:cNvSpPr txBox="1"/>
          <p:nvPr/>
        </p:nvSpPr>
        <p:spPr>
          <a:xfrm>
            <a:off x="2371240" y="3111985"/>
            <a:ext cx="3828082" cy="5510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108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Tourner et descendre le foret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5C63DEF-AF47-4FB4-BC6C-3D0EB4D71203}"/>
              </a:ext>
            </a:extLst>
          </p:cNvPr>
          <p:cNvSpPr txBox="1"/>
          <p:nvPr/>
        </p:nvSpPr>
        <p:spPr>
          <a:xfrm>
            <a:off x="1376700" y="3778203"/>
            <a:ext cx="382808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72000" bIns="0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   Foret descendu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262806A-B4D5-4936-BCEE-4180946FDA65}"/>
              </a:ext>
            </a:extLst>
          </p:cNvPr>
          <p:cNvSpPr txBox="1"/>
          <p:nvPr/>
        </p:nvSpPr>
        <p:spPr>
          <a:xfrm>
            <a:off x="2371240" y="4370926"/>
            <a:ext cx="3828082" cy="551090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108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Tourner et monter le foret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C8B8D38-4BB0-4A1A-B632-9CA4F9D0D60D}"/>
              </a:ext>
            </a:extLst>
          </p:cNvPr>
          <p:cNvSpPr txBox="1"/>
          <p:nvPr/>
        </p:nvSpPr>
        <p:spPr>
          <a:xfrm>
            <a:off x="1376700" y="5004750"/>
            <a:ext cx="3706744" cy="25200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72000" bIns="0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   Foret monté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70906BA-8809-4892-AAB3-3943D63C1A70}"/>
              </a:ext>
            </a:extLst>
          </p:cNvPr>
          <p:cNvSpPr txBox="1"/>
          <p:nvPr/>
        </p:nvSpPr>
        <p:spPr>
          <a:xfrm>
            <a:off x="4122549" y="4363384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29" name="Image 28">
            <a:hlinkClick r:id="rId8" action="ppaction://hlinksldjump"/>
            <a:extLst>
              <a:ext uri="{FF2B5EF4-FFF2-40B4-BE49-F238E27FC236}">
                <a16:creationId xmlns:a16="http://schemas.microsoft.com/office/drawing/2014/main" id="{18DCB25F-B92F-47B4-8FEB-96382CD54B5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9" y="44201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85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5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9" grpId="0" animBg="1"/>
      <p:bldP spid="20" grpId="0" animBg="1"/>
      <p:bldP spid="21" grpId="0"/>
      <p:bldP spid="21" grpId="1"/>
      <p:bldP spid="21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27A53E91-3F05-4A56-A9F1-0A110B7F24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5"/>
          <a:stretch/>
        </p:blipFill>
        <p:spPr>
          <a:xfrm>
            <a:off x="46494" y="445042"/>
            <a:ext cx="6488495" cy="6412958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859E1C7E-24FF-467D-96EF-0C6E3FA5B995}"/>
              </a:ext>
            </a:extLst>
          </p:cNvPr>
          <p:cNvGrpSpPr/>
          <p:nvPr/>
        </p:nvGrpSpPr>
        <p:grpSpPr>
          <a:xfrm>
            <a:off x="0" y="-11921"/>
            <a:ext cx="12192000" cy="430887"/>
            <a:chOff x="0" y="-11921"/>
            <a:chExt cx="12192000" cy="43088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A557345-91D0-4D41-B912-704AEA3D0C79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7" name="Image 26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F1BB9811-E4A7-4FC3-95D9-2E9667ACE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</p:grpSp>
      <p:sp>
        <p:nvSpPr>
          <p:cNvPr id="29" name="Flèche : pentagone 28">
            <a:extLst>
              <a:ext uri="{FF2B5EF4-FFF2-40B4-BE49-F238E27FC236}">
                <a16:creationId xmlns:a16="http://schemas.microsoft.com/office/drawing/2014/main" id="{6CDEEB44-8347-4230-9E26-57F698F98C33}"/>
              </a:ext>
            </a:extLst>
          </p:cNvPr>
          <p:cNvSpPr/>
          <p:nvPr/>
        </p:nvSpPr>
        <p:spPr>
          <a:xfrm>
            <a:off x="35625" y="0"/>
            <a:ext cx="10884091" cy="406481"/>
          </a:xfrm>
          <a:prstGeom prst="homePlate">
            <a:avLst>
              <a:gd name="adj" fmla="val 24928"/>
            </a:avLst>
          </a:prstGeom>
          <a:solidFill>
            <a:srgbClr val="37A76F"/>
          </a:solidFill>
          <a:ln w="3175" cap="rnd" cmpd="sng" algn="ctr">
            <a:noFill/>
            <a:prstDash val="solid"/>
          </a:ln>
          <a:effectLst/>
        </p:spPr>
        <p:txBody>
          <a:bodyPr rot="0" spcFirstLastPara="0" vert="horz" wrap="square" lIns="91440" tIns="0" rIns="108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898525" algn="ctr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GRAFCET D’UN POINT DE VUE </a:t>
            </a:r>
            <a:r>
              <a:rPr lang="fr-FR" sz="2400" b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P.O</a:t>
            </a: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1" name="Image 30">
            <a:hlinkClick r:id="rId7" action="ppaction://hlinksldjump"/>
            <a:extLst>
              <a:ext uri="{FF2B5EF4-FFF2-40B4-BE49-F238E27FC236}">
                <a16:creationId xmlns:a16="http://schemas.microsoft.com/office/drawing/2014/main" id="{9293919B-560C-4C5D-92BB-F23C3F85C88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9" y="44201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ScreenCapture_17-09-30_19.17.50">
            <a:hlinkClick r:id="" action="ppaction://media"/>
            <a:extLst>
              <a:ext uri="{FF2B5EF4-FFF2-40B4-BE49-F238E27FC236}">
                <a16:creationId xmlns:a16="http://schemas.microsoft.com/office/drawing/2014/main" id="{B469E76E-B488-4350-A04B-90E8377867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>
            <a:lum contrast="20000"/>
          </a:blip>
          <a:srcRect l="2924" r="3705"/>
          <a:stretch>
            <a:fillRect/>
          </a:stretch>
        </p:blipFill>
        <p:spPr>
          <a:xfrm>
            <a:off x="6323308" y="1084649"/>
            <a:ext cx="5868692" cy="56777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8317053-59BD-4EAC-BDC7-500DD4B0BE18}"/>
              </a:ext>
            </a:extLst>
          </p:cNvPr>
          <p:cNvSpPr txBox="1"/>
          <p:nvPr/>
        </p:nvSpPr>
        <p:spPr>
          <a:xfrm>
            <a:off x="2371240" y="1859797"/>
            <a:ext cx="3828082" cy="5147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72000" rIns="72000" bIns="7200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Avancer le mors de serrage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DED2406-F8FD-4B30-AEE7-CDC4C23163A5}"/>
              </a:ext>
            </a:extLst>
          </p:cNvPr>
          <p:cNvGrpSpPr/>
          <p:nvPr/>
        </p:nvGrpSpPr>
        <p:grpSpPr>
          <a:xfrm>
            <a:off x="6323309" y="329756"/>
            <a:ext cx="5749871" cy="6432627"/>
            <a:chOff x="6323309" y="329756"/>
            <a:chExt cx="5749871" cy="6432627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867B9E5D-F474-4DB4-AE97-202E190ED3A4}"/>
                </a:ext>
              </a:extLst>
            </p:cNvPr>
            <p:cNvSpPr/>
            <p:nvPr/>
          </p:nvSpPr>
          <p:spPr>
            <a:xfrm>
              <a:off x="6323309" y="867905"/>
              <a:ext cx="5749871" cy="5894478"/>
            </a:xfrm>
            <a:prstGeom prst="roundRect">
              <a:avLst>
                <a:gd name="adj" fmla="val 2147"/>
              </a:avLst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F7F25A79-A45F-457E-A007-1DC97F7713A7}"/>
                </a:ext>
              </a:extLst>
            </p:cNvPr>
            <p:cNvSpPr txBox="1"/>
            <p:nvPr/>
          </p:nvSpPr>
          <p:spPr>
            <a:xfrm>
              <a:off x="7284203" y="329756"/>
              <a:ext cx="3828082" cy="576293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36000" tIns="72000" rIns="72000" bIns="72000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chemeClr val="bg1"/>
                  </a:solidFill>
                </a:rPr>
                <a:t>GRAFCET du système</a:t>
              </a:r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B4DA3E94-AAF5-4530-BDB4-618DDB4A7146}"/>
              </a:ext>
            </a:extLst>
          </p:cNvPr>
          <p:cNvSpPr txBox="1"/>
          <p:nvPr/>
        </p:nvSpPr>
        <p:spPr>
          <a:xfrm>
            <a:off x="1366302" y="63570"/>
            <a:ext cx="3828082" cy="467239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36000" rIns="72000" bIns="0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GRAFCET de la PO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713E6C0-7324-4FE4-A958-91D6E3AC577B}"/>
              </a:ext>
            </a:extLst>
          </p:cNvPr>
          <p:cNvSpPr txBox="1"/>
          <p:nvPr/>
        </p:nvSpPr>
        <p:spPr>
          <a:xfrm>
            <a:off x="2371240" y="3111985"/>
            <a:ext cx="3828082" cy="5510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108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Tourner et descendre le foret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5C63DEF-AF47-4FB4-BC6C-3D0EB4D71203}"/>
              </a:ext>
            </a:extLst>
          </p:cNvPr>
          <p:cNvSpPr txBox="1"/>
          <p:nvPr/>
        </p:nvSpPr>
        <p:spPr>
          <a:xfrm>
            <a:off x="1376700" y="3778203"/>
            <a:ext cx="382808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72000" bIns="0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   Foret descendu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262806A-B4D5-4936-BCEE-4180946FDA65}"/>
              </a:ext>
            </a:extLst>
          </p:cNvPr>
          <p:cNvSpPr txBox="1"/>
          <p:nvPr/>
        </p:nvSpPr>
        <p:spPr>
          <a:xfrm>
            <a:off x="2371240" y="4370926"/>
            <a:ext cx="3828082" cy="5510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108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Tourner et monter le foret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C8B8D38-4BB0-4A1A-B632-9CA4F9D0D60D}"/>
              </a:ext>
            </a:extLst>
          </p:cNvPr>
          <p:cNvSpPr txBox="1"/>
          <p:nvPr/>
        </p:nvSpPr>
        <p:spPr>
          <a:xfrm>
            <a:off x="1376700" y="5004750"/>
            <a:ext cx="3706744" cy="25200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72000" bIns="0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   Foret monté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58C04A4-4B73-431A-A1FF-D43DE677CB6E}"/>
              </a:ext>
            </a:extLst>
          </p:cNvPr>
          <p:cNvSpPr txBox="1"/>
          <p:nvPr/>
        </p:nvSpPr>
        <p:spPr>
          <a:xfrm>
            <a:off x="2437010" y="5388875"/>
            <a:ext cx="3744000" cy="612000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108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Reculer le mors de serrage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EC89E71-F38C-42C4-A184-FD9BA2816A03}"/>
              </a:ext>
            </a:extLst>
          </p:cNvPr>
          <p:cNvSpPr txBox="1"/>
          <p:nvPr/>
        </p:nvSpPr>
        <p:spPr>
          <a:xfrm>
            <a:off x="1376700" y="6270122"/>
            <a:ext cx="370674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72000" bIns="0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   Mors reculé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819BEF1-1074-4568-A59A-7594D6BAE4E9}"/>
              </a:ext>
            </a:extLst>
          </p:cNvPr>
          <p:cNvSpPr txBox="1"/>
          <p:nvPr/>
        </p:nvSpPr>
        <p:spPr>
          <a:xfrm>
            <a:off x="4172821" y="5443325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7822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2" grpId="0" animBg="1"/>
      <p:bldP spid="23" grpId="0" animBg="1"/>
      <p:bldP spid="24" grpId="0"/>
      <p:bldP spid="24" grpId="1"/>
      <p:bldP spid="24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e 46">
            <a:extLst>
              <a:ext uri="{FF2B5EF4-FFF2-40B4-BE49-F238E27FC236}">
                <a16:creationId xmlns:a16="http://schemas.microsoft.com/office/drawing/2014/main" id="{1D626638-F532-4D19-9A88-C625D6302FBC}"/>
              </a:ext>
            </a:extLst>
          </p:cNvPr>
          <p:cNvGrpSpPr/>
          <p:nvPr/>
        </p:nvGrpSpPr>
        <p:grpSpPr>
          <a:xfrm>
            <a:off x="0" y="-11921"/>
            <a:ext cx="12192000" cy="430887"/>
            <a:chOff x="0" y="-11921"/>
            <a:chExt cx="12192000" cy="430887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3EC10C1-6DDE-4CA4-8B63-574121B84F69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49" name="Image 48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063B4141-C424-4B6F-AB1B-21FC09C0E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</p:grpSp>
      <p:sp>
        <p:nvSpPr>
          <p:cNvPr id="50" name="Flèche : pentagone 49">
            <a:extLst>
              <a:ext uri="{FF2B5EF4-FFF2-40B4-BE49-F238E27FC236}">
                <a16:creationId xmlns:a16="http://schemas.microsoft.com/office/drawing/2014/main" id="{4F2C6345-B71A-49D5-B6A6-C77A5A47B419}"/>
              </a:ext>
            </a:extLst>
          </p:cNvPr>
          <p:cNvSpPr/>
          <p:nvPr/>
        </p:nvSpPr>
        <p:spPr>
          <a:xfrm>
            <a:off x="35625" y="0"/>
            <a:ext cx="10884091" cy="406481"/>
          </a:xfrm>
          <a:prstGeom prst="homePlate">
            <a:avLst>
              <a:gd name="adj" fmla="val 24928"/>
            </a:avLst>
          </a:prstGeom>
          <a:solidFill>
            <a:srgbClr val="37A76F"/>
          </a:solidFill>
          <a:ln w="3175" cap="rnd" cmpd="sng" algn="ctr">
            <a:noFill/>
            <a:prstDash val="solid"/>
          </a:ln>
          <a:effectLst/>
        </p:spPr>
        <p:txBody>
          <a:bodyPr rot="0" spcFirstLastPara="0" vert="horz" wrap="square" lIns="91440" tIns="0" rIns="108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898525" algn="ctr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GRAFCET D’UN POINT DE VUE </a:t>
            </a:r>
            <a:r>
              <a:rPr lang="fr-FR" sz="2400" b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P.O</a:t>
            </a: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1" name="Image 50">
            <a:hlinkClick r:id="rId3" action="ppaction://hlinksldjump"/>
            <a:extLst>
              <a:ext uri="{FF2B5EF4-FFF2-40B4-BE49-F238E27FC236}">
                <a16:creationId xmlns:a16="http://schemas.microsoft.com/office/drawing/2014/main" id="{FD655511-E535-44EF-B1B4-0D285B5873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9" y="44201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42E82B-A632-40E9-AB52-A792F7EF3A0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C70C57-DE9C-4971-B0B0-6D6D3F6741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88B66F-EBE1-4EF1-8BE5-D918359F6A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9E2E39-D76C-4EBD-9F9D-22D5650659CA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F720069-84EA-402F-8DE7-7D872C614AD1}"/>
              </a:ext>
            </a:extLst>
          </p:cNvPr>
          <p:cNvSpPr txBox="1"/>
          <p:nvPr/>
        </p:nvSpPr>
        <p:spPr>
          <a:xfrm>
            <a:off x="760491" y="475712"/>
            <a:ext cx="2797792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2</a:t>
            </a:r>
            <a:r>
              <a:rPr lang="fr-FR" sz="2400" b="1" baseline="30000" dirty="0">
                <a:solidFill>
                  <a:schemeClr val="bg1"/>
                </a:solidFill>
              </a:rPr>
              <a:t>ème</a:t>
            </a:r>
            <a:r>
              <a:rPr lang="fr-FR" sz="2400" b="1" dirty="0">
                <a:solidFill>
                  <a:schemeClr val="bg1"/>
                </a:solidFill>
              </a:rPr>
              <a:t> Méthode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85B7DD0-064C-4421-A154-346927B7279D}"/>
              </a:ext>
            </a:extLst>
          </p:cNvPr>
          <p:cNvSpPr txBox="1"/>
          <p:nvPr/>
        </p:nvSpPr>
        <p:spPr>
          <a:xfrm>
            <a:off x="3764732" y="418402"/>
            <a:ext cx="5114442" cy="651905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36000" rIns="72000" bIns="0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GRAFCET de la PO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425568B-EE6D-4ED7-AAE5-14B3477C5620}"/>
              </a:ext>
            </a:extLst>
          </p:cNvPr>
          <p:cNvGrpSpPr/>
          <p:nvPr/>
        </p:nvGrpSpPr>
        <p:grpSpPr>
          <a:xfrm>
            <a:off x="760491" y="1939666"/>
            <a:ext cx="6537277" cy="1384995"/>
            <a:chOff x="150125" y="1699330"/>
            <a:chExt cx="6537277" cy="1384995"/>
          </a:xfrm>
        </p:grpSpPr>
        <p:sp>
          <p:nvSpPr>
            <p:cNvPr id="18" name="Flèche : droite 17">
              <a:extLst>
                <a:ext uri="{FF2B5EF4-FFF2-40B4-BE49-F238E27FC236}">
                  <a16:creationId xmlns:a16="http://schemas.microsoft.com/office/drawing/2014/main" id="{22F3BB92-139B-4FEF-A613-1031DC71B404}"/>
                </a:ext>
              </a:extLst>
            </p:cNvPr>
            <p:cNvSpPr/>
            <p:nvPr/>
          </p:nvSpPr>
          <p:spPr>
            <a:xfrm>
              <a:off x="4735773" y="1939600"/>
              <a:ext cx="1951629" cy="873121"/>
            </a:xfrm>
            <a:prstGeom prst="rightArrow">
              <a:avLst>
                <a:gd name="adj1" fmla="val 50000"/>
                <a:gd name="adj2" fmla="val 1175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Par :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1B54673B-7DCC-4A19-B91C-E0B6E5F01FD9}"/>
                </a:ext>
              </a:extLst>
            </p:cNvPr>
            <p:cNvSpPr txBox="1"/>
            <p:nvPr/>
          </p:nvSpPr>
          <p:spPr>
            <a:xfrm>
              <a:off x="150125" y="1699330"/>
              <a:ext cx="4612944" cy="138499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marL="342900" indent="-342900" algn="ctr">
                <a:buFontTx/>
                <a:buChar char="-"/>
              </a:pPr>
              <a:r>
                <a:rPr lang="fr-FR" sz="2800" b="1" dirty="0">
                  <a:solidFill>
                    <a:schemeClr val="bg1"/>
                  </a:solidFill>
                </a:rPr>
                <a:t>Sortir la tige du vérin (C)</a:t>
              </a:r>
            </a:p>
            <a:p>
              <a:pPr algn="ctr"/>
              <a:r>
                <a:rPr lang="fr-FR" sz="2800" b="1" dirty="0">
                  <a:solidFill>
                    <a:schemeClr val="bg1"/>
                  </a:solidFill>
                </a:rPr>
                <a:t>Ou</a:t>
              </a:r>
            </a:p>
            <a:p>
              <a:pPr marL="342900" indent="-342900" algn="ctr">
                <a:buFontTx/>
                <a:buChar char="-"/>
              </a:pPr>
              <a:r>
                <a:rPr lang="fr-FR" sz="2800" b="1" dirty="0">
                  <a:solidFill>
                    <a:schemeClr val="bg1"/>
                  </a:solidFill>
                </a:rPr>
                <a:t>Avancer la tige du vérin (C)</a:t>
              </a: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AD01327F-552E-4AB2-8C7C-7E1D6CA100AB}"/>
              </a:ext>
            </a:extLst>
          </p:cNvPr>
          <p:cNvSpPr txBox="1"/>
          <p:nvPr/>
        </p:nvSpPr>
        <p:spPr>
          <a:xfrm>
            <a:off x="760491" y="1117585"/>
            <a:ext cx="2797792" cy="461665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On remplace :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CAAC135-A0B7-40AD-A73D-AF38F01C5493}"/>
              </a:ext>
            </a:extLst>
          </p:cNvPr>
          <p:cNvSpPr txBox="1"/>
          <p:nvPr/>
        </p:nvSpPr>
        <p:spPr>
          <a:xfrm>
            <a:off x="7434246" y="2062498"/>
            <a:ext cx="3930556" cy="1107996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solidFill>
                  <a:schemeClr val="bg1"/>
                </a:solidFill>
              </a:rPr>
              <a:t>SC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327FD3F-EA50-4094-AB35-512DC73B2D46}"/>
              </a:ext>
            </a:extLst>
          </p:cNvPr>
          <p:cNvGrpSpPr/>
          <p:nvPr/>
        </p:nvGrpSpPr>
        <p:grpSpPr>
          <a:xfrm>
            <a:off x="760491" y="3509158"/>
            <a:ext cx="6537277" cy="1384995"/>
            <a:chOff x="150125" y="1699330"/>
            <a:chExt cx="6537277" cy="1384995"/>
          </a:xfrm>
        </p:grpSpPr>
        <p:sp>
          <p:nvSpPr>
            <p:cNvPr id="30" name="Flèche : droite 29">
              <a:extLst>
                <a:ext uri="{FF2B5EF4-FFF2-40B4-BE49-F238E27FC236}">
                  <a16:creationId xmlns:a16="http://schemas.microsoft.com/office/drawing/2014/main" id="{D7024897-29CE-4CCB-81DB-AA64AE52E867}"/>
                </a:ext>
              </a:extLst>
            </p:cNvPr>
            <p:cNvSpPr/>
            <p:nvPr/>
          </p:nvSpPr>
          <p:spPr>
            <a:xfrm>
              <a:off x="4735773" y="1939600"/>
              <a:ext cx="1951629" cy="873121"/>
            </a:xfrm>
            <a:prstGeom prst="rightArrow">
              <a:avLst>
                <a:gd name="adj1" fmla="val 50000"/>
                <a:gd name="adj2" fmla="val 1175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Par :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8D0CA30A-D8EB-4C9B-AD51-B23B19A7B026}"/>
                </a:ext>
              </a:extLst>
            </p:cNvPr>
            <p:cNvSpPr txBox="1"/>
            <p:nvPr/>
          </p:nvSpPr>
          <p:spPr>
            <a:xfrm>
              <a:off x="150125" y="1699330"/>
              <a:ext cx="4612944" cy="138499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marL="342900" indent="-342900" algn="ctr">
                <a:buFontTx/>
                <a:buChar char="-"/>
              </a:pPr>
              <a:r>
                <a:rPr lang="fr-FR" sz="2800" b="1" dirty="0">
                  <a:solidFill>
                    <a:schemeClr val="bg1"/>
                  </a:solidFill>
                </a:rPr>
                <a:t>Rentrer la tige du vérin (C)</a:t>
              </a:r>
            </a:p>
            <a:p>
              <a:pPr algn="ctr"/>
              <a:r>
                <a:rPr lang="fr-FR" sz="2800" b="1" dirty="0">
                  <a:solidFill>
                    <a:schemeClr val="bg1"/>
                  </a:solidFill>
                </a:rPr>
                <a:t>Ou</a:t>
              </a:r>
            </a:p>
            <a:p>
              <a:pPr marL="342900" indent="-342900" algn="ctr">
                <a:buFontTx/>
                <a:buChar char="-"/>
              </a:pPr>
              <a:r>
                <a:rPr lang="fr-FR" sz="2800" b="1" dirty="0">
                  <a:solidFill>
                    <a:schemeClr val="bg1"/>
                  </a:solidFill>
                </a:rPr>
                <a:t>Reculer la tige du vérin (C)</a:t>
              </a:r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D2CB831A-BE84-407A-8B60-0A999D5D6171}"/>
              </a:ext>
            </a:extLst>
          </p:cNvPr>
          <p:cNvSpPr txBox="1"/>
          <p:nvPr/>
        </p:nvSpPr>
        <p:spPr>
          <a:xfrm>
            <a:off x="7434246" y="3631990"/>
            <a:ext cx="3930556" cy="1107996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solidFill>
                  <a:schemeClr val="bg1"/>
                </a:solidFill>
              </a:rPr>
              <a:t>RC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FDE66C43-FCE4-48EE-9980-97CD79C62379}"/>
              </a:ext>
            </a:extLst>
          </p:cNvPr>
          <p:cNvGrpSpPr/>
          <p:nvPr/>
        </p:nvGrpSpPr>
        <p:grpSpPr>
          <a:xfrm>
            <a:off x="760491" y="5078650"/>
            <a:ext cx="6537277" cy="1384995"/>
            <a:chOff x="150125" y="1699330"/>
            <a:chExt cx="6537277" cy="1384995"/>
          </a:xfrm>
        </p:grpSpPr>
        <p:sp>
          <p:nvSpPr>
            <p:cNvPr id="38" name="Flèche : droite 37">
              <a:extLst>
                <a:ext uri="{FF2B5EF4-FFF2-40B4-BE49-F238E27FC236}">
                  <a16:creationId xmlns:a16="http://schemas.microsoft.com/office/drawing/2014/main" id="{FF5E2167-B86F-4C82-B920-AE5FC033EE3B}"/>
                </a:ext>
              </a:extLst>
            </p:cNvPr>
            <p:cNvSpPr/>
            <p:nvPr/>
          </p:nvSpPr>
          <p:spPr>
            <a:xfrm>
              <a:off x="4735773" y="1939600"/>
              <a:ext cx="1951629" cy="873121"/>
            </a:xfrm>
            <a:prstGeom prst="rightArrow">
              <a:avLst>
                <a:gd name="adj1" fmla="val 50000"/>
                <a:gd name="adj2" fmla="val 1175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Par :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97554B2E-4C23-4251-AFEB-3DCF082A628F}"/>
                </a:ext>
              </a:extLst>
            </p:cNvPr>
            <p:cNvSpPr txBox="1"/>
            <p:nvPr/>
          </p:nvSpPr>
          <p:spPr>
            <a:xfrm>
              <a:off x="150125" y="1699330"/>
              <a:ext cx="4612944" cy="138499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marL="342900" indent="-342900" algn="ctr">
                <a:buFontTx/>
                <a:buChar char="-"/>
              </a:pPr>
              <a:endParaRPr lang="fr-FR" sz="2800" b="1" dirty="0">
                <a:solidFill>
                  <a:schemeClr val="bg1"/>
                </a:solidFill>
              </a:endParaRPr>
            </a:p>
            <a:p>
              <a:pPr marL="342900" indent="-342900" algn="ctr">
                <a:buFontTx/>
                <a:buChar char="-"/>
              </a:pPr>
              <a:r>
                <a:rPr lang="fr-FR" sz="2800" b="1" dirty="0">
                  <a:solidFill>
                    <a:schemeClr val="bg1"/>
                  </a:solidFill>
                </a:rPr>
                <a:t>Rotation du moteur (M)</a:t>
              </a:r>
            </a:p>
            <a:p>
              <a:pPr algn="ctr"/>
              <a:r>
                <a:rPr lang="fr-FR" sz="2800" b="1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42" name="ZoneTexte 41">
            <a:extLst>
              <a:ext uri="{FF2B5EF4-FFF2-40B4-BE49-F238E27FC236}">
                <a16:creationId xmlns:a16="http://schemas.microsoft.com/office/drawing/2014/main" id="{2AF0323C-2AE4-42AA-8927-132C7005B8B0}"/>
              </a:ext>
            </a:extLst>
          </p:cNvPr>
          <p:cNvSpPr txBox="1"/>
          <p:nvPr/>
        </p:nvSpPr>
        <p:spPr>
          <a:xfrm>
            <a:off x="7434246" y="5201482"/>
            <a:ext cx="3930556" cy="1107996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43" name="Bulle narrative : rectangle à coins arrondis 42">
            <a:extLst>
              <a:ext uri="{FF2B5EF4-FFF2-40B4-BE49-F238E27FC236}">
                <a16:creationId xmlns:a16="http://schemas.microsoft.com/office/drawing/2014/main" id="{B652962B-B15F-405D-9B89-A994DDE9E164}"/>
              </a:ext>
            </a:extLst>
          </p:cNvPr>
          <p:cNvSpPr/>
          <p:nvPr/>
        </p:nvSpPr>
        <p:spPr>
          <a:xfrm>
            <a:off x="7297768" y="1366127"/>
            <a:ext cx="1531749" cy="552634"/>
          </a:xfrm>
          <a:prstGeom prst="wedgeRoundRectCallout">
            <a:avLst>
              <a:gd name="adj1" fmla="val 60464"/>
              <a:gd name="adj2" fmla="val 126084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S</a:t>
            </a:r>
            <a:r>
              <a:rPr lang="fr-FR" sz="2400" b="1" dirty="0"/>
              <a:t>ortir </a:t>
            </a:r>
          </a:p>
        </p:txBody>
      </p:sp>
      <p:sp>
        <p:nvSpPr>
          <p:cNvPr id="44" name="Bulle narrative : rectangle à coins arrondis 43">
            <a:extLst>
              <a:ext uri="{FF2B5EF4-FFF2-40B4-BE49-F238E27FC236}">
                <a16:creationId xmlns:a16="http://schemas.microsoft.com/office/drawing/2014/main" id="{4B476F9F-25F8-4F89-B0C4-357008996996}"/>
              </a:ext>
            </a:extLst>
          </p:cNvPr>
          <p:cNvSpPr/>
          <p:nvPr/>
        </p:nvSpPr>
        <p:spPr>
          <a:xfrm>
            <a:off x="9833053" y="1366127"/>
            <a:ext cx="1531749" cy="552634"/>
          </a:xfrm>
          <a:prstGeom prst="wedgeRoundRectCallout">
            <a:avLst>
              <a:gd name="adj1" fmla="val -57092"/>
              <a:gd name="adj2" fmla="val 123539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Vérin</a:t>
            </a:r>
            <a:r>
              <a:rPr lang="fr-FR" sz="3200" b="1" dirty="0"/>
              <a:t> C</a:t>
            </a:r>
            <a:r>
              <a:rPr lang="fr-FR" sz="2400" b="1" dirty="0"/>
              <a:t> </a:t>
            </a:r>
          </a:p>
        </p:txBody>
      </p:sp>
      <p:sp>
        <p:nvSpPr>
          <p:cNvPr id="45" name="Bulle narrative : rectangle à coins arrondis 44">
            <a:extLst>
              <a:ext uri="{FF2B5EF4-FFF2-40B4-BE49-F238E27FC236}">
                <a16:creationId xmlns:a16="http://schemas.microsoft.com/office/drawing/2014/main" id="{0BED1D58-A535-4594-8A21-024A4E3A58C6}"/>
              </a:ext>
            </a:extLst>
          </p:cNvPr>
          <p:cNvSpPr/>
          <p:nvPr/>
        </p:nvSpPr>
        <p:spPr>
          <a:xfrm>
            <a:off x="7297768" y="2912542"/>
            <a:ext cx="1531749" cy="552634"/>
          </a:xfrm>
          <a:prstGeom prst="wedgeRoundRectCallout">
            <a:avLst>
              <a:gd name="adj1" fmla="val 60464"/>
              <a:gd name="adj2" fmla="val 126084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R</a:t>
            </a:r>
            <a:r>
              <a:rPr lang="fr-FR" sz="2400" b="1" dirty="0"/>
              <a:t>entrer</a:t>
            </a:r>
          </a:p>
        </p:txBody>
      </p:sp>
      <p:sp>
        <p:nvSpPr>
          <p:cNvPr id="46" name="Bulle narrative : rectangle à coins arrondis 45">
            <a:extLst>
              <a:ext uri="{FF2B5EF4-FFF2-40B4-BE49-F238E27FC236}">
                <a16:creationId xmlns:a16="http://schemas.microsoft.com/office/drawing/2014/main" id="{E4318FD1-6555-48C2-8D09-33CBA6E7B9C0}"/>
              </a:ext>
            </a:extLst>
          </p:cNvPr>
          <p:cNvSpPr/>
          <p:nvPr/>
        </p:nvSpPr>
        <p:spPr>
          <a:xfrm>
            <a:off x="9833053" y="2912542"/>
            <a:ext cx="1531749" cy="552634"/>
          </a:xfrm>
          <a:prstGeom prst="wedgeRoundRectCallout">
            <a:avLst>
              <a:gd name="adj1" fmla="val -57092"/>
              <a:gd name="adj2" fmla="val 123539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Vérin</a:t>
            </a:r>
            <a:r>
              <a:rPr lang="fr-FR" sz="3200" b="1" dirty="0"/>
              <a:t> C</a:t>
            </a:r>
            <a:r>
              <a:rPr lang="fr-FR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671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7" grpId="0" animBg="1"/>
      <p:bldP spid="28" grpId="0" animBg="1"/>
      <p:bldP spid="32" grpId="0" animBg="1"/>
      <p:bldP spid="42" grpId="0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C50475E3-9BFF-47DF-8AFE-7C5A81A6F9BF}"/>
              </a:ext>
            </a:extLst>
          </p:cNvPr>
          <p:cNvGrpSpPr/>
          <p:nvPr/>
        </p:nvGrpSpPr>
        <p:grpSpPr>
          <a:xfrm>
            <a:off x="6867331" y="764275"/>
            <a:ext cx="3752381" cy="5983934"/>
            <a:chOff x="6867331" y="764275"/>
            <a:chExt cx="3752381" cy="5983934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9AF5C7B-4059-48E4-9BF3-DB2C3A449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7331" y="764275"/>
              <a:ext cx="3752381" cy="598393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8BDCD05-198F-437E-A06A-98A1EFDF0B89}"/>
                </a:ext>
              </a:extLst>
            </p:cNvPr>
            <p:cNvSpPr/>
            <p:nvPr/>
          </p:nvSpPr>
          <p:spPr>
            <a:xfrm>
              <a:off x="9482070" y="4380598"/>
              <a:ext cx="972000" cy="612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fr-FR" dirty="0">
                  <a:solidFill>
                    <a:schemeClr val="tx1"/>
                  </a:solidFill>
                </a:rPr>
                <a:t>......</a:t>
              </a:r>
            </a:p>
          </p:txBody>
        </p:sp>
      </p:grpSp>
      <p:pic>
        <p:nvPicPr>
          <p:cNvPr id="46" name="Image 45">
            <a:extLst>
              <a:ext uri="{FF2B5EF4-FFF2-40B4-BE49-F238E27FC236}">
                <a16:creationId xmlns:a16="http://schemas.microsoft.com/office/drawing/2014/main" id="{42571209-A325-408D-98AB-5C968771FC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5"/>
          <a:stretch/>
        </p:blipFill>
        <p:spPr>
          <a:xfrm>
            <a:off x="46494" y="445042"/>
            <a:ext cx="6488495" cy="6412958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4EBB076B-677B-47C7-A64E-3C6CAAA46C2D}"/>
              </a:ext>
            </a:extLst>
          </p:cNvPr>
          <p:cNvGrpSpPr/>
          <p:nvPr/>
        </p:nvGrpSpPr>
        <p:grpSpPr>
          <a:xfrm>
            <a:off x="0" y="-11921"/>
            <a:ext cx="12192000" cy="430887"/>
            <a:chOff x="0" y="-11921"/>
            <a:chExt cx="12192000" cy="43088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532BBF0-EBB7-4AFB-9DE7-F2799EF69FB5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43" name="Image 42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9ED0F107-B356-4A6E-B000-2773AFFDE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</p:grpSp>
      <p:sp>
        <p:nvSpPr>
          <p:cNvPr id="44" name="Flèche : pentagone 43">
            <a:extLst>
              <a:ext uri="{FF2B5EF4-FFF2-40B4-BE49-F238E27FC236}">
                <a16:creationId xmlns:a16="http://schemas.microsoft.com/office/drawing/2014/main" id="{EC323468-787B-414B-8087-1351407D19A9}"/>
              </a:ext>
            </a:extLst>
          </p:cNvPr>
          <p:cNvSpPr/>
          <p:nvPr/>
        </p:nvSpPr>
        <p:spPr>
          <a:xfrm>
            <a:off x="35625" y="0"/>
            <a:ext cx="10884091" cy="406481"/>
          </a:xfrm>
          <a:prstGeom prst="homePlate">
            <a:avLst>
              <a:gd name="adj" fmla="val 24928"/>
            </a:avLst>
          </a:prstGeom>
          <a:solidFill>
            <a:srgbClr val="37A76F"/>
          </a:solidFill>
          <a:ln w="3175" cap="rnd" cmpd="sng" algn="ctr">
            <a:noFill/>
            <a:prstDash val="solid"/>
          </a:ln>
          <a:effectLst/>
        </p:spPr>
        <p:txBody>
          <a:bodyPr rot="0" spcFirstLastPara="0" vert="horz" wrap="square" lIns="91440" tIns="0" rIns="108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898525" algn="ctr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GRAFCET D’UN POINT DE VUE </a:t>
            </a:r>
            <a:r>
              <a:rPr lang="fr-FR" sz="2400" b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P.O</a:t>
            </a: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5" name="Image 44">
            <a:hlinkClick r:id="rId6" action="ppaction://hlinksldjump"/>
            <a:extLst>
              <a:ext uri="{FF2B5EF4-FFF2-40B4-BE49-F238E27FC236}">
                <a16:creationId xmlns:a16="http://schemas.microsoft.com/office/drawing/2014/main" id="{8D87D34F-C9D0-4D3C-97B2-91B171D52D0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9" y="44201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6D9724C9-8DD9-49A0-8C21-27E3737EB0D4}"/>
              </a:ext>
            </a:extLst>
          </p:cNvPr>
          <p:cNvSpPr txBox="1"/>
          <p:nvPr/>
        </p:nvSpPr>
        <p:spPr>
          <a:xfrm>
            <a:off x="1376700" y="4990895"/>
            <a:ext cx="3706744" cy="312073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7200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Foret monté 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F56DC8D-D38F-40DF-8BEC-766010D7712A}"/>
              </a:ext>
            </a:extLst>
          </p:cNvPr>
          <p:cNvSpPr txBox="1"/>
          <p:nvPr/>
        </p:nvSpPr>
        <p:spPr>
          <a:xfrm>
            <a:off x="7854797" y="2768398"/>
            <a:ext cx="638653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L</a:t>
            </a:r>
            <a:r>
              <a:rPr lang="fr-FR" b="1" dirty="0">
                <a:solidFill>
                  <a:srgbClr val="FF0000"/>
                </a:solidFill>
              </a:rPr>
              <a:t>11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8317053-59BD-4EAC-BDC7-500DD4B0BE18}"/>
              </a:ext>
            </a:extLst>
          </p:cNvPr>
          <p:cNvSpPr txBox="1"/>
          <p:nvPr/>
        </p:nvSpPr>
        <p:spPr>
          <a:xfrm>
            <a:off x="2371240" y="1859797"/>
            <a:ext cx="3828082" cy="5147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72000" rIns="72000" bIns="7200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Avancer le mors de serrage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4DA3E94-AAF5-4530-BDB4-618DDB4A7146}"/>
              </a:ext>
            </a:extLst>
          </p:cNvPr>
          <p:cNvSpPr txBox="1"/>
          <p:nvPr/>
        </p:nvSpPr>
        <p:spPr>
          <a:xfrm>
            <a:off x="1366302" y="63570"/>
            <a:ext cx="3828082" cy="467239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36000" rIns="72000" bIns="0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GRAFCET de la PO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713E6C0-7324-4FE4-A958-91D6E3AC577B}"/>
              </a:ext>
            </a:extLst>
          </p:cNvPr>
          <p:cNvSpPr txBox="1"/>
          <p:nvPr/>
        </p:nvSpPr>
        <p:spPr>
          <a:xfrm>
            <a:off x="2371240" y="3111985"/>
            <a:ext cx="3828082" cy="5510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108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Tourner et descendre le foret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5C63DEF-AF47-4FB4-BC6C-3D0EB4D71203}"/>
              </a:ext>
            </a:extLst>
          </p:cNvPr>
          <p:cNvSpPr txBox="1"/>
          <p:nvPr/>
        </p:nvSpPr>
        <p:spPr>
          <a:xfrm>
            <a:off x="1376700" y="3778203"/>
            <a:ext cx="382808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72000" bIns="0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   Foret descendu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262806A-B4D5-4936-BCEE-4180946FDA65}"/>
              </a:ext>
            </a:extLst>
          </p:cNvPr>
          <p:cNvSpPr txBox="1"/>
          <p:nvPr/>
        </p:nvSpPr>
        <p:spPr>
          <a:xfrm>
            <a:off x="2371240" y="4370926"/>
            <a:ext cx="3828082" cy="5510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108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Tourner et monter le foret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58C04A4-4B73-431A-A1FF-D43DE677CB6E}"/>
              </a:ext>
            </a:extLst>
          </p:cNvPr>
          <p:cNvSpPr txBox="1"/>
          <p:nvPr/>
        </p:nvSpPr>
        <p:spPr>
          <a:xfrm>
            <a:off x="2437010" y="5388875"/>
            <a:ext cx="3744000" cy="61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108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Reculer le mors de serrage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EC89E71-F38C-42C4-A184-FD9BA2816A03}"/>
              </a:ext>
            </a:extLst>
          </p:cNvPr>
          <p:cNvSpPr txBox="1"/>
          <p:nvPr/>
        </p:nvSpPr>
        <p:spPr>
          <a:xfrm>
            <a:off x="1376700" y="6270122"/>
            <a:ext cx="370674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72000" bIns="0" rtlCol="0">
            <a:spAutoFit/>
          </a:bodyPr>
          <a:lstStyle/>
          <a:p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Mors reculé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8DFEB5D-1A9D-40D3-A378-F7F2C2B10364}"/>
              </a:ext>
            </a:extLst>
          </p:cNvPr>
          <p:cNvSpPr txBox="1"/>
          <p:nvPr/>
        </p:nvSpPr>
        <p:spPr>
          <a:xfrm>
            <a:off x="8524068" y="2170652"/>
            <a:ext cx="1126839" cy="532912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72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SC</a:t>
            </a:r>
            <a:r>
              <a:rPr lang="fr-FR" b="1" dirty="0">
                <a:solidFill>
                  <a:schemeClr val="bg1"/>
                </a:solidFill>
              </a:rPr>
              <a:t>1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6EDB3A4-5485-4F5D-9AFF-0D326C5044A7}"/>
              </a:ext>
            </a:extLst>
          </p:cNvPr>
          <p:cNvSpPr txBox="1"/>
          <p:nvPr/>
        </p:nvSpPr>
        <p:spPr>
          <a:xfrm>
            <a:off x="7310417" y="63570"/>
            <a:ext cx="3828082" cy="467239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36000" rIns="72000" bIns="0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GRAFCET de la PO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65E15FE-7724-447E-80D4-B8155774263F}"/>
              </a:ext>
            </a:extLst>
          </p:cNvPr>
          <p:cNvSpPr txBox="1"/>
          <p:nvPr/>
        </p:nvSpPr>
        <p:spPr>
          <a:xfrm>
            <a:off x="7854797" y="530809"/>
            <a:ext cx="2797792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2</a:t>
            </a:r>
            <a:r>
              <a:rPr lang="fr-FR" sz="2000" b="1" baseline="30000" dirty="0">
                <a:solidFill>
                  <a:schemeClr val="bg1"/>
                </a:solidFill>
              </a:rPr>
              <a:t>ème</a:t>
            </a:r>
            <a:r>
              <a:rPr lang="fr-FR" sz="2000" b="1" dirty="0">
                <a:solidFill>
                  <a:schemeClr val="bg1"/>
                </a:solidFill>
              </a:rPr>
              <a:t> Méthode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B023252-997B-4778-86B3-4B9303509DFC}"/>
              </a:ext>
            </a:extLst>
          </p:cNvPr>
          <p:cNvSpPr txBox="1"/>
          <p:nvPr/>
        </p:nvSpPr>
        <p:spPr>
          <a:xfrm>
            <a:off x="7854797" y="1597646"/>
            <a:ext cx="179611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Départ cycle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819BEF1-1074-4568-A59A-7594D6BAE4E9}"/>
              </a:ext>
            </a:extLst>
          </p:cNvPr>
          <p:cNvSpPr txBox="1"/>
          <p:nvPr/>
        </p:nvSpPr>
        <p:spPr>
          <a:xfrm>
            <a:off x="8073083" y="1536092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057CDB4-2935-4189-9EFA-6E7F76AC04EA}"/>
              </a:ext>
            </a:extLst>
          </p:cNvPr>
          <p:cNvSpPr txBox="1"/>
          <p:nvPr/>
        </p:nvSpPr>
        <p:spPr>
          <a:xfrm>
            <a:off x="8885913" y="2105141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8BED0B5-D307-4924-BB40-999E92FB465B}"/>
              </a:ext>
            </a:extLst>
          </p:cNvPr>
          <p:cNvGrpSpPr/>
          <p:nvPr/>
        </p:nvGrpSpPr>
        <p:grpSpPr>
          <a:xfrm>
            <a:off x="475483" y="3020087"/>
            <a:ext cx="5913285" cy="1659738"/>
            <a:chOff x="2153653" y="2552809"/>
            <a:chExt cx="7842212" cy="172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9FE603-E86E-48FA-B921-6AA680867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0"/>
            <a:stretch/>
          </p:blipFill>
          <p:spPr>
            <a:xfrm>
              <a:off x="2162666" y="2552809"/>
              <a:ext cx="7833199" cy="1728000"/>
            </a:xfrm>
            <a:prstGeom prst="rect">
              <a:avLst/>
            </a:prstGeom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4643884-08E8-49A6-862A-10DF876205B9}"/>
                </a:ext>
              </a:extLst>
            </p:cNvPr>
            <p:cNvSpPr/>
            <p:nvPr/>
          </p:nvSpPr>
          <p:spPr>
            <a:xfrm>
              <a:off x="2153653" y="3611549"/>
              <a:ext cx="2767264" cy="315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1720D9C2-2C4C-484B-9708-D160F1AD0506}"/>
              </a:ext>
            </a:extLst>
          </p:cNvPr>
          <p:cNvSpPr txBox="1"/>
          <p:nvPr/>
        </p:nvSpPr>
        <p:spPr>
          <a:xfrm>
            <a:off x="7892440" y="2660677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5288BFF-17C4-44A2-B115-E9E53FB5601A}"/>
              </a:ext>
            </a:extLst>
          </p:cNvPr>
          <p:cNvSpPr txBox="1"/>
          <p:nvPr/>
        </p:nvSpPr>
        <p:spPr>
          <a:xfrm>
            <a:off x="1335627" y="2452262"/>
            <a:ext cx="3135557" cy="416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72000" bIns="72000" rtlCol="0">
            <a:spAutoFit/>
          </a:bodyPr>
          <a:lstStyle/>
          <a:p>
            <a:pPr algn="ctr"/>
            <a:r>
              <a:rPr lang="fr-FR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Mors de serrage avancé</a:t>
            </a:r>
          </a:p>
        </p:txBody>
      </p:sp>
      <p:sp>
        <p:nvSpPr>
          <p:cNvPr id="38" name="Bulle narrative : rectangle à coins arrondis 37">
            <a:extLst>
              <a:ext uri="{FF2B5EF4-FFF2-40B4-BE49-F238E27FC236}">
                <a16:creationId xmlns:a16="http://schemas.microsoft.com/office/drawing/2014/main" id="{F79E2496-7AF3-4576-A8B8-01A25E08C166}"/>
              </a:ext>
            </a:extLst>
          </p:cNvPr>
          <p:cNvSpPr/>
          <p:nvPr/>
        </p:nvSpPr>
        <p:spPr>
          <a:xfrm>
            <a:off x="4673835" y="5054141"/>
            <a:ext cx="2636582" cy="814663"/>
          </a:xfrm>
          <a:prstGeom prst="wedgeRoundRectCallout">
            <a:avLst>
              <a:gd name="adj1" fmla="val -61016"/>
              <a:gd name="adj2" fmla="val -138871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Par l’action du capteur </a:t>
            </a:r>
            <a:r>
              <a:rPr lang="fr-FR" b="1" dirty="0">
                <a:solidFill>
                  <a:schemeClr val="bg1"/>
                </a:solidFill>
              </a:rPr>
              <a:t>« </a:t>
            </a:r>
            <a:r>
              <a:rPr lang="fr-FR" sz="2400" b="1" dirty="0"/>
              <a:t>L</a:t>
            </a:r>
            <a:r>
              <a:rPr lang="fr-FR" b="1" dirty="0">
                <a:solidFill>
                  <a:schemeClr val="bg1"/>
                </a:solidFill>
              </a:rPr>
              <a:t>11 »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AE5AEBD-C41D-474D-B2AE-7000015A5761}"/>
              </a:ext>
            </a:extLst>
          </p:cNvPr>
          <p:cNvSpPr/>
          <p:nvPr/>
        </p:nvSpPr>
        <p:spPr>
          <a:xfrm>
            <a:off x="4018549" y="3489158"/>
            <a:ext cx="464668" cy="129941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27AF891-58E3-4BF1-89A3-8AE652DD745D}"/>
              </a:ext>
            </a:extLst>
          </p:cNvPr>
          <p:cNvSpPr txBox="1"/>
          <p:nvPr/>
        </p:nvSpPr>
        <p:spPr>
          <a:xfrm>
            <a:off x="2352928" y="1866875"/>
            <a:ext cx="3828082" cy="514738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72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Avancer le mors de serrage</a:t>
            </a:r>
          </a:p>
        </p:txBody>
      </p:sp>
      <p:sp>
        <p:nvSpPr>
          <p:cNvPr id="37" name="Bulle narrative : rectangle à coins arrondis 36">
            <a:extLst>
              <a:ext uri="{FF2B5EF4-FFF2-40B4-BE49-F238E27FC236}">
                <a16:creationId xmlns:a16="http://schemas.microsoft.com/office/drawing/2014/main" id="{59D3ADF3-5591-4AC5-A99A-9E30E24066EA}"/>
              </a:ext>
            </a:extLst>
          </p:cNvPr>
          <p:cNvSpPr/>
          <p:nvPr/>
        </p:nvSpPr>
        <p:spPr>
          <a:xfrm>
            <a:off x="4498334" y="1046166"/>
            <a:ext cx="2521058" cy="919412"/>
          </a:xfrm>
          <a:prstGeom prst="wedgeRoundRectCallout">
            <a:avLst>
              <a:gd name="adj1" fmla="val -54335"/>
              <a:gd name="adj2" fmla="val 131678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FR" sz="2400" b="1" dirty="0"/>
              <a:t>Comment peut-on le savoir?</a:t>
            </a:r>
          </a:p>
        </p:txBody>
      </p:sp>
    </p:spTree>
    <p:extLst>
      <p:ext uri="{BB962C8B-B14F-4D97-AF65-F5344CB8AC3E}">
        <p14:creationId xmlns:p14="http://schemas.microsoft.com/office/powerpoint/2010/main" val="288336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5" grpId="0" animBg="1"/>
      <p:bldP spid="29" grpId="0" animBg="1"/>
      <p:bldP spid="32" grpId="0" animBg="1"/>
      <p:bldP spid="33" grpId="0" animBg="1"/>
      <p:bldP spid="24" grpId="0"/>
      <p:bldP spid="24" grpId="1"/>
      <p:bldP spid="24" grpId="2"/>
      <p:bldP spid="34" grpId="0"/>
      <p:bldP spid="34" grpId="1"/>
      <p:bldP spid="34" grpId="2"/>
      <p:bldP spid="35" grpId="0"/>
      <p:bldP spid="35" grpId="1"/>
      <p:bldP spid="35" grpId="2"/>
      <p:bldP spid="36" grpId="0" animBg="1"/>
      <p:bldP spid="38" grpId="0" animBg="1"/>
      <p:bldP spid="38" grpId="1" animBg="1"/>
      <p:bldP spid="14" grpId="0" animBg="1"/>
      <p:bldP spid="14" grpId="1" animBg="1"/>
      <p:bldP spid="40" grpId="0" animBg="1"/>
      <p:bldP spid="40" grpId="1" animBg="1"/>
      <p:bldP spid="37" grpId="0" animBg="1"/>
      <p:bldP spid="3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46">
            <a:extLst>
              <a:ext uri="{FF2B5EF4-FFF2-40B4-BE49-F238E27FC236}">
                <a16:creationId xmlns:a16="http://schemas.microsoft.com/office/drawing/2014/main" id="{846D0C98-28AF-4874-A111-6D295CDBF3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5"/>
          <a:stretch/>
        </p:blipFill>
        <p:spPr>
          <a:xfrm>
            <a:off x="46494" y="445042"/>
            <a:ext cx="6488495" cy="6412958"/>
          </a:xfrm>
          <a:prstGeom prst="rect">
            <a:avLst/>
          </a:prstGeom>
        </p:spPr>
      </p:pic>
      <p:grpSp>
        <p:nvGrpSpPr>
          <p:cNvPr id="48" name="Groupe 47">
            <a:extLst>
              <a:ext uri="{FF2B5EF4-FFF2-40B4-BE49-F238E27FC236}">
                <a16:creationId xmlns:a16="http://schemas.microsoft.com/office/drawing/2014/main" id="{8FF20CCF-00F5-4853-B2F6-D359FFF2AD66}"/>
              </a:ext>
            </a:extLst>
          </p:cNvPr>
          <p:cNvGrpSpPr/>
          <p:nvPr/>
        </p:nvGrpSpPr>
        <p:grpSpPr>
          <a:xfrm>
            <a:off x="0" y="-11921"/>
            <a:ext cx="12192000" cy="430887"/>
            <a:chOff x="0" y="-11921"/>
            <a:chExt cx="12192000" cy="430887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51E10E8-373F-435D-B34B-268FC782AF50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0" name="Image 49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D1BF2664-F546-4221-8126-04CCB6CF7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</p:grpSp>
      <p:sp>
        <p:nvSpPr>
          <p:cNvPr id="51" name="Flèche : pentagone 50">
            <a:extLst>
              <a:ext uri="{FF2B5EF4-FFF2-40B4-BE49-F238E27FC236}">
                <a16:creationId xmlns:a16="http://schemas.microsoft.com/office/drawing/2014/main" id="{41B169F3-2C84-4EBF-973B-94BC0823DBC9}"/>
              </a:ext>
            </a:extLst>
          </p:cNvPr>
          <p:cNvSpPr/>
          <p:nvPr/>
        </p:nvSpPr>
        <p:spPr>
          <a:xfrm>
            <a:off x="35625" y="0"/>
            <a:ext cx="10884091" cy="406481"/>
          </a:xfrm>
          <a:prstGeom prst="homePlate">
            <a:avLst>
              <a:gd name="adj" fmla="val 24928"/>
            </a:avLst>
          </a:prstGeom>
          <a:solidFill>
            <a:srgbClr val="37A76F"/>
          </a:solidFill>
          <a:ln w="3175" cap="rnd" cmpd="sng" algn="ctr">
            <a:noFill/>
            <a:prstDash val="solid"/>
          </a:ln>
          <a:effectLst/>
        </p:spPr>
        <p:txBody>
          <a:bodyPr rot="0" spcFirstLastPara="0" vert="horz" wrap="square" lIns="91440" tIns="0" rIns="108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898525" algn="ctr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GRAFCET D’UN POINT DE VUE </a:t>
            </a:r>
            <a:r>
              <a:rPr lang="fr-FR" sz="2400" b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P.O</a:t>
            </a: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2" name="Image 51">
            <a:hlinkClick r:id="rId5" action="ppaction://hlinksldjump"/>
            <a:extLst>
              <a:ext uri="{FF2B5EF4-FFF2-40B4-BE49-F238E27FC236}">
                <a16:creationId xmlns:a16="http://schemas.microsoft.com/office/drawing/2014/main" id="{2D8FAA7B-1353-431F-8EF6-3E4F6B22E1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9" y="44201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9AF5C7B-4059-48E4-9BF3-DB2C3A449A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331" y="764275"/>
            <a:ext cx="3752381" cy="5983934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0F56DC8D-D38F-40DF-8BEC-766010D7712A}"/>
              </a:ext>
            </a:extLst>
          </p:cNvPr>
          <p:cNvSpPr txBox="1"/>
          <p:nvPr/>
        </p:nvSpPr>
        <p:spPr>
          <a:xfrm>
            <a:off x="7854797" y="2768398"/>
            <a:ext cx="638653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11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8317053-59BD-4EAC-BDC7-500DD4B0BE18}"/>
              </a:ext>
            </a:extLst>
          </p:cNvPr>
          <p:cNvSpPr txBox="1"/>
          <p:nvPr/>
        </p:nvSpPr>
        <p:spPr>
          <a:xfrm>
            <a:off x="2371240" y="1859797"/>
            <a:ext cx="3828082" cy="5147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72000" rIns="72000" bIns="7200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Avancer le mors de serrage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4DA3E94-AAF5-4530-BDB4-618DDB4A7146}"/>
              </a:ext>
            </a:extLst>
          </p:cNvPr>
          <p:cNvSpPr txBox="1"/>
          <p:nvPr/>
        </p:nvSpPr>
        <p:spPr>
          <a:xfrm>
            <a:off x="1366302" y="63570"/>
            <a:ext cx="3828082" cy="467239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36000" rIns="72000" bIns="0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GRAFCET de la PO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713E6C0-7324-4FE4-A958-91D6E3AC577B}"/>
              </a:ext>
            </a:extLst>
          </p:cNvPr>
          <p:cNvSpPr txBox="1"/>
          <p:nvPr/>
        </p:nvSpPr>
        <p:spPr>
          <a:xfrm>
            <a:off x="2371240" y="3111985"/>
            <a:ext cx="3828082" cy="5510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108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Tourner et descendre le foret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5C63DEF-AF47-4FB4-BC6C-3D0EB4D71203}"/>
              </a:ext>
            </a:extLst>
          </p:cNvPr>
          <p:cNvSpPr txBox="1"/>
          <p:nvPr/>
        </p:nvSpPr>
        <p:spPr>
          <a:xfrm>
            <a:off x="1376700" y="3778203"/>
            <a:ext cx="382808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72000" bIns="0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   Foret descendu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262806A-B4D5-4936-BCEE-4180946FDA65}"/>
              </a:ext>
            </a:extLst>
          </p:cNvPr>
          <p:cNvSpPr txBox="1"/>
          <p:nvPr/>
        </p:nvSpPr>
        <p:spPr>
          <a:xfrm>
            <a:off x="2371240" y="4370926"/>
            <a:ext cx="3828082" cy="5510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108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Tourner et monter le foret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C8B8D38-4BB0-4A1A-B632-9CA4F9D0D60D}"/>
              </a:ext>
            </a:extLst>
          </p:cNvPr>
          <p:cNvSpPr txBox="1"/>
          <p:nvPr/>
        </p:nvSpPr>
        <p:spPr>
          <a:xfrm>
            <a:off x="1376700" y="4990895"/>
            <a:ext cx="3706744" cy="312073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7200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Foret monté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58C04A4-4B73-431A-A1FF-D43DE677CB6E}"/>
              </a:ext>
            </a:extLst>
          </p:cNvPr>
          <p:cNvSpPr txBox="1"/>
          <p:nvPr/>
        </p:nvSpPr>
        <p:spPr>
          <a:xfrm>
            <a:off x="2437010" y="5388875"/>
            <a:ext cx="3744000" cy="61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108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Reculer le mors de serrage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EC89E71-F38C-42C4-A184-FD9BA2816A03}"/>
              </a:ext>
            </a:extLst>
          </p:cNvPr>
          <p:cNvSpPr txBox="1"/>
          <p:nvPr/>
        </p:nvSpPr>
        <p:spPr>
          <a:xfrm>
            <a:off x="1376700" y="6270122"/>
            <a:ext cx="370674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72000" bIns="0" rtlCol="0">
            <a:spAutoFit/>
          </a:bodyPr>
          <a:lstStyle/>
          <a:p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Mors reculé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8DFEB5D-1A9D-40D3-A378-F7F2C2B10364}"/>
              </a:ext>
            </a:extLst>
          </p:cNvPr>
          <p:cNvSpPr txBox="1"/>
          <p:nvPr/>
        </p:nvSpPr>
        <p:spPr>
          <a:xfrm>
            <a:off x="8602578" y="2170652"/>
            <a:ext cx="1024265" cy="53291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72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fr-F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6EDB3A4-5485-4F5D-9AFF-0D326C5044A7}"/>
              </a:ext>
            </a:extLst>
          </p:cNvPr>
          <p:cNvSpPr txBox="1"/>
          <p:nvPr/>
        </p:nvSpPr>
        <p:spPr>
          <a:xfrm>
            <a:off x="7310417" y="63570"/>
            <a:ext cx="3828082" cy="467239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36000" rIns="72000" bIns="0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GRAFCET de la PO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65E15FE-7724-447E-80D4-B8155774263F}"/>
              </a:ext>
            </a:extLst>
          </p:cNvPr>
          <p:cNvSpPr txBox="1"/>
          <p:nvPr/>
        </p:nvSpPr>
        <p:spPr>
          <a:xfrm>
            <a:off x="7854797" y="530809"/>
            <a:ext cx="2797792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2</a:t>
            </a:r>
            <a:r>
              <a:rPr lang="fr-FR" sz="2000" b="1" baseline="30000" dirty="0">
                <a:solidFill>
                  <a:schemeClr val="bg1"/>
                </a:solidFill>
              </a:rPr>
              <a:t>ème</a:t>
            </a:r>
            <a:r>
              <a:rPr lang="fr-FR" sz="2000" b="1" dirty="0">
                <a:solidFill>
                  <a:schemeClr val="bg1"/>
                </a:solidFill>
              </a:rPr>
              <a:t> Méthode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B023252-997B-4778-86B3-4B9303509DFC}"/>
              </a:ext>
            </a:extLst>
          </p:cNvPr>
          <p:cNvSpPr txBox="1"/>
          <p:nvPr/>
        </p:nvSpPr>
        <p:spPr>
          <a:xfrm>
            <a:off x="7854797" y="1597646"/>
            <a:ext cx="179611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Départ cycle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5288BFF-17C4-44A2-B115-E9E53FB5601A}"/>
              </a:ext>
            </a:extLst>
          </p:cNvPr>
          <p:cNvSpPr txBox="1"/>
          <p:nvPr/>
        </p:nvSpPr>
        <p:spPr>
          <a:xfrm>
            <a:off x="1335627" y="2452262"/>
            <a:ext cx="3135557" cy="416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72000" bIns="72000" rtlCol="0">
            <a:spAutoFit/>
          </a:bodyPr>
          <a:lstStyle/>
          <a:p>
            <a:pPr algn="ctr"/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Mors de serrage avancé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7AB21A3-3092-4820-836E-0E5026657F53}"/>
              </a:ext>
            </a:extLst>
          </p:cNvPr>
          <p:cNvSpPr txBox="1"/>
          <p:nvPr/>
        </p:nvSpPr>
        <p:spPr>
          <a:xfrm>
            <a:off x="2382937" y="3111135"/>
            <a:ext cx="3828082" cy="551090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108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Tourner et descendre le foret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A757330-7DE1-4208-9A0B-D5A1217B2D85}"/>
              </a:ext>
            </a:extLst>
          </p:cNvPr>
          <p:cNvSpPr txBox="1"/>
          <p:nvPr/>
        </p:nvSpPr>
        <p:spPr>
          <a:xfrm>
            <a:off x="8549413" y="3231643"/>
            <a:ext cx="896993" cy="532912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72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4D8506B6-A746-4905-820E-41169B4F2520}"/>
              </a:ext>
            </a:extLst>
          </p:cNvPr>
          <p:cNvSpPr txBox="1"/>
          <p:nvPr/>
        </p:nvSpPr>
        <p:spPr>
          <a:xfrm>
            <a:off x="8752852" y="3193428"/>
            <a:ext cx="259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FEBBEDD-1803-46A9-A317-8867B1E5658D}"/>
              </a:ext>
            </a:extLst>
          </p:cNvPr>
          <p:cNvCxnSpPr/>
          <p:nvPr/>
        </p:nvCxnSpPr>
        <p:spPr>
          <a:xfrm>
            <a:off x="2437010" y="3576763"/>
            <a:ext cx="99199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58BADB8C-43CA-43AA-A756-E3FEDC209EA4}"/>
              </a:ext>
            </a:extLst>
          </p:cNvPr>
          <p:cNvSpPr txBox="1"/>
          <p:nvPr/>
        </p:nvSpPr>
        <p:spPr>
          <a:xfrm>
            <a:off x="9501310" y="3229038"/>
            <a:ext cx="896993" cy="532912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72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SC</a:t>
            </a:r>
            <a:r>
              <a:rPr lang="fr-FR" sz="2000" b="1" dirty="0">
                <a:solidFill>
                  <a:schemeClr val="bg1"/>
                </a:solidFill>
              </a:rPr>
              <a:t>2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C95440B8-3F80-45B1-8C5B-11106ABBF455}"/>
              </a:ext>
            </a:extLst>
          </p:cNvPr>
          <p:cNvSpPr txBox="1"/>
          <p:nvPr/>
        </p:nvSpPr>
        <p:spPr>
          <a:xfrm>
            <a:off x="9691101" y="3204471"/>
            <a:ext cx="259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A62484A3-E493-438A-8B08-F553DCE0695B}"/>
              </a:ext>
            </a:extLst>
          </p:cNvPr>
          <p:cNvCxnSpPr/>
          <p:nvPr/>
        </p:nvCxnSpPr>
        <p:spPr>
          <a:xfrm>
            <a:off x="3820213" y="3576763"/>
            <a:ext cx="1296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4BAFE6DC-B4AA-4805-A16C-152B595761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2" r="1818"/>
          <a:stretch/>
        </p:blipFill>
        <p:spPr>
          <a:xfrm>
            <a:off x="5053310" y="389932"/>
            <a:ext cx="2303722" cy="6578007"/>
          </a:xfrm>
          <a:prstGeom prst="rect">
            <a:avLst/>
          </a:prstGeom>
          <a:ln w="76200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1EEC4E49-00BE-475F-931B-A17A96933A73}"/>
              </a:ext>
            </a:extLst>
          </p:cNvPr>
          <p:cNvSpPr/>
          <p:nvPr/>
        </p:nvSpPr>
        <p:spPr>
          <a:xfrm rot="5400000">
            <a:off x="4514160" y="2774621"/>
            <a:ext cx="1558097" cy="330598"/>
          </a:xfrm>
          <a:prstGeom prst="rightArrow">
            <a:avLst>
              <a:gd name="adj1" fmla="val 16067"/>
              <a:gd name="adj2" fmla="val 95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2691121-8B35-4A04-9CDF-770FE5C9D667}"/>
              </a:ext>
            </a:extLst>
          </p:cNvPr>
          <p:cNvSpPr txBox="1"/>
          <p:nvPr/>
        </p:nvSpPr>
        <p:spPr>
          <a:xfrm>
            <a:off x="7807623" y="3962869"/>
            <a:ext cx="638653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L</a:t>
            </a:r>
            <a:r>
              <a:rPr lang="fr-FR" b="1" dirty="0">
                <a:solidFill>
                  <a:srgbClr val="FF0000"/>
                </a:solidFill>
              </a:rPr>
              <a:t>21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CE8FA46-F212-4E0B-B822-0DBECE1E7B28}"/>
              </a:ext>
            </a:extLst>
          </p:cNvPr>
          <p:cNvSpPr txBox="1"/>
          <p:nvPr/>
        </p:nvSpPr>
        <p:spPr>
          <a:xfrm>
            <a:off x="7818687" y="3855147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0A7D4458-6D2F-43C6-95D8-293508FF28CA}"/>
              </a:ext>
            </a:extLst>
          </p:cNvPr>
          <p:cNvSpPr txBox="1"/>
          <p:nvPr/>
        </p:nvSpPr>
        <p:spPr>
          <a:xfrm>
            <a:off x="1302850" y="3789938"/>
            <a:ext cx="2477864" cy="416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72000" bIns="72000" rtlCol="0">
            <a:spAutoFit/>
          </a:bodyPr>
          <a:lstStyle/>
          <a:p>
            <a:pPr algn="ctr"/>
            <a:r>
              <a:rPr lang="fr-FR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Foret descendu</a:t>
            </a:r>
          </a:p>
        </p:txBody>
      </p:sp>
      <p:sp>
        <p:nvSpPr>
          <p:cNvPr id="38" name="Bulle narrative : rectangle à coins arrondis 37">
            <a:extLst>
              <a:ext uri="{FF2B5EF4-FFF2-40B4-BE49-F238E27FC236}">
                <a16:creationId xmlns:a16="http://schemas.microsoft.com/office/drawing/2014/main" id="{C7EE2084-98A8-4FDB-96DB-3CD5A86E5873}"/>
              </a:ext>
            </a:extLst>
          </p:cNvPr>
          <p:cNvSpPr/>
          <p:nvPr/>
        </p:nvSpPr>
        <p:spPr>
          <a:xfrm>
            <a:off x="7390823" y="5947194"/>
            <a:ext cx="2636582" cy="814663"/>
          </a:xfrm>
          <a:prstGeom prst="wedgeRoundRectCallout">
            <a:avLst>
              <a:gd name="adj1" fmla="val -68373"/>
              <a:gd name="adj2" fmla="val -126967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Par l’action du capteur </a:t>
            </a:r>
            <a:r>
              <a:rPr lang="fr-FR" b="1" dirty="0">
                <a:solidFill>
                  <a:schemeClr val="bg1"/>
                </a:solidFill>
              </a:rPr>
              <a:t>« </a:t>
            </a:r>
            <a:r>
              <a:rPr lang="fr-FR" sz="2400" b="1" dirty="0"/>
              <a:t>L</a:t>
            </a:r>
            <a:r>
              <a:rPr lang="fr-FR" b="1" dirty="0">
                <a:solidFill>
                  <a:schemeClr val="bg1"/>
                </a:solidFill>
              </a:rPr>
              <a:t>21 »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BD9EDE4A-660E-48FE-B00C-EA338DC49B69}"/>
              </a:ext>
            </a:extLst>
          </p:cNvPr>
          <p:cNvSpPr/>
          <p:nvPr/>
        </p:nvSpPr>
        <p:spPr>
          <a:xfrm rot="5400000">
            <a:off x="6690369" y="4549427"/>
            <a:ext cx="464668" cy="129941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Bulle narrative : rectangle à coins arrondis 44">
            <a:extLst>
              <a:ext uri="{FF2B5EF4-FFF2-40B4-BE49-F238E27FC236}">
                <a16:creationId xmlns:a16="http://schemas.microsoft.com/office/drawing/2014/main" id="{7FE51BC1-C677-4ACC-BFC2-DFF4DF53D280}"/>
              </a:ext>
            </a:extLst>
          </p:cNvPr>
          <p:cNvSpPr/>
          <p:nvPr/>
        </p:nvSpPr>
        <p:spPr>
          <a:xfrm>
            <a:off x="3763298" y="2344758"/>
            <a:ext cx="2521058" cy="919412"/>
          </a:xfrm>
          <a:prstGeom prst="wedgeRoundRectCallout">
            <a:avLst>
              <a:gd name="adj1" fmla="val -54335"/>
              <a:gd name="adj2" fmla="val 131678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FR" sz="2400" b="1" dirty="0"/>
              <a:t>Comment peut-on le savoir?</a:t>
            </a:r>
          </a:p>
        </p:txBody>
      </p:sp>
      <p:sp>
        <p:nvSpPr>
          <p:cNvPr id="46" name="Bulle narrative : rectangle à coins arrondis 45">
            <a:extLst>
              <a:ext uri="{FF2B5EF4-FFF2-40B4-BE49-F238E27FC236}">
                <a16:creationId xmlns:a16="http://schemas.microsoft.com/office/drawing/2014/main" id="{709D6F30-A0EA-41BA-A599-AABDCAD60413}"/>
              </a:ext>
            </a:extLst>
          </p:cNvPr>
          <p:cNvSpPr/>
          <p:nvPr/>
        </p:nvSpPr>
        <p:spPr>
          <a:xfrm>
            <a:off x="6490872" y="1859797"/>
            <a:ext cx="2521058" cy="919412"/>
          </a:xfrm>
          <a:prstGeom prst="wedgeRoundRectCallout">
            <a:avLst>
              <a:gd name="adj1" fmla="val -68623"/>
              <a:gd name="adj2" fmla="val 95513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FR" sz="2400" b="1" dirty="0"/>
              <a:t>Sortir la tige du vérin C</a:t>
            </a:r>
            <a:r>
              <a:rPr lang="fr-FR" sz="2000" b="1" dirty="0"/>
              <a:t>2</a:t>
            </a:r>
            <a:endParaRPr lang="fr-FR" sz="2400" b="1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5BFD8BA-A1D7-41D2-9706-22DB5E579293}"/>
              </a:ext>
            </a:extLst>
          </p:cNvPr>
          <p:cNvSpPr/>
          <p:nvPr/>
        </p:nvSpPr>
        <p:spPr>
          <a:xfrm>
            <a:off x="9482070" y="4380598"/>
            <a:ext cx="972000" cy="612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......</a:t>
            </a:r>
          </a:p>
        </p:txBody>
      </p:sp>
    </p:spTree>
    <p:extLst>
      <p:ext uri="{BB962C8B-B14F-4D97-AF65-F5344CB8AC3E}">
        <p14:creationId xmlns:p14="http://schemas.microsoft.com/office/powerpoint/2010/main" val="200540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40" grpId="0"/>
      <p:bldP spid="40" grpId="1"/>
      <p:bldP spid="40" grpId="2"/>
      <p:bldP spid="41" grpId="0" animBg="1"/>
      <p:bldP spid="42" grpId="0"/>
      <p:bldP spid="42" grpId="1"/>
      <p:bldP spid="42" grpId="2"/>
      <p:bldP spid="6" grpId="0" animBg="1"/>
      <p:bldP spid="6" grpId="1" animBg="1"/>
      <p:bldP spid="34" grpId="0" animBg="1"/>
      <p:bldP spid="35" grpId="0"/>
      <p:bldP spid="35" grpId="1"/>
      <p:bldP spid="35" grpId="2"/>
      <p:bldP spid="37" grpId="0" animBg="1"/>
      <p:bldP spid="38" grpId="0" animBg="1"/>
      <p:bldP spid="38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>
            <a:extLst>
              <a:ext uri="{FF2B5EF4-FFF2-40B4-BE49-F238E27FC236}">
                <a16:creationId xmlns:a16="http://schemas.microsoft.com/office/drawing/2014/main" id="{3993D780-F589-4EB3-867D-18BE049AE6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5"/>
          <a:stretch/>
        </p:blipFill>
        <p:spPr>
          <a:xfrm>
            <a:off x="46494" y="445042"/>
            <a:ext cx="6488495" cy="6412958"/>
          </a:xfrm>
          <a:prstGeom prst="rect">
            <a:avLst/>
          </a:prstGeom>
        </p:spPr>
      </p:pic>
      <p:grpSp>
        <p:nvGrpSpPr>
          <p:cNvPr id="42" name="Groupe 41">
            <a:extLst>
              <a:ext uri="{FF2B5EF4-FFF2-40B4-BE49-F238E27FC236}">
                <a16:creationId xmlns:a16="http://schemas.microsoft.com/office/drawing/2014/main" id="{6389D0E3-E9E6-49F7-925C-496A1A1D5D96}"/>
              </a:ext>
            </a:extLst>
          </p:cNvPr>
          <p:cNvGrpSpPr/>
          <p:nvPr/>
        </p:nvGrpSpPr>
        <p:grpSpPr>
          <a:xfrm>
            <a:off x="0" y="-11921"/>
            <a:ext cx="12192000" cy="430887"/>
            <a:chOff x="0" y="-11921"/>
            <a:chExt cx="12192000" cy="43088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0A8875B-E80D-4DBE-BB3B-A53E9D074C0D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49" name="Image 48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27660334-9F8B-47F4-AA79-778B50B7B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</p:grpSp>
      <p:sp>
        <p:nvSpPr>
          <p:cNvPr id="53" name="Flèche : pentagone 52">
            <a:extLst>
              <a:ext uri="{FF2B5EF4-FFF2-40B4-BE49-F238E27FC236}">
                <a16:creationId xmlns:a16="http://schemas.microsoft.com/office/drawing/2014/main" id="{3E6E2D0A-17AF-4169-B485-E1412AB2D264}"/>
              </a:ext>
            </a:extLst>
          </p:cNvPr>
          <p:cNvSpPr/>
          <p:nvPr/>
        </p:nvSpPr>
        <p:spPr>
          <a:xfrm>
            <a:off x="35625" y="0"/>
            <a:ext cx="10884091" cy="406481"/>
          </a:xfrm>
          <a:prstGeom prst="homePlate">
            <a:avLst>
              <a:gd name="adj" fmla="val 24928"/>
            </a:avLst>
          </a:prstGeom>
          <a:solidFill>
            <a:srgbClr val="37A76F"/>
          </a:solidFill>
          <a:ln w="3175" cap="rnd" cmpd="sng" algn="ctr">
            <a:noFill/>
            <a:prstDash val="solid"/>
          </a:ln>
          <a:effectLst/>
        </p:spPr>
        <p:txBody>
          <a:bodyPr rot="0" spcFirstLastPara="0" vert="horz" wrap="square" lIns="91440" tIns="0" rIns="108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898525" algn="ctr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GRAFCET D’UN POINT DE VUE </a:t>
            </a:r>
            <a:r>
              <a:rPr lang="fr-FR" sz="2400" b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P.O</a:t>
            </a: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4" name="Image 53">
            <a:hlinkClick r:id="rId5" action="ppaction://hlinksldjump"/>
            <a:extLst>
              <a:ext uri="{FF2B5EF4-FFF2-40B4-BE49-F238E27FC236}">
                <a16:creationId xmlns:a16="http://schemas.microsoft.com/office/drawing/2014/main" id="{6836E312-628B-4CC2-BB33-689123A36F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9" y="44201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9AF5C7B-4059-48E4-9BF3-DB2C3A449A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331" y="764275"/>
            <a:ext cx="3752381" cy="5983934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0F56DC8D-D38F-40DF-8BEC-766010D7712A}"/>
              </a:ext>
            </a:extLst>
          </p:cNvPr>
          <p:cNvSpPr txBox="1"/>
          <p:nvPr/>
        </p:nvSpPr>
        <p:spPr>
          <a:xfrm>
            <a:off x="7854797" y="2768398"/>
            <a:ext cx="638653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11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8317053-59BD-4EAC-BDC7-500DD4B0BE18}"/>
              </a:ext>
            </a:extLst>
          </p:cNvPr>
          <p:cNvSpPr txBox="1"/>
          <p:nvPr/>
        </p:nvSpPr>
        <p:spPr>
          <a:xfrm>
            <a:off x="2371240" y="1859797"/>
            <a:ext cx="3828082" cy="5147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72000" rIns="72000" bIns="7200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Avancer le mors de serrage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4DA3E94-AAF5-4530-BDB4-618DDB4A7146}"/>
              </a:ext>
            </a:extLst>
          </p:cNvPr>
          <p:cNvSpPr txBox="1"/>
          <p:nvPr/>
        </p:nvSpPr>
        <p:spPr>
          <a:xfrm>
            <a:off x="1366302" y="63570"/>
            <a:ext cx="3828082" cy="467239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36000" rIns="72000" bIns="0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GRAFCET de la PO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262806A-B4D5-4936-BCEE-4180946FDA65}"/>
              </a:ext>
            </a:extLst>
          </p:cNvPr>
          <p:cNvSpPr txBox="1"/>
          <p:nvPr/>
        </p:nvSpPr>
        <p:spPr>
          <a:xfrm>
            <a:off x="2371240" y="4370926"/>
            <a:ext cx="3828082" cy="5510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108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Tourner et monter le foret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713E6C0-7324-4FE4-A958-91D6E3AC577B}"/>
              </a:ext>
            </a:extLst>
          </p:cNvPr>
          <p:cNvSpPr txBox="1"/>
          <p:nvPr/>
        </p:nvSpPr>
        <p:spPr>
          <a:xfrm>
            <a:off x="2371240" y="3111985"/>
            <a:ext cx="3828082" cy="5510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108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Tourner et descendre le foret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7AB21A3-3092-4820-836E-0E5026657F53}"/>
              </a:ext>
            </a:extLst>
          </p:cNvPr>
          <p:cNvSpPr txBox="1"/>
          <p:nvPr/>
        </p:nvSpPr>
        <p:spPr>
          <a:xfrm>
            <a:off x="2382304" y="4387174"/>
            <a:ext cx="3828082" cy="551090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108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Tourner et monter le foret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5C63DEF-AF47-4FB4-BC6C-3D0EB4D71203}"/>
              </a:ext>
            </a:extLst>
          </p:cNvPr>
          <p:cNvSpPr txBox="1"/>
          <p:nvPr/>
        </p:nvSpPr>
        <p:spPr>
          <a:xfrm>
            <a:off x="1376700" y="3778203"/>
            <a:ext cx="382808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72000" bIns="0" rtlCol="0">
            <a:spAutoFit/>
          </a:bodyPr>
          <a:lstStyle/>
          <a:p>
            <a:r>
              <a:rPr lang="fr-FR" sz="2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Foret descendu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C8B8D38-4BB0-4A1A-B632-9CA4F9D0D60D}"/>
              </a:ext>
            </a:extLst>
          </p:cNvPr>
          <p:cNvSpPr txBox="1"/>
          <p:nvPr/>
        </p:nvSpPr>
        <p:spPr>
          <a:xfrm>
            <a:off x="1376700" y="5004750"/>
            <a:ext cx="3706744" cy="312073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fr-FR" sz="2400" b="1" i="1" dirty="0"/>
              <a:t>   Foret monté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58C04A4-4B73-431A-A1FF-D43DE677CB6E}"/>
              </a:ext>
            </a:extLst>
          </p:cNvPr>
          <p:cNvSpPr txBox="1"/>
          <p:nvPr/>
        </p:nvSpPr>
        <p:spPr>
          <a:xfrm>
            <a:off x="2437010" y="5388875"/>
            <a:ext cx="3744000" cy="61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108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Reculer le mors de serrage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EC89E71-F38C-42C4-A184-FD9BA2816A03}"/>
              </a:ext>
            </a:extLst>
          </p:cNvPr>
          <p:cNvSpPr txBox="1"/>
          <p:nvPr/>
        </p:nvSpPr>
        <p:spPr>
          <a:xfrm>
            <a:off x="1376700" y="6270122"/>
            <a:ext cx="370674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72000" bIns="0" rtlCol="0">
            <a:spAutoFit/>
          </a:bodyPr>
          <a:lstStyle/>
          <a:p>
            <a:r>
              <a:rPr lang="fr-FR" sz="2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Mors reculé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8DFEB5D-1A9D-40D3-A378-F7F2C2B10364}"/>
              </a:ext>
            </a:extLst>
          </p:cNvPr>
          <p:cNvSpPr txBox="1"/>
          <p:nvPr/>
        </p:nvSpPr>
        <p:spPr>
          <a:xfrm>
            <a:off x="8602578" y="2170652"/>
            <a:ext cx="1024265" cy="53291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72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fr-F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6EDB3A4-5485-4F5D-9AFF-0D326C5044A7}"/>
              </a:ext>
            </a:extLst>
          </p:cNvPr>
          <p:cNvSpPr txBox="1"/>
          <p:nvPr/>
        </p:nvSpPr>
        <p:spPr>
          <a:xfrm>
            <a:off x="7310417" y="63570"/>
            <a:ext cx="3828082" cy="467239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36000" rIns="72000" bIns="0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GRAFCET de la PO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65E15FE-7724-447E-80D4-B8155774263F}"/>
              </a:ext>
            </a:extLst>
          </p:cNvPr>
          <p:cNvSpPr txBox="1"/>
          <p:nvPr/>
        </p:nvSpPr>
        <p:spPr>
          <a:xfrm>
            <a:off x="7854797" y="530809"/>
            <a:ext cx="2797792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2</a:t>
            </a:r>
            <a:r>
              <a:rPr lang="fr-FR" sz="2000" b="1" baseline="30000" dirty="0">
                <a:solidFill>
                  <a:schemeClr val="bg1"/>
                </a:solidFill>
              </a:rPr>
              <a:t>ème</a:t>
            </a:r>
            <a:r>
              <a:rPr lang="fr-FR" sz="2000" b="1" dirty="0">
                <a:solidFill>
                  <a:schemeClr val="bg1"/>
                </a:solidFill>
              </a:rPr>
              <a:t> Méthode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B023252-997B-4778-86B3-4B9303509DFC}"/>
              </a:ext>
            </a:extLst>
          </p:cNvPr>
          <p:cNvSpPr txBox="1"/>
          <p:nvPr/>
        </p:nvSpPr>
        <p:spPr>
          <a:xfrm>
            <a:off x="7854797" y="1597646"/>
            <a:ext cx="179611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Départ cycle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5288BFF-17C4-44A2-B115-E9E53FB5601A}"/>
              </a:ext>
            </a:extLst>
          </p:cNvPr>
          <p:cNvSpPr txBox="1"/>
          <p:nvPr/>
        </p:nvSpPr>
        <p:spPr>
          <a:xfrm>
            <a:off x="1335627" y="2452262"/>
            <a:ext cx="3135557" cy="416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72000" bIns="72000" rtlCol="0">
            <a:spAutoFit/>
          </a:bodyPr>
          <a:lstStyle/>
          <a:p>
            <a:pPr algn="ctr"/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Mors de serrage avancé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A757330-7DE1-4208-9A0B-D5A1217B2D85}"/>
              </a:ext>
            </a:extLst>
          </p:cNvPr>
          <p:cNvSpPr txBox="1"/>
          <p:nvPr/>
        </p:nvSpPr>
        <p:spPr>
          <a:xfrm>
            <a:off x="8549413" y="3231643"/>
            <a:ext cx="896993" cy="53291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72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8BADB8C-43CA-43AA-A756-E3FEDC209EA4}"/>
              </a:ext>
            </a:extLst>
          </p:cNvPr>
          <p:cNvSpPr txBox="1"/>
          <p:nvPr/>
        </p:nvSpPr>
        <p:spPr>
          <a:xfrm>
            <a:off x="9501310" y="3229038"/>
            <a:ext cx="896993" cy="53291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72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</a:t>
            </a:r>
            <a:r>
              <a: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fr-FR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2691121-8B35-4A04-9CDF-770FE5C9D667}"/>
              </a:ext>
            </a:extLst>
          </p:cNvPr>
          <p:cNvSpPr txBox="1"/>
          <p:nvPr/>
        </p:nvSpPr>
        <p:spPr>
          <a:xfrm>
            <a:off x="7807623" y="3962869"/>
            <a:ext cx="638653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FR" sz="2400" b="1" dirty="0"/>
              <a:t>L</a:t>
            </a:r>
            <a:r>
              <a:rPr lang="fr-FR" b="1" dirty="0"/>
              <a:t>21</a:t>
            </a:r>
            <a:r>
              <a:rPr lang="fr-FR" sz="2400" b="1" dirty="0"/>
              <a:t> 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0A7D4458-6D2F-43C6-95D8-293508FF28CA}"/>
              </a:ext>
            </a:extLst>
          </p:cNvPr>
          <p:cNvSpPr txBox="1"/>
          <p:nvPr/>
        </p:nvSpPr>
        <p:spPr>
          <a:xfrm>
            <a:off x="1358310" y="4989781"/>
            <a:ext cx="200740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72000" bIns="0" rtlCol="0">
            <a:spAutoFit/>
          </a:bodyPr>
          <a:lstStyle/>
          <a:p>
            <a:pPr algn="ctr"/>
            <a:r>
              <a:rPr lang="fr-FR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Foret monté 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2A94B3B2-4C7D-422F-AC50-638952ACB75A}"/>
              </a:ext>
            </a:extLst>
          </p:cNvPr>
          <p:cNvSpPr txBox="1"/>
          <p:nvPr/>
        </p:nvSpPr>
        <p:spPr>
          <a:xfrm>
            <a:off x="8986143" y="4400906"/>
            <a:ext cx="315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EE2867D-A24A-4B75-BE1E-BD8367693C7A}"/>
              </a:ext>
            </a:extLst>
          </p:cNvPr>
          <p:cNvGrpSpPr/>
          <p:nvPr/>
        </p:nvGrpSpPr>
        <p:grpSpPr>
          <a:xfrm>
            <a:off x="4810687" y="297189"/>
            <a:ext cx="2391634" cy="6233411"/>
            <a:chOff x="9562071" y="378788"/>
            <a:chExt cx="2391634" cy="6233411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E69B4CA8-BFF2-4526-A443-C9B73F1271F1}"/>
                </a:ext>
              </a:extLst>
            </p:cNvPr>
            <p:cNvGrpSpPr/>
            <p:nvPr/>
          </p:nvGrpSpPr>
          <p:grpSpPr>
            <a:xfrm>
              <a:off x="9609245" y="378788"/>
              <a:ext cx="2344460" cy="6233411"/>
              <a:chOff x="9609245" y="378788"/>
              <a:chExt cx="2344460" cy="6233411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736D6C49-D7C1-42A0-A62A-A3C90C5F2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09245" y="378788"/>
                <a:ext cx="2130741" cy="6233411"/>
              </a:xfrm>
              <a:prstGeom prst="rect">
                <a:avLst/>
              </a:prstGeom>
              <a:ln w="76200">
                <a:noFill/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FA43137D-FF5F-4DD2-9850-07ED32001D25}"/>
                  </a:ext>
                </a:extLst>
              </p:cNvPr>
              <p:cNvSpPr txBox="1"/>
              <p:nvPr/>
            </p:nvSpPr>
            <p:spPr>
              <a:xfrm>
                <a:off x="11533106" y="3624314"/>
                <a:ext cx="420599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sz="2000" b="1" dirty="0">
                    <a:solidFill>
                      <a:schemeClr val="accent2">
                        <a:lumMod val="50000"/>
                      </a:schemeClr>
                    </a:solidFill>
                  </a:rPr>
                  <a:t>L</a:t>
                </a:r>
                <a:r>
                  <a:rPr lang="fr-FR" b="1" dirty="0">
                    <a:solidFill>
                      <a:schemeClr val="accent2">
                        <a:lumMod val="50000"/>
                      </a:schemeClr>
                    </a:solidFill>
                  </a:rPr>
                  <a:t>20</a:t>
                </a:r>
                <a:r>
                  <a:rPr lang="fr-FR" sz="2000" b="1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</a:p>
            </p:txBody>
          </p:sp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667448CE-2751-4107-8A2C-1BD8B3CC34A0}"/>
                  </a:ext>
                </a:extLst>
              </p:cNvPr>
              <p:cNvSpPr txBox="1"/>
              <p:nvPr/>
            </p:nvSpPr>
            <p:spPr>
              <a:xfrm>
                <a:off x="11532840" y="4795523"/>
                <a:ext cx="420599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sz="2000" b="1" dirty="0">
                    <a:solidFill>
                      <a:schemeClr val="accent2">
                        <a:lumMod val="50000"/>
                      </a:schemeClr>
                    </a:solidFill>
                  </a:rPr>
                  <a:t>L</a:t>
                </a:r>
                <a:r>
                  <a:rPr lang="fr-FR" b="1" dirty="0">
                    <a:solidFill>
                      <a:schemeClr val="accent2">
                        <a:lumMod val="50000"/>
                      </a:schemeClr>
                    </a:solidFill>
                  </a:rPr>
                  <a:t>21</a:t>
                </a:r>
                <a:r>
                  <a:rPr lang="fr-FR" sz="2000" b="1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</a:p>
            </p:txBody>
          </p:sp>
        </p:grpSp>
        <p:sp>
          <p:nvSpPr>
            <p:cNvPr id="6" name="Flèche : droite 5">
              <a:extLst>
                <a:ext uri="{FF2B5EF4-FFF2-40B4-BE49-F238E27FC236}">
                  <a16:creationId xmlns:a16="http://schemas.microsoft.com/office/drawing/2014/main" id="{1EEC4E49-00BE-475F-931B-A17A96933A73}"/>
                </a:ext>
              </a:extLst>
            </p:cNvPr>
            <p:cNvSpPr/>
            <p:nvPr/>
          </p:nvSpPr>
          <p:spPr>
            <a:xfrm rot="16200000" flipV="1">
              <a:off x="8948321" y="3585746"/>
              <a:ext cx="1558097" cy="330598"/>
            </a:xfrm>
            <a:prstGeom prst="rightArrow">
              <a:avLst>
                <a:gd name="adj1" fmla="val 16067"/>
                <a:gd name="adj2" fmla="val 9519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6" name="Bulle narrative : rectangle à coins arrondis 45">
            <a:extLst>
              <a:ext uri="{FF2B5EF4-FFF2-40B4-BE49-F238E27FC236}">
                <a16:creationId xmlns:a16="http://schemas.microsoft.com/office/drawing/2014/main" id="{709D6F30-A0EA-41BA-A599-AABDCAD60413}"/>
              </a:ext>
            </a:extLst>
          </p:cNvPr>
          <p:cNvSpPr/>
          <p:nvPr/>
        </p:nvSpPr>
        <p:spPr>
          <a:xfrm>
            <a:off x="6221287" y="930593"/>
            <a:ext cx="2521058" cy="919412"/>
          </a:xfrm>
          <a:prstGeom prst="wedgeRoundRectCallout">
            <a:avLst>
              <a:gd name="adj1" fmla="val -68623"/>
              <a:gd name="adj2" fmla="val 95513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FR" sz="2400" b="1" dirty="0"/>
              <a:t>Rentrer la tige du vérin C</a:t>
            </a:r>
            <a:r>
              <a:rPr lang="fr-FR" sz="2000" b="1" dirty="0"/>
              <a:t>2</a:t>
            </a:r>
            <a:endParaRPr lang="fr-FR" sz="2400" b="1" dirty="0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F1F8359C-6C99-45B1-9F2C-867DB8A3356A}"/>
              </a:ext>
            </a:extLst>
          </p:cNvPr>
          <p:cNvSpPr txBox="1"/>
          <p:nvPr/>
        </p:nvSpPr>
        <p:spPr>
          <a:xfrm>
            <a:off x="7792327" y="5053082"/>
            <a:ext cx="638653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L</a:t>
            </a:r>
            <a:r>
              <a:rPr lang="fr-FR" b="1" dirty="0">
                <a:solidFill>
                  <a:srgbClr val="FF0000"/>
                </a:solidFill>
              </a:rPr>
              <a:t>20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1CC9B590-1A8D-4A3D-AE6C-A77899DDF572}"/>
              </a:ext>
            </a:extLst>
          </p:cNvPr>
          <p:cNvSpPr txBox="1"/>
          <p:nvPr/>
        </p:nvSpPr>
        <p:spPr>
          <a:xfrm>
            <a:off x="7833833" y="4856981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BD9EDE4A-660E-48FE-B00C-EA338DC49B69}"/>
              </a:ext>
            </a:extLst>
          </p:cNvPr>
          <p:cNvSpPr/>
          <p:nvPr/>
        </p:nvSpPr>
        <p:spPr>
          <a:xfrm rot="5400000">
            <a:off x="6464198" y="3063529"/>
            <a:ext cx="464668" cy="129941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Bulle narrative : rectangle à coins arrondis 37">
            <a:extLst>
              <a:ext uri="{FF2B5EF4-FFF2-40B4-BE49-F238E27FC236}">
                <a16:creationId xmlns:a16="http://schemas.microsoft.com/office/drawing/2014/main" id="{C7EE2084-98A8-4FDB-96DB-3CD5A86E5873}"/>
              </a:ext>
            </a:extLst>
          </p:cNvPr>
          <p:cNvSpPr/>
          <p:nvPr/>
        </p:nvSpPr>
        <p:spPr>
          <a:xfrm>
            <a:off x="3333811" y="1987367"/>
            <a:ext cx="2636582" cy="814663"/>
          </a:xfrm>
          <a:prstGeom prst="wedgeRoundRectCallout">
            <a:avLst>
              <a:gd name="adj1" fmla="val 55001"/>
              <a:gd name="adj2" fmla="val 126959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Par l’action du capteur </a:t>
            </a:r>
            <a:r>
              <a:rPr lang="fr-FR" b="1" dirty="0">
                <a:solidFill>
                  <a:schemeClr val="bg1"/>
                </a:solidFill>
              </a:rPr>
              <a:t>« </a:t>
            </a:r>
            <a:r>
              <a:rPr lang="fr-FR" sz="2400" b="1" dirty="0"/>
              <a:t>L</a:t>
            </a:r>
            <a:r>
              <a:rPr lang="fr-FR" b="1" dirty="0">
                <a:solidFill>
                  <a:schemeClr val="bg1"/>
                </a:solidFill>
              </a:rPr>
              <a:t>20 »</a:t>
            </a:r>
          </a:p>
        </p:txBody>
      </p:sp>
      <p:sp>
        <p:nvSpPr>
          <p:cNvPr id="45" name="Bulle narrative : rectangle à coins arrondis 44">
            <a:extLst>
              <a:ext uri="{FF2B5EF4-FFF2-40B4-BE49-F238E27FC236}">
                <a16:creationId xmlns:a16="http://schemas.microsoft.com/office/drawing/2014/main" id="{7FE51BC1-C677-4ACC-BFC2-DFF4DF53D280}"/>
              </a:ext>
            </a:extLst>
          </p:cNvPr>
          <p:cNvSpPr/>
          <p:nvPr/>
        </p:nvSpPr>
        <p:spPr>
          <a:xfrm>
            <a:off x="3347634" y="3551022"/>
            <a:ext cx="2521058" cy="919412"/>
          </a:xfrm>
          <a:prstGeom prst="wedgeRoundRectCallout">
            <a:avLst>
              <a:gd name="adj1" fmla="val -54335"/>
              <a:gd name="adj2" fmla="val 131678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FR" sz="2400" b="1" dirty="0"/>
              <a:t>Comment peut-on le savoir?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B9BC0238-CD6E-48A5-9346-CFFD3D9C0185}"/>
              </a:ext>
            </a:extLst>
          </p:cNvPr>
          <p:cNvSpPr txBox="1"/>
          <p:nvPr/>
        </p:nvSpPr>
        <p:spPr>
          <a:xfrm>
            <a:off x="8596279" y="4422789"/>
            <a:ext cx="850127" cy="532912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72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2F8C9CE-9BE3-466D-BC80-44958A05ABAD}"/>
              </a:ext>
            </a:extLst>
          </p:cNvPr>
          <p:cNvSpPr/>
          <p:nvPr/>
        </p:nvSpPr>
        <p:spPr>
          <a:xfrm>
            <a:off x="9482070" y="4380598"/>
            <a:ext cx="972000" cy="612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......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2CC52B98-37D8-4CC2-B582-649AA9B223FF}"/>
              </a:ext>
            </a:extLst>
          </p:cNvPr>
          <p:cNvSpPr txBox="1"/>
          <p:nvPr/>
        </p:nvSpPr>
        <p:spPr>
          <a:xfrm>
            <a:off x="9521740" y="4412515"/>
            <a:ext cx="900000" cy="540000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72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RC</a:t>
            </a:r>
            <a:r>
              <a:rPr lang="fr-FR" sz="2000" b="1" dirty="0">
                <a:solidFill>
                  <a:schemeClr val="bg1"/>
                </a:solidFill>
              </a:rPr>
              <a:t>2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5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mph" presetSubtype="0" repeatCount="indefinite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2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7" grpId="0" animBg="1"/>
      <p:bldP spid="48" grpId="0"/>
      <p:bldP spid="48" grpId="1"/>
      <p:bldP spid="48" grpId="2"/>
      <p:bldP spid="46" grpId="0" animBg="1"/>
      <p:bldP spid="46" grpId="1" animBg="1"/>
      <p:bldP spid="51" grpId="0" animBg="1"/>
      <p:bldP spid="52" grpId="0"/>
      <p:bldP spid="52" grpId="1"/>
      <p:bldP spid="52" grpId="2"/>
      <p:bldP spid="44" grpId="0" animBg="1"/>
      <p:bldP spid="44" grpId="1" animBg="1"/>
      <p:bldP spid="38" grpId="0" animBg="1"/>
      <p:bldP spid="38" grpId="1" animBg="1"/>
      <p:bldP spid="45" grpId="0" animBg="1"/>
      <p:bldP spid="45" grpId="1" animBg="1"/>
      <p:bldP spid="47" grpId="0" animBg="1"/>
      <p:bldP spid="6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17112F44-42CB-4B6F-B8C8-06C89ADE032D}"/>
              </a:ext>
            </a:extLst>
          </p:cNvPr>
          <p:cNvSpPr/>
          <p:nvPr/>
        </p:nvSpPr>
        <p:spPr>
          <a:xfrm>
            <a:off x="872181" y="1373777"/>
            <a:ext cx="3653267" cy="514707"/>
          </a:xfrm>
          <a:prstGeom prst="round2SameRect">
            <a:avLst>
              <a:gd name="adj1" fmla="val 0"/>
              <a:gd name="adj2" fmla="val 36893"/>
            </a:avLst>
          </a:prstGeom>
          <a:solidFill>
            <a:sysClr val="window" lastClr="FFFFFF"/>
          </a:solidFill>
          <a:ln w="1905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ot="0" spcFirstLastPara="0" vert="horz" wrap="square" lIns="72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40385" indent="-540385">
              <a:lnSpc>
                <a:spcPts val="1200"/>
              </a:lnSpc>
              <a:spcAft>
                <a:spcPts val="800"/>
              </a:spcAft>
            </a:pPr>
            <a:r>
              <a:rPr lang="fr-FR" sz="3200" b="1" u="sng" dirty="0">
                <a:solidFill>
                  <a:srgbClr val="056E9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Fonctionnement :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rganigramme : Connecteur page suivante 21">
            <a:extLst>
              <a:ext uri="{FF2B5EF4-FFF2-40B4-BE49-F238E27FC236}">
                <a16:creationId xmlns:a16="http://schemas.microsoft.com/office/drawing/2014/main" id="{FA1A6E5C-6FF0-446B-A611-9A46EB25636D}"/>
              </a:ext>
            </a:extLst>
          </p:cNvPr>
          <p:cNvSpPr/>
          <p:nvPr/>
        </p:nvSpPr>
        <p:spPr>
          <a:xfrm rot="16200000">
            <a:off x="549330" y="1362361"/>
            <a:ext cx="331613" cy="418790"/>
          </a:xfrm>
          <a:prstGeom prst="flowChartOffpageConnector">
            <a:avLst/>
          </a:prstGeom>
          <a:solidFill>
            <a:schemeClr val="accent1">
              <a:lumMod val="60000"/>
              <a:lumOff val="40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ot="0" spcFirstLastPara="0" vert="horz" wrap="squar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CF3C45C-2B51-4EA4-B6AF-E5D70DD29C3F}"/>
              </a:ext>
            </a:extLst>
          </p:cNvPr>
          <p:cNvSpPr txBox="1"/>
          <p:nvPr/>
        </p:nvSpPr>
        <p:spPr>
          <a:xfrm>
            <a:off x="872181" y="3399261"/>
            <a:ext cx="4549422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fr-FR" sz="3600" b="1" i="1" dirty="0">
                <a:solidFill>
                  <a:srgbClr val="C00000"/>
                </a:solidFill>
                <a:latin typeface="Calibri" panose="020F0502020204030204"/>
              </a:rPr>
              <a:t>-  Serrage de la pièce</a:t>
            </a:r>
            <a:endParaRPr kumimoji="0" lang="fr-FR" sz="4800" b="1" i="1" u="none" strike="noStrike" kern="1200" cap="none" spc="0" normalizeH="0" baseline="-10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E806987A-00AD-49F8-93C4-97E216724598}"/>
              </a:ext>
            </a:extLst>
          </p:cNvPr>
          <p:cNvGrpSpPr/>
          <p:nvPr/>
        </p:nvGrpSpPr>
        <p:grpSpPr>
          <a:xfrm>
            <a:off x="6432963" y="2343652"/>
            <a:ext cx="5472000" cy="3816000"/>
            <a:chOff x="5792770" y="1152525"/>
            <a:chExt cx="5434501" cy="3773436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01AB3732-C6F4-4D31-B28C-0660A2E9A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2770" y="1152525"/>
              <a:ext cx="5434501" cy="3773436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605D24A-A637-4818-AAAC-FC32B44DD0D4}"/>
                </a:ext>
              </a:extLst>
            </p:cNvPr>
            <p:cNvSpPr/>
            <p:nvPr/>
          </p:nvSpPr>
          <p:spPr>
            <a:xfrm>
              <a:off x="6037545" y="4545708"/>
              <a:ext cx="2217107" cy="1503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1" name="Ellipse 30">
            <a:extLst>
              <a:ext uri="{FF2B5EF4-FFF2-40B4-BE49-F238E27FC236}">
                <a16:creationId xmlns:a16="http://schemas.microsoft.com/office/drawing/2014/main" id="{F5EA083C-B863-4348-BBBD-2ED726E476BD}"/>
              </a:ext>
            </a:extLst>
          </p:cNvPr>
          <p:cNvSpPr/>
          <p:nvPr/>
        </p:nvSpPr>
        <p:spPr>
          <a:xfrm>
            <a:off x="7203831" y="4888297"/>
            <a:ext cx="3807913" cy="1252603"/>
          </a:xfrm>
          <a:prstGeom prst="ellipse">
            <a:avLst/>
          </a:prstGeom>
          <a:noFill/>
          <a:ln w="38100">
            <a:prstDash val="sysDot"/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 de texte 36">
            <a:extLst>
              <a:ext uri="{FF2B5EF4-FFF2-40B4-BE49-F238E27FC236}">
                <a16:creationId xmlns:a16="http://schemas.microsoft.com/office/drawing/2014/main" id="{84589B9C-76E1-409B-9E0A-A6983F6412E2}"/>
              </a:ext>
            </a:extLst>
          </p:cNvPr>
          <p:cNvSpPr txBox="1"/>
          <p:nvPr/>
        </p:nvSpPr>
        <p:spPr>
          <a:xfrm>
            <a:off x="676048" y="1810904"/>
            <a:ext cx="7024501" cy="154424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FR" sz="3200" i="1" dirty="0">
                <a:solidFill>
                  <a:prstClr val="black"/>
                </a:solidFill>
              </a:rPr>
              <a:t>Le cycle de fonctionnement démarre en </a:t>
            </a:r>
          </a:p>
          <a:p>
            <a:pPr lvl="0"/>
            <a:r>
              <a:rPr lang="fr-FR" sz="3200" i="1" dirty="0">
                <a:solidFill>
                  <a:prstClr val="black"/>
                </a:solidFill>
              </a:rPr>
              <a:t>appuyant sur un bouton de départ (m)  :</a:t>
            </a:r>
          </a:p>
        </p:txBody>
      </p:sp>
      <p:sp>
        <p:nvSpPr>
          <p:cNvPr id="17" name="Rectangle : avec coins arrondis en haut 16">
            <a:extLst>
              <a:ext uri="{FF2B5EF4-FFF2-40B4-BE49-F238E27FC236}">
                <a16:creationId xmlns:a16="http://schemas.microsoft.com/office/drawing/2014/main" id="{9A729FCC-7A42-4045-8BC3-A9142540F277}"/>
              </a:ext>
            </a:extLst>
          </p:cNvPr>
          <p:cNvSpPr/>
          <p:nvPr/>
        </p:nvSpPr>
        <p:spPr>
          <a:xfrm>
            <a:off x="488711" y="1719081"/>
            <a:ext cx="7177843" cy="1544240"/>
          </a:xfrm>
          <a:prstGeom prst="round2SameRect">
            <a:avLst>
              <a:gd name="adj1" fmla="val 8778"/>
              <a:gd name="adj2" fmla="val 0"/>
            </a:avLst>
          </a:prstGeom>
          <a:noFill/>
          <a:ln w="12700" cap="rnd" cmpd="sng" algn="ctr">
            <a:solidFill>
              <a:srgbClr val="44C1A3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90170">
              <a:lnSpc>
                <a:spcPct val="107000"/>
              </a:lnSpc>
              <a:spcAft>
                <a:spcPts val="800"/>
              </a:spcAft>
            </a:pPr>
            <a:r>
              <a:rPr lang="fr-FR" sz="1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à coins arrondis 6">
            <a:extLst>
              <a:ext uri="{FF2B5EF4-FFF2-40B4-BE49-F238E27FC236}">
                <a16:creationId xmlns:a16="http://schemas.microsoft.com/office/drawing/2014/main" id="{7BB5CC62-E057-4C03-A5E1-7D41C9FDB136}"/>
              </a:ext>
            </a:extLst>
          </p:cNvPr>
          <p:cNvSpPr/>
          <p:nvPr/>
        </p:nvSpPr>
        <p:spPr>
          <a:xfrm>
            <a:off x="6775881" y="3162005"/>
            <a:ext cx="3202562" cy="547040"/>
          </a:xfrm>
          <a:prstGeom prst="wedgeRoundRectCallout">
            <a:avLst>
              <a:gd name="adj1" fmla="val 38648"/>
              <a:gd name="adj2" fmla="val 208591"/>
              <a:gd name="adj3" fmla="val 16667"/>
            </a:avLst>
          </a:prstGeom>
          <a:solidFill>
            <a:srgbClr val="33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Serrage de la pièce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A42E82B-A632-40E9-AB52-A792F7EF3A0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C70C57-DE9C-4971-B0B0-6D6D3F6741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88B66F-EBE1-4EF1-8BE5-D918359F6A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9E2E39-D76C-4EBD-9F9D-22D5650659CA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0D8AD925-C30B-455D-8CDD-DC3315570BBF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35B0B6F-F91E-403D-AEF5-9E71F948E538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43" name="Image 42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E320DCA0-C97C-4C06-83FB-CDC9CE320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3E12D9DC-8F8E-445F-BEB2-9B92C8B1D9C2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46" name="Flèche : pentagone 45">
                <a:extLst>
                  <a:ext uri="{FF2B5EF4-FFF2-40B4-BE49-F238E27FC236}">
                    <a16:creationId xmlns:a16="http://schemas.microsoft.com/office/drawing/2014/main" id="{364976FC-CCD4-4B6F-A86B-9D5B834DD824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SYSTÈME</a:t>
                </a:r>
              </a:p>
            </p:txBody>
          </p:sp>
          <p:sp>
            <p:nvSpPr>
              <p:cNvPr id="47" name="Flèche : pentagone 47">
                <a:extLst>
                  <a:ext uri="{FF2B5EF4-FFF2-40B4-BE49-F238E27FC236}">
                    <a16:creationId xmlns:a16="http://schemas.microsoft.com/office/drawing/2014/main" id="{EEA8BD97-2D22-4A81-94DD-E3B4A1F56853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5" name="Image 44">
              <a:hlinkClick r:id="rId6" action="ppaction://hlinksldjump"/>
              <a:extLst>
                <a:ext uri="{FF2B5EF4-FFF2-40B4-BE49-F238E27FC236}">
                  <a16:creationId xmlns:a16="http://schemas.microsoft.com/office/drawing/2014/main" id="{72F5D7FB-D5E2-4001-9123-FB87484C7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3874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11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1" grpId="0" animBg="1"/>
      <p:bldP spid="19" grpId="0"/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 49">
            <a:extLst>
              <a:ext uri="{FF2B5EF4-FFF2-40B4-BE49-F238E27FC236}">
                <a16:creationId xmlns:a16="http://schemas.microsoft.com/office/drawing/2014/main" id="{D159444E-AC31-422D-91E0-A2BEF2BE35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5"/>
          <a:stretch/>
        </p:blipFill>
        <p:spPr>
          <a:xfrm>
            <a:off x="46494" y="445042"/>
            <a:ext cx="6488495" cy="641295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262806A-B4D5-4936-BCEE-4180946FDA65}"/>
              </a:ext>
            </a:extLst>
          </p:cNvPr>
          <p:cNvSpPr txBox="1"/>
          <p:nvPr/>
        </p:nvSpPr>
        <p:spPr>
          <a:xfrm>
            <a:off x="2371240" y="4370926"/>
            <a:ext cx="3828082" cy="5510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108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Tourner et monter le foret </a:t>
            </a: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E296AC4C-69C9-49A3-9243-DC78E7FED852}"/>
              </a:ext>
            </a:extLst>
          </p:cNvPr>
          <p:cNvGrpSpPr/>
          <p:nvPr/>
        </p:nvGrpSpPr>
        <p:grpSpPr>
          <a:xfrm>
            <a:off x="0" y="-11921"/>
            <a:ext cx="12192000" cy="430887"/>
            <a:chOff x="0" y="-11921"/>
            <a:chExt cx="12192000" cy="430887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00A1186-C1DE-4D29-A86A-EB6D736EBED1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7" name="Image 56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D93870FC-B9AC-48C6-A922-3DE9A6F64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</p:grpSp>
      <p:sp>
        <p:nvSpPr>
          <p:cNvPr id="58" name="Flèche : pentagone 57">
            <a:extLst>
              <a:ext uri="{FF2B5EF4-FFF2-40B4-BE49-F238E27FC236}">
                <a16:creationId xmlns:a16="http://schemas.microsoft.com/office/drawing/2014/main" id="{DF92AFE4-8568-4CA0-8AFC-BA1CD7E470B8}"/>
              </a:ext>
            </a:extLst>
          </p:cNvPr>
          <p:cNvSpPr/>
          <p:nvPr/>
        </p:nvSpPr>
        <p:spPr>
          <a:xfrm>
            <a:off x="35625" y="0"/>
            <a:ext cx="10884091" cy="406481"/>
          </a:xfrm>
          <a:prstGeom prst="homePlate">
            <a:avLst>
              <a:gd name="adj" fmla="val 24928"/>
            </a:avLst>
          </a:prstGeom>
          <a:solidFill>
            <a:srgbClr val="37A76F"/>
          </a:solidFill>
          <a:ln w="3175" cap="rnd" cmpd="sng" algn="ctr">
            <a:noFill/>
            <a:prstDash val="solid"/>
          </a:ln>
          <a:effectLst/>
        </p:spPr>
        <p:txBody>
          <a:bodyPr rot="0" spcFirstLastPara="0" vert="horz" wrap="square" lIns="91440" tIns="0" rIns="108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898525" algn="ctr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GRAFCET D’UN POINT DE VUE </a:t>
            </a:r>
            <a:r>
              <a:rPr lang="fr-FR" sz="2400" b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P.O</a:t>
            </a: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9" name="Image 58">
            <a:hlinkClick r:id="rId5" action="ppaction://hlinksldjump"/>
            <a:extLst>
              <a:ext uri="{FF2B5EF4-FFF2-40B4-BE49-F238E27FC236}">
                <a16:creationId xmlns:a16="http://schemas.microsoft.com/office/drawing/2014/main" id="{208F4967-1243-466D-A44F-5A84F14D36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9" y="44201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9AF5C7B-4059-48E4-9BF3-DB2C3A449A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331" y="764275"/>
            <a:ext cx="3752381" cy="5983934"/>
          </a:xfrm>
          <a:prstGeom prst="rect">
            <a:avLst/>
          </a:prstGeom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B704A0D3-F632-49CC-83E9-25394990E805}"/>
              </a:ext>
            </a:extLst>
          </p:cNvPr>
          <p:cNvSpPr txBox="1"/>
          <p:nvPr/>
        </p:nvSpPr>
        <p:spPr>
          <a:xfrm>
            <a:off x="8694147" y="5541644"/>
            <a:ext cx="896993" cy="44203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72000" bIns="36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RC</a:t>
            </a:r>
            <a:r>
              <a: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fr-FR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47725EFB-2CFF-4CF8-BDF3-2B283650BAFF}"/>
              </a:ext>
            </a:extLst>
          </p:cNvPr>
          <p:cNvSpPr txBox="1"/>
          <p:nvPr/>
        </p:nvSpPr>
        <p:spPr>
          <a:xfrm>
            <a:off x="7854796" y="6147323"/>
            <a:ext cx="638653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FR" sz="2400" b="1" dirty="0"/>
              <a:t>L</a:t>
            </a:r>
            <a:r>
              <a:rPr lang="fr-FR" b="1" dirty="0"/>
              <a:t>10</a:t>
            </a:r>
            <a:r>
              <a:rPr lang="fr-FR" sz="2400" b="1" dirty="0"/>
              <a:t> 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F56DC8D-D38F-40DF-8BEC-766010D7712A}"/>
              </a:ext>
            </a:extLst>
          </p:cNvPr>
          <p:cNvSpPr txBox="1"/>
          <p:nvPr/>
        </p:nvSpPr>
        <p:spPr>
          <a:xfrm>
            <a:off x="7854797" y="2768398"/>
            <a:ext cx="638653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11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8317053-59BD-4EAC-BDC7-500DD4B0BE18}"/>
              </a:ext>
            </a:extLst>
          </p:cNvPr>
          <p:cNvSpPr txBox="1"/>
          <p:nvPr/>
        </p:nvSpPr>
        <p:spPr>
          <a:xfrm>
            <a:off x="2371240" y="1859797"/>
            <a:ext cx="3828082" cy="5147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72000" rIns="72000" bIns="7200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Avancer le mors de serrage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4DA3E94-AAF5-4530-BDB4-618DDB4A7146}"/>
              </a:ext>
            </a:extLst>
          </p:cNvPr>
          <p:cNvSpPr txBox="1"/>
          <p:nvPr/>
        </p:nvSpPr>
        <p:spPr>
          <a:xfrm>
            <a:off x="1366302" y="63570"/>
            <a:ext cx="3828082" cy="467239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36000" rIns="72000" bIns="0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GRAFCET de la PO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713E6C0-7324-4FE4-A958-91D6E3AC577B}"/>
              </a:ext>
            </a:extLst>
          </p:cNvPr>
          <p:cNvSpPr txBox="1"/>
          <p:nvPr/>
        </p:nvSpPr>
        <p:spPr>
          <a:xfrm>
            <a:off x="2371240" y="3111985"/>
            <a:ext cx="3828082" cy="5510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108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Tourner et descendre le foret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5C63DEF-AF47-4FB4-BC6C-3D0EB4D71203}"/>
              </a:ext>
            </a:extLst>
          </p:cNvPr>
          <p:cNvSpPr txBox="1"/>
          <p:nvPr/>
        </p:nvSpPr>
        <p:spPr>
          <a:xfrm>
            <a:off x="1376700" y="3778203"/>
            <a:ext cx="382808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72000" bIns="0" rtlCol="0">
            <a:spAutoFit/>
          </a:bodyPr>
          <a:lstStyle/>
          <a:p>
            <a:r>
              <a:rPr lang="fr-FR" sz="2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Foret descendu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C8B8D38-4BB0-4A1A-B632-9CA4F9D0D60D}"/>
              </a:ext>
            </a:extLst>
          </p:cNvPr>
          <p:cNvSpPr txBox="1"/>
          <p:nvPr/>
        </p:nvSpPr>
        <p:spPr>
          <a:xfrm>
            <a:off x="1376700" y="5004750"/>
            <a:ext cx="3706744" cy="312073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fr-FR" sz="2400" b="1" i="1" dirty="0"/>
              <a:t>   Foret monté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58C04A4-4B73-431A-A1FF-D43DE677CB6E}"/>
              </a:ext>
            </a:extLst>
          </p:cNvPr>
          <p:cNvSpPr txBox="1"/>
          <p:nvPr/>
        </p:nvSpPr>
        <p:spPr>
          <a:xfrm>
            <a:off x="2437010" y="5388875"/>
            <a:ext cx="3744000" cy="61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36000" tIns="108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Reculer le mors de serrage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EC89E71-F38C-42C4-A184-FD9BA2816A03}"/>
              </a:ext>
            </a:extLst>
          </p:cNvPr>
          <p:cNvSpPr txBox="1"/>
          <p:nvPr/>
        </p:nvSpPr>
        <p:spPr>
          <a:xfrm>
            <a:off x="1376700" y="6270122"/>
            <a:ext cx="370674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72000" bIns="0" rtlCol="0">
            <a:spAutoFit/>
          </a:bodyPr>
          <a:lstStyle/>
          <a:p>
            <a:r>
              <a:rPr lang="fr-FR" sz="2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Mors reculé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8DFEB5D-1A9D-40D3-A378-F7F2C2B10364}"/>
              </a:ext>
            </a:extLst>
          </p:cNvPr>
          <p:cNvSpPr txBox="1"/>
          <p:nvPr/>
        </p:nvSpPr>
        <p:spPr>
          <a:xfrm>
            <a:off x="8602578" y="2170652"/>
            <a:ext cx="1024265" cy="53291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72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fr-F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6EDB3A4-5485-4F5D-9AFF-0D326C5044A7}"/>
              </a:ext>
            </a:extLst>
          </p:cNvPr>
          <p:cNvSpPr txBox="1"/>
          <p:nvPr/>
        </p:nvSpPr>
        <p:spPr>
          <a:xfrm>
            <a:off x="7310417" y="63570"/>
            <a:ext cx="3828082" cy="467239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36000" rIns="72000" bIns="0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GRAFCET de la PO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65E15FE-7724-447E-80D4-B8155774263F}"/>
              </a:ext>
            </a:extLst>
          </p:cNvPr>
          <p:cNvSpPr txBox="1"/>
          <p:nvPr/>
        </p:nvSpPr>
        <p:spPr>
          <a:xfrm>
            <a:off x="7854797" y="530809"/>
            <a:ext cx="2797792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2</a:t>
            </a:r>
            <a:r>
              <a:rPr lang="fr-FR" sz="2000" b="1" baseline="30000" dirty="0">
                <a:solidFill>
                  <a:schemeClr val="bg1"/>
                </a:solidFill>
              </a:rPr>
              <a:t>ème</a:t>
            </a:r>
            <a:r>
              <a:rPr lang="fr-FR" sz="2000" b="1" dirty="0">
                <a:solidFill>
                  <a:schemeClr val="bg1"/>
                </a:solidFill>
              </a:rPr>
              <a:t> Méthode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B023252-997B-4778-86B3-4B9303509DFC}"/>
              </a:ext>
            </a:extLst>
          </p:cNvPr>
          <p:cNvSpPr txBox="1"/>
          <p:nvPr/>
        </p:nvSpPr>
        <p:spPr>
          <a:xfrm>
            <a:off x="7854797" y="1597646"/>
            <a:ext cx="179611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Départ cycle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5288BFF-17C4-44A2-B115-E9E53FB5601A}"/>
              </a:ext>
            </a:extLst>
          </p:cNvPr>
          <p:cNvSpPr txBox="1"/>
          <p:nvPr/>
        </p:nvSpPr>
        <p:spPr>
          <a:xfrm>
            <a:off x="1335627" y="2452262"/>
            <a:ext cx="3135557" cy="416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72000" bIns="72000" rtlCol="0">
            <a:spAutoFit/>
          </a:bodyPr>
          <a:lstStyle/>
          <a:p>
            <a:pPr algn="ctr"/>
            <a:r>
              <a:rPr lang="fr-F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Mors de serrage avancé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7AB21A3-3092-4820-836E-0E5026657F53}"/>
              </a:ext>
            </a:extLst>
          </p:cNvPr>
          <p:cNvSpPr txBox="1"/>
          <p:nvPr/>
        </p:nvSpPr>
        <p:spPr>
          <a:xfrm>
            <a:off x="2416165" y="5417560"/>
            <a:ext cx="3744000" cy="551090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108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Reculer le mors de serrage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A757330-7DE1-4208-9A0B-D5A1217B2D85}"/>
              </a:ext>
            </a:extLst>
          </p:cNvPr>
          <p:cNvSpPr txBox="1"/>
          <p:nvPr/>
        </p:nvSpPr>
        <p:spPr>
          <a:xfrm>
            <a:off x="8549413" y="3231643"/>
            <a:ext cx="896993" cy="53291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72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8BADB8C-43CA-43AA-A756-E3FEDC209EA4}"/>
              </a:ext>
            </a:extLst>
          </p:cNvPr>
          <p:cNvSpPr txBox="1"/>
          <p:nvPr/>
        </p:nvSpPr>
        <p:spPr>
          <a:xfrm>
            <a:off x="9501310" y="3229038"/>
            <a:ext cx="896993" cy="53291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72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</a:t>
            </a:r>
            <a:r>
              <a: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fr-FR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2691121-8B35-4A04-9CDF-770FE5C9D667}"/>
              </a:ext>
            </a:extLst>
          </p:cNvPr>
          <p:cNvSpPr txBox="1"/>
          <p:nvPr/>
        </p:nvSpPr>
        <p:spPr>
          <a:xfrm>
            <a:off x="7807623" y="3962869"/>
            <a:ext cx="638653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FR" sz="2400" b="1" dirty="0"/>
              <a:t>L</a:t>
            </a:r>
            <a:r>
              <a:rPr lang="fr-FR" b="1" dirty="0"/>
              <a:t>21</a:t>
            </a:r>
            <a:r>
              <a:rPr lang="fr-FR" sz="2400" b="1" dirty="0"/>
              <a:t> 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0A7D4458-6D2F-43C6-95D8-293508FF28CA}"/>
              </a:ext>
            </a:extLst>
          </p:cNvPr>
          <p:cNvSpPr txBox="1"/>
          <p:nvPr/>
        </p:nvSpPr>
        <p:spPr>
          <a:xfrm>
            <a:off x="1351079" y="6313128"/>
            <a:ext cx="200740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72000" bIns="0" rtlCol="0">
            <a:spAutoFit/>
          </a:bodyPr>
          <a:lstStyle/>
          <a:p>
            <a:pPr algn="ctr"/>
            <a:r>
              <a:rPr lang="fr-FR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Mors reculé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2A94B3B2-4C7D-422F-AC50-638952ACB75A}"/>
              </a:ext>
            </a:extLst>
          </p:cNvPr>
          <p:cNvSpPr txBox="1"/>
          <p:nvPr/>
        </p:nvSpPr>
        <p:spPr>
          <a:xfrm>
            <a:off x="8986142" y="5489781"/>
            <a:ext cx="315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F1F8359C-6C99-45B1-9F2C-867DB8A3356A}"/>
              </a:ext>
            </a:extLst>
          </p:cNvPr>
          <p:cNvSpPr txBox="1"/>
          <p:nvPr/>
        </p:nvSpPr>
        <p:spPr>
          <a:xfrm>
            <a:off x="7875185" y="6163967"/>
            <a:ext cx="638653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L</a:t>
            </a:r>
            <a:r>
              <a:rPr lang="fr-FR" b="1" dirty="0">
                <a:solidFill>
                  <a:srgbClr val="FF0000"/>
                </a:solidFill>
              </a:rPr>
              <a:t>10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B9BC0238-CD6E-48A5-9346-CFFD3D9C0185}"/>
              </a:ext>
            </a:extLst>
          </p:cNvPr>
          <p:cNvSpPr txBox="1"/>
          <p:nvPr/>
        </p:nvSpPr>
        <p:spPr>
          <a:xfrm>
            <a:off x="8591799" y="5482340"/>
            <a:ext cx="1093950" cy="532912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72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RC</a:t>
            </a:r>
            <a:r>
              <a:rPr lang="fr-FR" sz="2000" b="1" dirty="0">
                <a:solidFill>
                  <a:schemeClr val="bg1"/>
                </a:solidFill>
              </a:rPr>
              <a:t>1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D91F15B-DBCC-410C-991F-AEA9BC024170}"/>
              </a:ext>
            </a:extLst>
          </p:cNvPr>
          <p:cNvSpPr txBox="1"/>
          <p:nvPr/>
        </p:nvSpPr>
        <p:spPr>
          <a:xfrm>
            <a:off x="8694149" y="4452480"/>
            <a:ext cx="750418" cy="44203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72000" bIns="36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1D2824F7-6A70-4A63-9289-C0185B78876A}"/>
              </a:ext>
            </a:extLst>
          </p:cNvPr>
          <p:cNvSpPr txBox="1"/>
          <p:nvPr/>
        </p:nvSpPr>
        <p:spPr>
          <a:xfrm>
            <a:off x="7854796" y="5004750"/>
            <a:ext cx="638653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FR" sz="2400" b="1" dirty="0"/>
              <a:t>L</a:t>
            </a:r>
            <a:r>
              <a:rPr lang="fr-FR" b="1" dirty="0"/>
              <a:t>20</a:t>
            </a:r>
            <a:r>
              <a:rPr lang="fr-FR" sz="2400" b="1" dirty="0"/>
              <a:t> 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C52CC9F-EADE-43A0-B89D-7E9A284D92A1}"/>
              </a:ext>
            </a:extLst>
          </p:cNvPr>
          <p:cNvGrpSpPr/>
          <p:nvPr/>
        </p:nvGrpSpPr>
        <p:grpSpPr>
          <a:xfrm>
            <a:off x="2526226" y="3717544"/>
            <a:ext cx="4471708" cy="1280958"/>
            <a:chOff x="6124507" y="2935780"/>
            <a:chExt cx="4471708" cy="1280958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A6BE86B0-821E-4B33-9221-B5873D93C450}"/>
                </a:ext>
              </a:extLst>
            </p:cNvPr>
            <p:cNvGrpSpPr/>
            <p:nvPr/>
          </p:nvGrpSpPr>
          <p:grpSpPr>
            <a:xfrm>
              <a:off x="6124507" y="2935780"/>
              <a:ext cx="4471708" cy="1280958"/>
              <a:chOff x="6338587" y="3079796"/>
              <a:chExt cx="4471708" cy="1280958"/>
            </a:xfrm>
          </p:grpSpPr>
          <p:pic>
            <p:nvPicPr>
              <p:cNvPr id="3" name="Image 2" descr="Une image contenant capture d’écran&#10;&#10;Description générée avec un niveau de confiance élevé">
                <a:extLst>
                  <a:ext uri="{FF2B5EF4-FFF2-40B4-BE49-F238E27FC236}">
                    <a16:creationId xmlns:a16="http://schemas.microsoft.com/office/drawing/2014/main" id="{E59A6023-92E3-4A6B-BB08-38DB923B6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38587" y="3079796"/>
                <a:ext cx="4471708" cy="1280958"/>
              </a:xfrm>
              <a:prstGeom prst="rect">
                <a:avLst/>
              </a:prstGeom>
              <a:ln w="76200">
                <a:noFill/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A4C3E07-3C72-4224-8652-C3587751F384}"/>
                  </a:ext>
                </a:extLst>
              </p:cNvPr>
              <p:cNvSpPr/>
              <p:nvPr/>
            </p:nvSpPr>
            <p:spPr>
              <a:xfrm>
                <a:off x="6346619" y="3845926"/>
                <a:ext cx="2123721" cy="3661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9" name="Flèche : droite 48">
              <a:extLst>
                <a:ext uri="{FF2B5EF4-FFF2-40B4-BE49-F238E27FC236}">
                  <a16:creationId xmlns:a16="http://schemas.microsoft.com/office/drawing/2014/main" id="{D4DFB5A3-5A6E-49C7-8196-10AB0A25E8C7}"/>
                </a:ext>
              </a:extLst>
            </p:cNvPr>
            <p:cNvSpPr/>
            <p:nvPr/>
          </p:nvSpPr>
          <p:spPr>
            <a:xfrm flipH="1" flipV="1">
              <a:off x="9554122" y="2946317"/>
              <a:ext cx="915641" cy="294827"/>
            </a:xfrm>
            <a:prstGeom prst="rightArrow">
              <a:avLst>
                <a:gd name="adj1" fmla="val 16067"/>
                <a:gd name="adj2" fmla="val 136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5" name="Bulle narrative : rectangle à coins arrondis 44">
            <a:extLst>
              <a:ext uri="{FF2B5EF4-FFF2-40B4-BE49-F238E27FC236}">
                <a16:creationId xmlns:a16="http://schemas.microsoft.com/office/drawing/2014/main" id="{7FE51BC1-C677-4ACC-BFC2-DFF4DF53D280}"/>
              </a:ext>
            </a:extLst>
          </p:cNvPr>
          <p:cNvSpPr/>
          <p:nvPr/>
        </p:nvSpPr>
        <p:spPr>
          <a:xfrm>
            <a:off x="2213570" y="4584621"/>
            <a:ext cx="2521058" cy="919412"/>
          </a:xfrm>
          <a:prstGeom prst="wedgeRoundRectCallout">
            <a:avLst>
              <a:gd name="adj1" fmla="val -54335"/>
              <a:gd name="adj2" fmla="val 131678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FR" sz="2400" b="1" dirty="0"/>
              <a:t>Comment peut-on le savoir?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BD9EDE4A-660E-48FE-B00C-EA338DC49B69}"/>
              </a:ext>
            </a:extLst>
          </p:cNvPr>
          <p:cNvSpPr/>
          <p:nvPr/>
        </p:nvSpPr>
        <p:spPr>
          <a:xfrm rot="10800000">
            <a:off x="5066969" y="3903478"/>
            <a:ext cx="578474" cy="115504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Bulle narrative : rectangle à coins arrondis 45">
            <a:extLst>
              <a:ext uri="{FF2B5EF4-FFF2-40B4-BE49-F238E27FC236}">
                <a16:creationId xmlns:a16="http://schemas.microsoft.com/office/drawing/2014/main" id="{709D6F30-A0EA-41BA-A599-AABDCAD60413}"/>
              </a:ext>
            </a:extLst>
          </p:cNvPr>
          <p:cNvSpPr/>
          <p:nvPr/>
        </p:nvSpPr>
        <p:spPr>
          <a:xfrm>
            <a:off x="5915349" y="2385072"/>
            <a:ext cx="2521058" cy="919412"/>
          </a:xfrm>
          <a:prstGeom prst="wedgeRoundRectCallout">
            <a:avLst>
              <a:gd name="adj1" fmla="val -59078"/>
              <a:gd name="adj2" fmla="val 113834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FR" sz="2400" b="1" dirty="0"/>
              <a:t>Rentrer la tige du vérin C</a:t>
            </a:r>
            <a:r>
              <a:rPr lang="fr-FR" sz="2000" b="1" dirty="0"/>
              <a:t>1</a:t>
            </a:r>
            <a:endParaRPr lang="fr-FR" sz="2400" b="1" dirty="0"/>
          </a:p>
        </p:txBody>
      </p:sp>
      <p:sp>
        <p:nvSpPr>
          <p:cNvPr id="38" name="Bulle narrative : rectangle à coins arrondis 37">
            <a:extLst>
              <a:ext uri="{FF2B5EF4-FFF2-40B4-BE49-F238E27FC236}">
                <a16:creationId xmlns:a16="http://schemas.microsoft.com/office/drawing/2014/main" id="{C7EE2084-98A8-4FDB-96DB-3CD5A86E5873}"/>
              </a:ext>
            </a:extLst>
          </p:cNvPr>
          <p:cNvSpPr/>
          <p:nvPr/>
        </p:nvSpPr>
        <p:spPr>
          <a:xfrm>
            <a:off x="2388469" y="2337666"/>
            <a:ext cx="2636582" cy="814663"/>
          </a:xfrm>
          <a:prstGeom prst="wedgeRoundRectCallout">
            <a:avLst>
              <a:gd name="adj1" fmla="val 56370"/>
              <a:gd name="adj2" fmla="val 146159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Par l’action du capteur </a:t>
            </a:r>
            <a:r>
              <a:rPr lang="fr-FR" b="1" dirty="0">
                <a:solidFill>
                  <a:schemeClr val="bg1"/>
                </a:solidFill>
              </a:rPr>
              <a:t>« </a:t>
            </a:r>
            <a:r>
              <a:rPr lang="fr-FR" sz="2400" b="1" dirty="0"/>
              <a:t>L</a:t>
            </a:r>
            <a:r>
              <a:rPr lang="fr-FR" b="1" dirty="0">
                <a:solidFill>
                  <a:schemeClr val="bg1"/>
                </a:solidFill>
              </a:rPr>
              <a:t>10 »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1CC9B590-1A8D-4A3D-AE6C-A77899DDF572}"/>
              </a:ext>
            </a:extLst>
          </p:cNvPr>
          <p:cNvSpPr txBox="1"/>
          <p:nvPr/>
        </p:nvSpPr>
        <p:spPr>
          <a:xfrm>
            <a:off x="7881080" y="5965167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A776A3F-2A44-4C26-AE40-FF121CA8DC40}"/>
              </a:ext>
            </a:extLst>
          </p:cNvPr>
          <p:cNvSpPr/>
          <p:nvPr/>
        </p:nvSpPr>
        <p:spPr>
          <a:xfrm>
            <a:off x="9482070" y="4380598"/>
            <a:ext cx="972000" cy="612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......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85B7C74E-A6CF-48E8-963B-2AD63A08BFDC}"/>
              </a:ext>
            </a:extLst>
          </p:cNvPr>
          <p:cNvSpPr txBox="1"/>
          <p:nvPr/>
        </p:nvSpPr>
        <p:spPr>
          <a:xfrm>
            <a:off x="9519573" y="4465580"/>
            <a:ext cx="896993" cy="44203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72000" bIns="36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RC</a:t>
            </a:r>
            <a:r>
              <a: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fr-FR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76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indefinite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8" fill="hold" grpId="2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3" grpId="0" animBg="1"/>
      <p:bldP spid="28" grpId="0" animBg="1"/>
      <p:bldP spid="28" grpId="1" animBg="1"/>
      <p:bldP spid="37" grpId="0" animBg="1"/>
      <p:bldP spid="37" grpId="1" animBg="1"/>
      <p:bldP spid="48" grpId="0"/>
      <p:bldP spid="48" grpId="1"/>
      <p:bldP spid="48" grpId="2"/>
      <p:bldP spid="51" grpId="0" animBg="1"/>
      <p:bldP spid="51" grpId="1" animBg="1"/>
      <p:bldP spid="47" grpId="0" animBg="1"/>
      <p:bldP spid="47" grpId="1" animBg="1"/>
      <p:bldP spid="45" grpId="0" animBg="1"/>
      <p:bldP spid="45" grpId="1" animBg="1"/>
      <p:bldP spid="44" grpId="0" animBg="1"/>
      <p:bldP spid="44" grpId="1" animBg="1"/>
      <p:bldP spid="46" grpId="0" animBg="1"/>
      <p:bldP spid="46" grpId="1" animBg="1"/>
      <p:bldP spid="38" grpId="0" animBg="1"/>
      <p:bldP spid="38" grpId="1" animBg="1"/>
      <p:bldP spid="52" grpId="0"/>
      <p:bldP spid="52" grpId="1"/>
      <p:bldP spid="52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34C726-AFB8-4DFB-BFE5-52D5BDB2FAC3}"/>
              </a:ext>
            </a:extLst>
          </p:cNvPr>
          <p:cNvGrpSpPr/>
          <p:nvPr/>
        </p:nvGrpSpPr>
        <p:grpSpPr>
          <a:xfrm>
            <a:off x="233252" y="3269079"/>
            <a:ext cx="11802239" cy="2714749"/>
            <a:chOff x="233252" y="3269079"/>
            <a:chExt cx="11802239" cy="2714749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67B0F440-C729-4360-BA10-5918528D139C}"/>
                </a:ext>
              </a:extLst>
            </p:cNvPr>
            <p:cNvSpPr/>
            <p:nvPr/>
          </p:nvSpPr>
          <p:spPr>
            <a:xfrm>
              <a:off x="233252" y="3269079"/>
              <a:ext cx="11802239" cy="2391444"/>
            </a:xfrm>
            <a:prstGeom prst="roundRect">
              <a:avLst>
                <a:gd name="adj" fmla="val 7914"/>
              </a:avLst>
            </a:prstGeom>
            <a:solidFill>
              <a:schemeClr val="bg1"/>
            </a:solidFill>
            <a:effectLst>
              <a:outerShdw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 : avec coins arrondis en haut 38">
              <a:extLst>
                <a:ext uri="{FF2B5EF4-FFF2-40B4-BE49-F238E27FC236}">
                  <a16:creationId xmlns:a16="http://schemas.microsoft.com/office/drawing/2014/main" id="{6F7A3718-FB5A-4B9C-B0CD-0371DF80EF71}"/>
                </a:ext>
              </a:extLst>
            </p:cNvPr>
            <p:cNvSpPr/>
            <p:nvPr/>
          </p:nvSpPr>
          <p:spPr>
            <a:xfrm>
              <a:off x="4924155" y="5535174"/>
              <a:ext cx="2326877" cy="448654"/>
            </a:xfrm>
            <a:prstGeom prst="round2SameRect">
              <a:avLst>
                <a:gd name="adj1" fmla="val 35680"/>
                <a:gd name="adj2" fmla="val 38027"/>
              </a:avLst>
            </a:prstGeom>
            <a:solidFill>
              <a:schemeClr val="accent5">
                <a:lumMod val="75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200" b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Traiter</a:t>
              </a:r>
              <a:endParaRPr lang="fr-FR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 : avec coins arrondis en haut 16">
            <a:extLst>
              <a:ext uri="{FF2B5EF4-FFF2-40B4-BE49-F238E27FC236}">
                <a16:creationId xmlns:a16="http://schemas.microsoft.com/office/drawing/2014/main" id="{9A729FCC-7A42-4045-8BC3-A9142540F277}"/>
              </a:ext>
            </a:extLst>
          </p:cNvPr>
          <p:cNvSpPr/>
          <p:nvPr/>
        </p:nvSpPr>
        <p:spPr>
          <a:xfrm>
            <a:off x="144887" y="1929638"/>
            <a:ext cx="11890604" cy="1198573"/>
          </a:xfrm>
          <a:prstGeom prst="round2SameRect">
            <a:avLst>
              <a:gd name="adj1" fmla="val 8778"/>
              <a:gd name="adj2" fmla="val 0"/>
            </a:avLst>
          </a:prstGeom>
          <a:noFill/>
          <a:ln w="12700" cap="rnd" cmpd="sng" algn="ctr">
            <a:solidFill>
              <a:srgbClr val="44C1A3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90170">
              <a:lnSpc>
                <a:spcPct val="107000"/>
              </a:lnSpc>
              <a:spcAft>
                <a:spcPts val="800"/>
              </a:spcAft>
            </a:pPr>
            <a:r>
              <a:rPr lang="fr-FR" sz="1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240CCC-AB65-408F-A5A8-A80C65E02545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pic>
        <p:nvPicPr>
          <p:cNvPr id="38" name="Image 37">
            <a:hlinkClick r:id="" action="ppaction://noaction"/>
            <a:extLst>
              <a:ext uri="{FF2B5EF4-FFF2-40B4-BE49-F238E27FC236}">
                <a16:creationId xmlns:a16="http://schemas.microsoft.com/office/drawing/2014/main" id="{E75E7A79-44FB-4BE3-B402-8E4CE16521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lèche : pentagone 4">
            <a:extLst>
              <a:ext uri="{FF2B5EF4-FFF2-40B4-BE49-F238E27FC236}">
                <a16:creationId xmlns:a16="http://schemas.microsoft.com/office/drawing/2014/main" id="{A4DE6100-EF6E-4869-AA37-611F37F1DCFF}"/>
              </a:ext>
            </a:extLst>
          </p:cNvPr>
          <p:cNvSpPr/>
          <p:nvPr/>
        </p:nvSpPr>
        <p:spPr>
          <a:xfrm>
            <a:off x="33089" y="7303"/>
            <a:ext cx="2822601" cy="1198323"/>
          </a:xfrm>
          <a:prstGeom prst="homePlate">
            <a:avLst>
              <a:gd name="adj" fmla="val 6598"/>
            </a:avLst>
          </a:prstGeom>
          <a:solidFill>
            <a:srgbClr val="4EB3CF"/>
          </a:solidFill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91440" tIns="252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540385" algn="ctr">
              <a:lnSpc>
                <a:spcPct val="107000"/>
              </a:lnSpc>
              <a:spcBef>
                <a:spcPts val="900"/>
              </a:spcBef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Leçon</a:t>
            </a:r>
            <a:r>
              <a:rPr lang="fr-FR" sz="2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èche : pentagone 45">
            <a:extLst>
              <a:ext uri="{FF2B5EF4-FFF2-40B4-BE49-F238E27FC236}">
                <a16:creationId xmlns:a16="http://schemas.microsoft.com/office/drawing/2014/main" id="{306ABFB4-406B-4FC1-BAC6-9DAB4B6BD7C2}"/>
              </a:ext>
            </a:extLst>
          </p:cNvPr>
          <p:cNvSpPr/>
          <p:nvPr/>
        </p:nvSpPr>
        <p:spPr>
          <a:xfrm>
            <a:off x="2320585" y="217617"/>
            <a:ext cx="8986044" cy="987132"/>
          </a:xfrm>
          <a:prstGeom prst="round2DiagRect">
            <a:avLst>
              <a:gd name="adj1" fmla="val 42324"/>
              <a:gd name="adj2" fmla="val 0"/>
            </a:avLst>
          </a:prstGeom>
          <a:solidFill>
            <a:srgbClr val="4EB3CF">
              <a:lumMod val="50000"/>
            </a:srgbClr>
          </a:solidFill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91440" tIns="28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070100" indent="-1808163" algn="ctr">
              <a:lnSpc>
                <a:spcPct val="107000"/>
              </a:lnSpc>
              <a:spcAft>
                <a:spcPts val="800"/>
              </a:spcAft>
            </a:pPr>
            <a:r>
              <a:rPr lang="fr-FR" sz="3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GRAFCET D’UN POINT DE VUE P.C.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870A148A-96E9-482E-AB1B-ACFA278D2BC2}"/>
              </a:ext>
            </a:extLst>
          </p:cNvPr>
          <p:cNvGrpSpPr/>
          <p:nvPr/>
        </p:nvGrpSpPr>
        <p:grpSpPr>
          <a:xfrm>
            <a:off x="0" y="0"/>
            <a:ext cx="9812688" cy="1339444"/>
            <a:chOff x="0" y="0"/>
            <a:chExt cx="9812688" cy="1339444"/>
          </a:xfrm>
        </p:grpSpPr>
        <p:sp>
          <p:nvSpPr>
            <p:cNvPr id="7" name="Flèche : pentagone 6">
              <a:extLst>
                <a:ext uri="{FF2B5EF4-FFF2-40B4-BE49-F238E27FC236}">
                  <a16:creationId xmlns:a16="http://schemas.microsoft.com/office/drawing/2014/main" id="{0744D22F-E4CC-49D7-8DF2-6E9971E2EF16}"/>
                </a:ext>
              </a:extLst>
            </p:cNvPr>
            <p:cNvSpPr/>
            <p:nvPr/>
          </p:nvSpPr>
          <p:spPr>
            <a:xfrm>
              <a:off x="35625" y="0"/>
              <a:ext cx="9777063" cy="406481"/>
            </a:xfrm>
            <a:prstGeom prst="homePlate">
              <a:avLst>
                <a:gd name="adj" fmla="val 24928"/>
              </a:avLst>
            </a:prstGeom>
            <a:solidFill>
              <a:srgbClr val="37A76F"/>
            </a:solidFill>
            <a:ln w="3175" cap="rnd" cmpd="sng" algn="ctr">
              <a:noFill/>
              <a:prstDash val="solid"/>
            </a:ln>
            <a:effectLst/>
          </p:spPr>
          <p:txBody>
            <a:bodyPr rot="0" spcFirstLastPara="0" vert="horz" wrap="square" lIns="91440" tIns="0" rIns="108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indent="898525" algn="ctr">
                <a:lnSpc>
                  <a:spcPct val="107000"/>
                </a:lnSpc>
                <a:spcBef>
                  <a:spcPts val="300"/>
                </a:spcBef>
                <a:spcAft>
                  <a:spcPts val="800"/>
                </a:spcAft>
              </a:pPr>
              <a:r>
                <a:rPr lang="fr-FR" sz="24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Description temporelle du comportement d un système technique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lèche : pentagone 47">
              <a:extLst>
                <a:ext uri="{FF2B5EF4-FFF2-40B4-BE49-F238E27FC236}">
                  <a16:creationId xmlns:a16="http://schemas.microsoft.com/office/drawing/2014/main" id="{C5364360-A755-4EA2-838E-BD93E0E6105E}"/>
                </a:ext>
              </a:extLst>
            </p:cNvPr>
            <p:cNvSpPr/>
            <p:nvPr/>
          </p:nvSpPr>
          <p:spPr>
            <a:xfrm>
              <a:off x="0" y="3"/>
              <a:ext cx="1007559" cy="1339441"/>
            </a:xfrm>
            <a:custGeom>
              <a:avLst/>
              <a:gdLst>
                <a:gd name="connsiteX0" fmla="*/ 0 w 649682"/>
                <a:gd name="connsiteY0" fmla="*/ 0 h 1342050"/>
                <a:gd name="connsiteX1" fmla="*/ 507817 w 649682"/>
                <a:gd name="connsiteY1" fmla="*/ 0 h 1342050"/>
                <a:gd name="connsiteX2" fmla="*/ 649682 w 649682"/>
                <a:gd name="connsiteY2" fmla="*/ 671025 h 1342050"/>
                <a:gd name="connsiteX3" fmla="*/ 507817 w 649682"/>
                <a:gd name="connsiteY3" fmla="*/ 1342050 h 1342050"/>
                <a:gd name="connsiteX4" fmla="*/ 0 w 649682"/>
                <a:gd name="connsiteY4" fmla="*/ 1342050 h 1342050"/>
                <a:gd name="connsiteX5" fmla="*/ 0 w 649682"/>
                <a:gd name="connsiteY5" fmla="*/ 0 h 1342050"/>
                <a:gd name="connsiteX0" fmla="*/ 0 w 702436"/>
                <a:gd name="connsiteY0" fmla="*/ 0 h 1342050"/>
                <a:gd name="connsiteX1" fmla="*/ 507817 w 702436"/>
                <a:gd name="connsiteY1" fmla="*/ 0 h 1342050"/>
                <a:gd name="connsiteX2" fmla="*/ 702436 w 702436"/>
                <a:gd name="connsiteY2" fmla="*/ 380878 h 1342050"/>
                <a:gd name="connsiteX3" fmla="*/ 507817 w 702436"/>
                <a:gd name="connsiteY3" fmla="*/ 1342050 h 1342050"/>
                <a:gd name="connsiteX4" fmla="*/ 0 w 702436"/>
                <a:gd name="connsiteY4" fmla="*/ 1342050 h 1342050"/>
                <a:gd name="connsiteX5" fmla="*/ 0 w 702436"/>
                <a:gd name="connsiteY5" fmla="*/ 0 h 1342050"/>
                <a:gd name="connsiteX0" fmla="*/ 0 w 757602"/>
                <a:gd name="connsiteY0" fmla="*/ 0 h 1342050"/>
                <a:gd name="connsiteX1" fmla="*/ 507817 w 757602"/>
                <a:gd name="connsiteY1" fmla="*/ 0 h 1342050"/>
                <a:gd name="connsiteX2" fmla="*/ 757602 w 757602"/>
                <a:gd name="connsiteY2" fmla="*/ 407255 h 1342050"/>
                <a:gd name="connsiteX3" fmla="*/ 507817 w 757602"/>
                <a:gd name="connsiteY3" fmla="*/ 1342050 h 1342050"/>
                <a:gd name="connsiteX4" fmla="*/ 0 w 757602"/>
                <a:gd name="connsiteY4" fmla="*/ 1342050 h 1342050"/>
                <a:gd name="connsiteX5" fmla="*/ 0 w 757602"/>
                <a:gd name="connsiteY5" fmla="*/ 0 h 1342050"/>
                <a:gd name="connsiteX0" fmla="*/ 0 w 669679"/>
                <a:gd name="connsiteY0" fmla="*/ 0 h 1342050"/>
                <a:gd name="connsiteX1" fmla="*/ 507817 w 669679"/>
                <a:gd name="connsiteY1" fmla="*/ 0 h 1342050"/>
                <a:gd name="connsiteX2" fmla="*/ 669679 w 669679"/>
                <a:gd name="connsiteY2" fmla="*/ 407255 h 1342050"/>
                <a:gd name="connsiteX3" fmla="*/ 507817 w 669679"/>
                <a:gd name="connsiteY3" fmla="*/ 1342050 h 1342050"/>
                <a:gd name="connsiteX4" fmla="*/ 0 w 669679"/>
                <a:gd name="connsiteY4" fmla="*/ 1342050 h 1342050"/>
                <a:gd name="connsiteX5" fmla="*/ 0 w 669679"/>
                <a:gd name="connsiteY5" fmla="*/ 0 h 134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679" h="1342050">
                  <a:moveTo>
                    <a:pt x="0" y="0"/>
                  </a:moveTo>
                  <a:lnTo>
                    <a:pt x="507817" y="0"/>
                  </a:lnTo>
                  <a:lnTo>
                    <a:pt x="669679" y="407255"/>
                  </a:lnTo>
                  <a:lnTo>
                    <a:pt x="507817" y="1342050"/>
                  </a:lnTo>
                  <a:lnTo>
                    <a:pt x="0" y="134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A76F"/>
            </a:solidFill>
            <a:ln w="12700" cap="rnd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/>
          </p:spPr>
          <p:txBody>
            <a:bodyPr rot="0" spcFirstLastPara="0" vert="horz" wrap="square" lIns="91440" tIns="360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Chap.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90170" algn="ctr">
                <a:lnSpc>
                  <a:spcPts val="7500"/>
                </a:lnSpc>
              </a:pPr>
              <a:r>
                <a:rPr lang="fr-FR" sz="72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17112F44-42CB-4B6F-B8C8-06C89ADE032D}"/>
              </a:ext>
            </a:extLst>
          </p:cNvPr>
          <p:cNvSpPr/>
          <p:nvPr/>
        </p:nvSpPr>
        <p:spPr>
          <a:xfrm>
            <a:off x="894405" y="1438931"/>
            <a:ext cx="8608907" cy="422651"/>
          </a:xfrm>
          <a:prstGeom prst="round2SameRect">
            <a:avLst>
              <a:gd name="adj1" fmla="val 0"/>
              <a:gd name="adj2" fmla="val 36893"/>
            </a:avLst>
          </a:prstGeom>
          <a:solidFill>
            <a:sysClr val="window" lastClr="FFFFFF"/>
          </a:solidFill>
          <a:ln w="1905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ot="0" spcFirstLastPara="0" vert="horz" wrap="square" lIns="72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40385" indent="-540385">
              <a:lnSpc>
                <a:spcPts val="1200"/>
              </a:lnSpc>
              <a:spcAft>
                <a:spcPts val="800"/>
              </a:spcAft>
            </a:pPr>
            <a:r>
              <a:rPr lang="fr-FR" sz="3200" b="1" u="sng" dirty="0">
                <a:solidFill>
                  <a:srgbClr val="056E9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1°) Introduction </a:t>
            </a:r>
            <a:r>
              <a:rPr lang="fr-FR" sz="2800" i="1" dirty="0">
                <a:solidFill>
                  <a:srgbClr val="000000"/>
                </a:solidFill>
                <a:latin typeface="Calibri-Italic"/>
              </a:rPr>
              <a:t>Nommer les organes ci-dessous :</a:t>
            </a:r>
            <a:endParaRPr lang="fr-FR" sz="3200" i="1" dirty="0">
              <a:solidFill>
                <a:srgbClr val="000000"/>
              </a:solidFill>
              <a:latin typeface="Calibri-Italic"/>
            </a:endParaRPr>
          </a:p>
        </p:txBody>
      </p:sp>
      <p:sp>
        <p:nvSpPr>
          <p:cNvPr id="22" name="Organigramme : Connecteur page suivante 21">
            <a:extLst>
              <a:ext uri="{FF2B5EF4-FFF2-40B4-BE49-F238E27FC236}">
                <a16:creationId xmlns:a16="http://schemas.microsoft.com/office/drawing/2014/main" id="{FA1A6E5C-6FF0-446B-A611-9A46EB25636D}"/>
              </a:ext>
            </a:extLst>
          </p:cNvPr>
          <p:cNvSpPr/>
          <p:nvPr/>
        </p:nvSpPr>
        <p:spPr>
          <a:xfrm rot="16200000">
            <a:off x="549330" y="1362361"/>
            <a:ext cx="331613" cy="418790"/>
          </a:xfrm>
          <a:prstGeom prst="flowChartOffpageConnector">
            <a:avLst/>
          </a:prstGeom>
          <a:solidFill>
            <a:schemeClr val="accent1">
              <a:lumMod val="60000"/>
              <a:lumOff val="40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ot="0" spcFirstLastPara="0" vert="horz" wrap="squar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D5CB68-FCCE-49A1-9F40-600C4228A588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EB11C35-F226-4C6D-9E2E-970BEE33D5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31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00BE6BD-D9A2-4073-986D-6CF7B0268563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Zone de texte 36">
            <a:extLst>
              <a:ext uri="{FF2B5EF4-FFF2-40B4-BE49-F238E27FC236}">
                <a16:creationId xmlns:a16="http://schemas.microsoft.com/office/drawing/2014/main" id="{2BFB35AF-E967-46AD-B085-B97559D69375}"/>
              </a:ext>
            </a:extLst>
          </p:cNvPr>
          <p:cNvSpPr txBox="1"/>
          <p:nvPr/>
        </p:nvSpPr>
        <p:spPr>
          <a:xfrm>
            <a:off x="233252" y="2202179"/>
            <a:ext cx="11713874" cy="80150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0" indent="-457200" algn="ctr">
              <a:lnSpc>
                <a:spcPts val="2500"/>
              </a:lnSpc>
              <a:spcAft>
                <a:spcPts val="600"/>
              </a:spcAft>
              <a:buFontTx/>
              <a:buChar char="-"/>
            </a:pPr>
            <a:r>
              <a:rPr lang="fr-FR" sz="3200" i="1" dirty="0">
                <a:solidFill>
                  <a:srgbClr val="000000"/>
                </a:solidFill>
                <a:latin typeface="TimesNewRomanPS-ItalicMT"/>
              </a:rPr>
              <a:t>..............................  :</a:t>
            </a:r>
            <a:r>
              <a:rPr lang="fr-FR" sz="2800" b="1" i="1" dirty="0">
                <a:solidFill>
                  <a:srgbClr val="000000"/>
                </a:solidFill>
              </a:rPr>
              <a:t>Traitement des informations </a:t>
            </a:r>
            <a:r>
              <a:rPr lang="fr-FR" sz="2800" i="1" dirty="0">
                <a:solidFill>
                  <a:srgbClr val="000000"/>
                </a:solidFill>
              </a:rPr>
              <a:t>pour assurer le pilotage                                  du système.</a:t>
            </a:r>
          </a:p>
        </p:txBody>
      </p:sp>
      <p:sp>
        <p:nvSpPr>
          <p:cNvPr id="43" name="Rectangle 3">
            <a:extLst>
              <a:ext uri="{FF2B5EF4-FFF2-40B4-BE49-F238E27FC236}">
                <a16:creationId xmlns:a16="http://schemas.microsoft.com/office/drawing/2014/main" id="{601EF4D7-F938-40DF-9524-2E98BE995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183" y="2197959"/>
            <a:ext cx="3596461" cy="7816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ts val="3000"/>
              </a:lnSpc>
              <a:spcBef>
                <a:spcPct val="0"/>
              </a:spcBef>
              <a:buClrTx/>
              <a:buNone/>
            </a:pPr>
            <a:r>
              <a:rPr lang="fr-FR" altLang="fr-FR" sz="32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La Partie Commande (PC) 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5FABDBB9-506C-4B4D-A37C-C3F4E0A88745}"/>
              </a:ext>
            </a:extLst>
          </p:cNvPr>
          <p:cNvSpPr txBox="1"/>
          <p:nvPr/>
        </p:nvSpPr>
        <p:spPr>
          <a:xfrm>
            <a:off x="1926256" y="1937653"/>
            <a:ext cx="45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2F10896-2A37-4162-9307-298322DD9E03}"/>
              </a:ext>
            </a:extLst>
          </p:cNvPr>
          <p:cNvGrpSpPr/>
          <p:nvPr/>
        </p:nvGrpSpPr>
        <p:grpSpPr>
          <a:xfrm>
            <a:off x="594506" y="3407394"/>
            <a:ext cx="11257381" cy="1930591"/>
            <a:chOff x="706800" y="3407394"/>
            <a:chExt cx="11257381" cy="1930591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E8C5E708-A3FB-4424-B58D-5B44EC7F2AAB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94" t="-2" r="1006" b="1021"/>
            <a:stretch/>
          </p:blipFill>
          <p:spPr bwMode="auto">
            <a:xfrm>
              <a:off x="5884012" y="3617012"/>
              <a:ext cx="1808267" cy="156001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2" name="Zone de texte 7765">
              <a:extLst>
                <a:ext uri="{FF2B5EF4-FFF2-40B4-BE49-F238E27FC236}">
                  <a16:creationId xmlns:a16="http://schemas.microsoft.com/office/drawing/2014/main" id="{5E1EFC61-9D10-4068-A686-A44B896B69F1}"/>
                </a:ext>
              </a:extLst>
            </p:cNvPr>
            <p:cNvSpPr txBox="1"/>
            <p:nvPr/>
          </p:nvSpPr>
          <p:spPr>
            <a:xfrm rot="19827212">
              <a:off x="6536662" y="4753906"/>
              <a:ext cx="1526521" cy="29990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Arduino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82296A18-32A2-4C0A-9C82-99BC238B19DF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5" t="20100" r="69907" b="8665"/>
            <a:stretch/>
          </p:blipFill>
          <p:spPr bwMode="auto">
            <a:xfrm>
              <a:off x="706800" y="3559792"/>
              <a:ext cx="1584960" cy="119857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9" name="Zone de texte 7800">
              <a:extLst>
                <a:ext uri="{FF2B5EF4-FFF2-40B4-BE49-F238E27FC236}">
                  <a16:creationId xmlns:a16="http://schemas.microsoft.com/office/drawing/2014/main" id="{20AD55B5-C79A-4B22-B3C9-A5B356DEB0A5}"/>
                </a:ext>
              </a:extLst>
            </p:cNvPr>
            <p:cNvSpPr txBox="1"/>
            <p:nvPr/>
          </p:nvSpPr>
          <p:spPr>
            <a:xfrm>
              <a:off x="772074" y="4728337"/>
              <a:ext cx="1584960" cy="2971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24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Automate </a:t>
              </a:r>
              <a:endParaRPr lang="fr-FR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2F5BDC1A-873A-47B0-8011-2962186312F5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33" t="22136" r="36667" b="6629"/>
            <a:stretch/>
          </p:blipFill>
          <p:spPr bwMode="auto">
            <a:xfrm>
              <a:off x="2733194" y="3592384"/>
              <a:ext cx="2709384" cy="162462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1" name="Zone de texte 7806">
              <a:extLst>
                <a:ext uri="{FF2B5EF4-FFF2-40B4-BE49-F238E27FC236}">
                  <a16:creationId xmlns:a16="http://schemas.microsoft.com/office/drawing/2014/main" id="{83874BE4-29C3-4D33-9376-9BBD0737CF0A}"/>
                </a:ext>
              </a:extLst>
            </p:cNvPr>
            <p:cNvSpPr txBox="1"/>
            <p:nvPr/>
          </p:nvSpPr>
          <p:spPr>
            <a:xfrm rot="20314276">
              <a:off x="3971505" y="4995538"/>
              <a:ext cx="1702647" cy="34244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Ordinateurs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2" name="Picture 23" descr="microchip_pic16f877bis">
              <a:extLst>
                <a:ext uri="{FF2B5EF4-FFF2-40B4-BE49-F238E27FC236}">
                  <a16:creationId xmlns:a16="http://schemas.microsoft.com/office/drawing/2014/main" id="{C7FE8292-709F-44BE-B33F-FBB6F91381DD}"/>
                </a:ext>
              </a:extLst>
            </p:cNvPr>
            <p:cNvPicPr/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4122" y="3407394"/>
              <a:ext cx="1710059" cy="12571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Zone de texte 7842">
              <a:extLst>
                <a:ext uri="{FF2B5EF4-FFF2-40B4-BE49-F238E27FC236}">
                  <a16:creationId xmlns:a16="http://schemas.microsoft.com/office/drawing/2014/main" id="{72847535-40E2-414F-85FB-B794E42B89FD}"/>
                </a:ext>
              </a:extLst>
            </p:cNvPr>
            <p:cNvSpPr txBox="1"/>
            <p:nvPr/>
          </p:nvSpPr>
          <p:spPr>
            <a:xfrm rot="1932969">
              <a:off x="9582611" y="4159872"/>
              <a:ext cx="2191267" cy="53571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Microcontrôleur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AF314577-6964-4932-9DD0-DF3A94313041}"/>
                </a:ext>
              </a:extLst>
            </p:cNvPr>
            <p:cNvPicPr/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275030" y="3945850"/>
              <a:ext cx="1537658" cy="91769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6" name="Zone de texte 7836">
              <a:extLst>
                <a:ext uri="{FF2B5EF4-FFF2-40B4-BE49-F238E27FC236}">
                  <a16:creationId xmlns:a16="http://schemas.microsoft.com/office/drawing/2014/main" id="{E9ED20D7-F6C1-461E-959A-B7BB9A10F9BF}"/>
                </a:ext>
              </a:extLst>
            </p:cNvPr>
            <p:cNvSpPr txBox="1"/>
            <p:nvPr/>
          </p:nvSpPr>
          <p:spPr>
            <a:xfrm rot="818306">
              <a:off x="8180905" y="4742999"/>
              <a:ext cx="1354462" cy="267853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Micro: bit  </a:t>
              </a:r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92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92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6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1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114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8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95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114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6" grpId="0" animBg="1"/>
      <p:bldP spid="16" grpId="0" animBg="1"/>
      <p:bldP spid="22" grpId="0" animBg="1"/>
      <p:bldP spid="33" grpId="0"/>
      <p:bldP spid="43" grpId="0" animBg="1"/>
      <p:bldP spid="44" grpId="0"/>
      <p:bldP spid="44" grpId="1"/>
      <p:bldP spid="44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34C726-AFB8-4DFB-BFE5-52D5BDB2FAC3}"/>
              </a:ext>
            </a:extLst>
          </p:cNvPr>
          <p:cNvGrpSpPr/>
          <p:nvPr/>
        </p:nvGrpSpPr>
        <p:grpSpPr>
          <a:xfrm>
            <a:off x="233252" y="3269079"/>
            <a:ext cx="11802239" cy="2706798"/>
            <a:chOff x="233252" y="3269079"/>
            <a:chExt cx="11802239" cy="2706798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67B0F440-C729-4360-BA10-5918528D139C}"/>
                </a:ext>
              </a:extLst>
            </p:cNvPr>
            <p:cNvSpPr/>
            <p:nvPr/>
          </p:nvSpPr>
          <p:spPr>
            <a:xfrm>
              <a:off x="233252" y="3269079"/>
              <a:ext cx="11802239" cy="2391444"/>
            </a:xfrm>
            <a:prstGeom prst="roundRect">
              <a:avLst>
                <a:gd name="adj" fmla="val 7914"/>
              </a:avLst>
            </a:prstGeom>
            <a:solidFill>
              <a:schemeClr val="bg1"/>
            </a:solidFill>
            <a:effectLst>
              <a:outerShdw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 : avec coins arrondis en haut 38">
              <a:extLst>
                <a:ext uri="{FF2B5EF4-FFF2-40B4-BE49-F238E27FC236}">
                  <a16:creationId xmlns:a16="http://schemas.microsoft.com/office/drawing/2014/main" id="{6F7A3718-FB5A-4B9C-B0CD-0371DF80EF71}"/>
                </a:ext>
              </a:extLst>
            </p:cNvPr>
            <p:cNvSpPr/>
            <p:nvPr/>
          </p:nvSpPr>
          <p:spPr>
            <a:xfrm>
              <a:off x="4486730" y="5527223"/>
              <a:ext cx="2326877" cy="448654"/>
            </a:xfrm>
            <a:prstGeom prst="round2SameRect">
              <a:avLst>
                <a:gd name="adj1" fmla="val 35680"/>
                <a:gd name="adj2" fmla="val 38027"/>
              </a:avLst>
            </a:prstGeom>
            <a:solidFill>
              <a:schemeClr val="accent5">
                <a:lumMod val="75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2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Distribuer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 : avec coins arrondis en haut 16">
            <a:extLst>
              <a:ext uri="{FF2B5EF4-FFF2-40B4-BE49-F238E27FC236}">
                <a16:creationId xmlns:a16="http://schemas.microsoft.com/office/drawing/2014/main" id="{9A729FCC-7A42-4045-8BC3-A9142540F277}"/>
              </a:ext>
            </a:extLst>
          </p:cNvPr>
          <p:cNvSpPr/>
          <p:nvPr/>
        </p:nvSpPr>
        <p:spPr>
          <a:xfrm>
            <a:off x="144887" y="1929638"/>
            <a:ext cx="11890604" cy="1198573"/>
          </a:xfrm>
          <a:prstGeom prst="round2SameRect">
            <a:avLst>
              <a:gd name="adj1" fmla="val 8778"/>
              <a:gd name="adj2" fmla="val 0"/>
            </a:avLst>
          </a:prstGeom>
          <a:noFill/>
          <a:ln w="12700" cap="rnd" cmpd="sng" algn="ctr">
            <a:solidFill>
              <a:srgbClr val="44C1A3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90170">
              <a:lnSpc>
                <a:spcPct val="107000"/>
              </a:lnSpc>
              <a:spcAft>
                <a:spcPts val="800"/>
              </a:spcAft>
            </a:pPr>
            <a:r>
              <a:rPr lang="fr-FR" sz="1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240CCC-AB65-408F-A5A8-A80C65E02545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pic>
        <p:nvPicPr>
          <p:cNvPr id="38" name="Image 37">
            <a:hlinkClick r:id="" action="ppaction://noaction"/>
            <a:extLst>
              <a:ext uri="{FF2B5EF4-FFF2-40B4-BE49-F238E27FC236}">
                <a16:creationId xmlns:a16="http://schemas.microsoft.com/office/drawing/2014/main" id="{E75E7A79-44FB-4BE3-B402-8E4CE16521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lèche : pentagone 4">
            <a:extLst>
              <a:ext uri="{FF2B5EF4-FFF2-40B4-BE49-F238E27FC236}">
                <a16:creationId xmlns:a16="http://schemas.microsoft.com/office/drawing/2014/main" id="{A4DE6100-EF6E-4869-AA37-611F37F1DCFF}"/>
              </a:ext>
            </a:extLst>
          </p:cNvPr>
          <p:cNvSpPr/>
          <p:nvPr/>
        </p:nvSpPr>
        <p:spPr>
          <a:xfrm>
            <a:off x="33089" y="7303"/>
            <a:ext cx="2822601" cy="1198323"/>
          </a:xfrm>
          <a:prstGeom prst="homePlate">
            <a:avLst>
              <a:gd name="adj" fmla="val 6598"/>
            </a:avLst>
          </a:prstGeom>
          <a:solidFill>
            <a:srgbClr val="4EB3CF"/>
          </a:solidFill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91440" tIns="252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540385" algn="ctr">
              <a:lnSpc>
                <a:spcPct val="107000"/>
              </a:lnSpc>
              <a:spcBef>
                <a:spcPts val="900"/>
              </a:spcBef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Leçon</a:t>
            </a:r>
            <a:r>
              <a:rPr lang="fr-FR" sz="2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èche : pentagone 45">
            <a:extLst>
              <a:ext uri="{FF2B5EF4-FFF2-40B4-BE49-F238E27FC236}">
                <a16:creationId xmlns:a16="http://schemas.microsoft.com/office/drawing/2014/main" id="{306ABFB4-406B-4FC1-BAC6-9DAB4B6BD7C2}"/>
              </a:ext>
            </a:extLst>
          </p:cNvPr>
          <p:cNvSpPr/>
          <p:nvPr/>
        </p:nvSpPr>
        <p:spPr>
          <a:xfrm>
            <a:off x="2320585" y="217617"/>
            <a:ext cx="8986044" cy="987132"/>
          </a:xfrm>
          <a:prstGeom prst="round2DiagRect">
            <a:avLst>
              <a:gd name="adj1" fmla="val 42324"/>
              <a:gd name="adj2" fmla="val 0"/>
            </a:avLst>
          </a:prstGeom>
          <a:solidFill>
            <a:srgbClr val="4EB3CF">
              <a:lumMod val="50000"/>
            </a:srgbClr>
          </a:solidFill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91440" tIns="28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070100" indent="-1808163" algn="ctr">
              <a:lnSpc>
                <a:spcPct val="107000"/>
              </a:lnSpc>
              <a:spcAft>
                <a:spcPts val="800"/>
              </a:spcAft>
            </a:pPr>
            <a:r>
              <a:rPr lang="fr-FR" sz="3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GRAFCET D’UN POINT DE VUE P.C.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870A148A-96E9-482E-AB1B-ACFA278D2BC2}"/>
              </a:ext>
            </a:extLst>
          </p:cNvPr>
          <p:cNvGrpSpPr/>
          <p:nvPr/>
        </p:nvGrpSpPr>
        <p:grpSpPr>
          <a:xfrm>
            <a:off x="0" y="0"/>
            <a:ext cx="9812688" cy="1339444"/>
            <a:chOff x="0" y="0"/>
            <a:chExt cx="9812688" cy="1339444"/>
          </a:xfrm>
        </p:grpSpPr>
        <p:sp>
          <p:nvSpPr>
            <p:cNvPr id="7" name="Flèche : pentagone 6">
              <a:extLst>
                <a:ext uri="{FF2B5EF4-FFF2-40B4-BE49-F238E27FC236}">
                  <a16:creationId xmlns:a16="http://schemas.microsoft.com/office/drawing/2014/main" id="{0744D22F-E4CC-49D7-8DF2-6E9971E2EF16}"/>
                </a:ext>
              </a:extLst>
            </p:cNvPr>
            <p:cNvSpPr/>
            <p:nvPr/>
          </p:nvSpPr>
          <p:spPr>
            <a:xfrm>
              <a:off x="35625" y="0"/>
              <a:ext cx="9777063" cy="406481"/>
            </a:xfrm>
            <a:prstGeom prst="homePlate">
              <a:avLst>
                <a:gd name="adj" fmla="val 24928"/>
              </a:avLst>
            </a:prstGeom>
            <a:solidFill>
              <a:srgbClr val="37A76F"/>
            </a:solidFill>
            <a:ln w="3175" cap="rnd" cmpd="sng" algn="ctr">
              <a:noFill/>
              <a:prstDash val="solid"/>
            </a:ln>
            <a:effectLst/>
          </p:spPr>
          <p:txBody>
            <a:bodyPr rot="0" spcFirstLastPara="0" vert="horz" wrap="square" lIns="91440" tIns="0" rIns="108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indent="898525" algn="ctr">
                <a:lnSpc>
                  <a:spcPct val="107000"/>
                </a:lnSpc>
                <a:spcBef>
                  <a:spcPts val="300"/>
                </a:spcBef>
                <a:spcAft>
                  <a:spcPts val="800"/>
                </a:spcAft>
              </a:pPr>
              <a:r>
                <a:rPr lang="fr-FR" sz="24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Description temporelle du comportement d un système technique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lèche : pentagone 47">
              <a:extLst>
                <a:ext uri="{FF2B5EF4-FFF2-40B4-BE49-F238E27FC236}">
                  <a16:creationId xmlns:a16="http://schemas.microsoft.com/office/drawing/2014/main" id="{C5364360-A755-4EA2-838E-BD93E0E6105E}"/>
                </a:ext>
              </a:extLst>
            </p:cNvPr>
            <p:cNvSpPr/>
            <p:nvPr/>
          </p:nvSpPr>
          <p:spPr>
            <a:xfrm>
              <a:off x="0" y="3"/>
              <a:ext cx="1007559" cy="1339441"/>
            </a:xfrm>
            <a:custGeom>
              <a:avLst/>
              <a:gdLst>
                <a:gd name="connsiteX0" fmla="*/ 0 w 649682"/>
                <a:gd name="connsiteY0" fmla="*/ 0 h 1342050"/>
                <a:gd name="connsiteX1" fmla="*/ 507817 w 649682"/>
                <a:gd name="connsiteY1" fmla="*/ 0 h 1342050"/>
                <a:gd name="connsiteX2" fmla="*/ 649682 w 649682"/>
                <a:gd name="connsiteY2" fmla="*/ 671025 h 1342050"/>
                <a:gd name="connsiteX3" fmla="*/ 507817 w 649682"/>
                <a:gd name="connsiteY3" fmla="*/ 1342050 h 1342050"/>
                <a:gd name="connsiteX4" fmla="*/ 0 w 649682"/>
                <a:gd name="connsiteY4" fmla="*/ 1342050 h 1342050"/>
                <a:gd name="connsiteX5" fmla="*/ 0 w 649682"/>
                <a:gd name="connsiteY5" fmla="*/ 0 h 1342050"/>
                <a:gd name="connsiteX0" fmla="*/ 0 w 702436"/>
                <a:gd name="connsiteY0" fmla="*/ 0 h 1342050"/>
                <a:gd name="connsiteX1" fmla="*/ 507817 w 702436"/>
                <a:gd name="connsiteY1" fmla="*/ 0 h 1342050"/>
                <a:gd name="connsiteX2" fmla="*/ 702436 w 702436"/>
                <a:gd name="connsiteY2" fmla="*/ 380878 h 1342050"/>
                <a:gd name="connsiteX3" fmla="*/ 507817 w 702436"/>
                <a:gd name="connsiteY3" fmla="*/ 1342050 h 1342050"/>
                <a:gd name="connsiteX4" fmla="*/ 0 w 702436"/>
                <a:gd name="connsiteY4" fmla="*/ 1342050 h 1342050"/>
                <a:gd name="connsiteX5" fmla="*/ 0 w 702436"/>
                <a:gd name="connsiteY5" fmla="*/ 0 h 1342050"/>
                <a:gd name="connsiteX0" fmla="*/ 0 w 757602"/>
                <a:gd name="connsiteY0" fmla="*/ 0 h 1342050"/>
                <a:gd name="connsiteX1" fmla="*/ 507817 w 757602"/>
                <a:gd name="connsiteY1" fmla="*/ 0 h 1342050"/>
                <a:gd name="connsiteX2" fmla="*/ 757602 w 757602"/>
                <a:gd name="connsiteY2" fmla="*/ 407255 h 1342050"/>
                <a:gd name="connsiteX3" fmla="*/ 507817 w 757602"/>
                <a:gd name="connsiteY3" fmla="*/ 1342050 h 1342050"/>
                <a:gd name="connsiteX4" fmla="*/ 0 w 757602"/>
                <a:gd name="connsiteY4" fmla="*/ 1342050 h 1342050"/>
                <a:gd name="connsiteX5" fmla="*/ 0 w 757602"/>
                <a:gd name="connsiteY5" fmla="*/ 0 h 1342050"/>
                <a:gd name="connsiteX0" fmla="*/ 0 w 669679"/>
                <a:gd name="connsiteY0" fmla="*/ 0 h 1342050"/>
                <a:gd name="connsiteX1" fmla="*/ 507817 w 669679"/>
                <a:gd name="connsiteY1" fmla="*/ 0 h 1342050"/>
                <a:gd name="connsiteX2" fmla="*/ 669679 w 669679"/>
                <a:gd name="connsiteY2" fmla="*/ 407255 h 1342050"/>
                <a:gd name="connsiteX3" fmla="*/ 507817 w 669679"/>
                <a:gd name="connsiteY3" fmla="*/ 1342050 h 1342050"/>
                <a:gd name="connsiteX4" fmla="*/ 0 w 669679"/>
                <a:gd name="connsiteY4" fmla="*/ 1342050 h 1342050"/>
                <a:gd name="connsiteX5" fmla="*/ 0 w 669679"/>
                <a:gd name="connsiteY5" fmla="*/ 0 h 134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679" h="1342050">
                  <a:moveTo>
                    <a:pt x="0" y="0"/>
                  </a:moveTo>
                  <a:lnTo>
                    <a:pt x="507817" y="0"/>
                  </a:lnTo>
                  <a:lnTo>
                    <a:pt x="669679" y="407255"/>
                  </a:lnTo>
                  <a:lnTo>
                    <a:pt x="507817" y="1342050"/>
                  </a:lnTo>
                  <a:lnTo>
                    <a:pt x="0" y="134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A76F"/>
            </a:solidFill>
            <a:ln w="12700" cap="rnd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/>
          </p:spPr>
          <p:txBody>
            <a:bodyPr rot="0" spcFirstLastPara="0" vert="horz" wrap="square" lIns="91440" tIns="360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Chap.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90170" algn="ctr">
                <a:lnSpc>
                  <a:spcPts val="7500"/>
                </a:lnSpc>
              </a:pPr>
              <a:r>
                <a:rPr lang="fr-FR" sz="72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17112F44-42CB-4B6F-B8C8-06C89ADE032D}"/>
              </a:ext>
            </a:extLst>
          </p:cNvPr>
          <p:cNvSpPr/>
          <p:nvPr/>
        </p:nvSpPr>
        <p:spPr>
          <a:xfrm>
            <a:off x="894405" y="1438931"/>
            <a:ext cx="8608907" cy="422651"/>
          </a:xfrm>
          <a:prstGeom prst="round2SameRect">
            <a:avLst>
              <a:gd name="adj1" fmla="val 0"/>
              <a:gd name="adj2" fmla="val 36893"/>
            </a:avLst>
          </a:prstGeom>
          <a:solidFill>
            <a:sysClr val="window" lastClr="FFFFFF"/>
          </a:solidFill>
          <a:ln w="1905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ot="0" spcFirstLastPara="0" vert="horz" wrap="square" lIns="72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40385" indent="-540385">
              <a:lnSpc>
                <a:spcPts val="1200"/>
              </a:lnSpc>
              <a:spcAft>
                <a:spcPts val="800"/>
              </a:spcAft>
            </a:pPr>
            <a:r>
              <a:rPr lang="fr-FR" sz="3200" b="1" u="sng" dirty="0">
                <a:solidFill>
                  <a:srgbClr val="056E9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1°) Introduction </a:t>
            </a:r>
            <a:r>
              <a:rPr lang="fr-FR" sz="2800" i="1" dirty="0">
                <a:solidFill>
                  <a:srgbClr val="000000"/>
                </a:solidFill>
                <a:latin typeface="Calibri-Italic"/>
              </a:rPr>
              <a:t>Nommer les organes ci-dessous :</a:t>
            </a:r>
            <a:endParaRPr lang="fr-FR" sz="3200" i="1" dirty="0">
              <a:solidFill>
                <a:srgbClr val="000000"/>
              </a:solidFill>
              <a:latin typeface="Calibri-Italic"/>
            </a:endParaRPr>
          </a:p>
        </p:txBody>
      </p:sp>
      <p:sp>
        <p:nvSpPr>
          <p:cNvPr id="22" name="Organigramme : Connecteur page suivante 21">
            <a:extLst>
              <a:ext uri="{FF2B5EF4-FFF2-40B4-BE49-F238E27FC236}">
                <a16:creationId xmlns:a16="http://schemas.microsoft.com/office/drawing/2014/main" id="{FA1A6E5C-6FF0-446B-A611-9A46EB25636D}"/>
              </a:ext>
            </a:extLst>
          </p:cNvPr>
          <p:cNvSpPr/>
          <p:nvPr/>
        </p:nvSpPr>
        <p:spPr>
          <a:xfrm rot="16200000">
            <a:off x="549330" y="1362361"/>
            <a:ext cx="331613" cy="418790"/>
          </a:xfrm>
          <a:prstGeom prst="flowChartOffpageConnector">
            <a:avLst/>
          </a:prstGeom>
          <a:solidFill>
            <a:schemeClr val="accent1">
              <a:lumMod val="60000"/>
              <a:lumOff val="40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ot="0" spcFirstLastPara="0" vert="horz" wrap="squar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D5CB68-FCCE-49A1-9F40-600C4228A588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EB11C35-F226-4C6D-9E2E-970BEE33D5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31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00BE6BD-D9A2-4073-986D-6CF7B0268563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Zone de texte 36">
            <a:extLst>
              <a:ext uri="{FF2B5EF4-FFF2-40B4-BE49-F238E27FC236}">
                <a16:creationId xmlns:a16="http://schemas.microsoft.com/office/drawing/2014/main" id="{2BFB35AF-E967-46AD-B085-B97559D69375}"/>
              </a:ext>
            </a:extLst>
          </p:cNvPr>
          <p:cNvSpPr txBox="1"/>
          <p:nvPr/>
        </p:nvSpPr>
        <p:spPr>
          <a:xfrm>
            <a:off x="233252" y="2202179"/>
            <a:ext cx="11713874" cy="80150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2425" indent="-352425">
              <a:lnSpc>
                <a:spcPts val="2500"/>
              </a:lnSpc>
              <a:spcAft>
                <a:spcPts val="600"/>
              </a:spcAft>
              <a:buFontTx/>
              <a:buChar char="-"/>
            </a:pPr>
            <a:r>
              <a:rPr lang="fr-FR" sz="3200" i="1" dirty="0">
                <a:solidFill>
                  <a:srgbClr val="000000"/>
                </a:solidFill>
                <a:latin typeface="TimesNewRomanPS-ItalicMT"/>
              </a:rPr>
              <a:t>............................  : </a:t>
            </a:r>
            <a:r>
              <a:rPr lang="fr-FR" sz="2800" b="1" i="1" dirty="0">
                <a:solidFill>
                  <a:srgbClr val="000000"/>
                </a:solidFill>
              </a:rPr>
              <a:t>Distribue l’énergie </a:t>
            </a:r>
            <a:r>
              <a:rPr lang="fr-FR" sz="2800" i="1" dirty="0">
                <a:solidFill>
                  <a:srgbClr val="000000"/>
                </a:solidFill>
              </a:rPr>
              <a:t>disponible aux actionneurs sur</a:t>
            </a:r>
          </a:p>
          <a:p>
            <a:pPr algn="ctr">
              <a:lnSpc>
                <a:spcPts val="2500"/>
              </a:lnSpc>
              <a:spcAft>
                <a:spcPts val="1200"/>
              </a:spcAft>
            </a:pPr>
            <a:r>
              <a:rPr lang="fr-FR" sz="2800" i="1" dirty="0">
                <a:solidFill>
                  <a:srgbClr val="000000"/>
                </a:solidFill>
              </a:rPr>
              <a:t> ordre de la PC.</a:t>
            </a:r>
          </a:p>
          <a:p>
            <a:pPr marL="457200" indent="-457200" algn="ctr">
              <a:lnSpc>
                <a:spcPts val="2500"/>
              </a:lnSpc>
              <a:spcAft>
                <a:spcPts val="600"/>
              </a:spcAft>
              <a:buFontTx/>
              <a:buChar char="-"/>
            </a:pPr>
            <a:endParaRPr lang="fr-FR" sz="2800" i="1" dirty="0">
              <a:solidFill>
                <a:srgbClr val="000000"/>
              </a:solidFill>
            </a:endParaRP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4764EC71-B8F8-4CA1-BECF-8767B5794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094" y="2092439"/>
            <a:ext cx="3016102" cy="492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fr-FR" altLang="fr-FR" sz="3200" b="1" i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Le Préactionneur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229C862A-F958-47F2-96AA-3E8A030DD852}"/>
              </a:ext>
            </a:extLst>
          </p:cNvPr>
          <p:cNvSpPr txBox="1"/>
          <p:nvPr/>
        </p:nvSpPr>
        <p:spPr>
          <a:xfrm>
            <a:off x="1826828" y="1936857"/>
            <a:ext cx="45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45" name="ScreenCapture_17-10-03_10.03.03">
            <a:hlinkClick r:id="" action="ppaction://media"/>
            <a:extLst>
              <a:ext uri="{FF2B5EF4-FFF2-40B4-BE49-F238E27FC236}">
                <a16:creationId xmlns:a16="http://schemas.microsoft.com/office/drawing/2014/main" id="{751A7528-19D3-4D1F-AB9A-A24772B3FE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4189" t="4426" r="3821" b="11016"/>
          <a:stretch/>
        </p:blipFill>
        <p:spPr>
          <a:xfrm>
            <a:off x="6993189" y="3178052"/>
            <a:ext cx="5149516" cy="3268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D1EB0902-56E8-4DA8-A55B-859C2A820205}"/>
              </a:ext>
            </a:extLst>
          </p:cNvPr>
          <p:cNvGrpSpPr/>
          <p:nvPr/>
        </p:nvGrpSpPr>
        <p:grpSpPr>
          <a:xfrm>
            <a:off x="467300" y="3608810"/>
            <a:ext cx="6480994" cy="1710924"/>
            <a:chOff x="467300" y="3608810"/>
            <a:chExt cx="6480994" cy="1710924"/>
          </a:xfrm>
        </p:grpSpPr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B2AAF754-C584-47C4-9D3E-4241A35CBA4E}"/>
                </a:ext>
              </a:extLst>
            </p:cNvPr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21279" y="3730280"/>
              <a:ext cx="772895" cy="108189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64017F2C-D8BF-47F9-BB4F-C5B9B11CC1EE}"/>
                </a:ext>
              </a:extLst>
            </p:cNvPr>
            <p:cNvPicPr/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53900" y="3659358"/>
              <a:ext cx="1081773" cy="119524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A9D3435-5A42-49AA-8A27-ED0B23600E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1455" y="3608810"/>
              <a:ext cx="2781943" cy="1552204"/>
            </a:xfrm>
            <a:prstGeom prst="rect">
              <a:avLst/>
            </a:prstGeom>
          </p:spPr>
        </p:pic>
        <p:sp>
          <p:nvSpPr>
            <p:cNvPr id="46" name="Zone de texte 7800">
              <a:extLst>
                <a:ext uri="{FF2B5EF4-FFF2-40B4-BE49-F238E27FC236}">
                  <a16:creationId xmlns:a16="http://schemas.microsoft.com/office/drawing/2014/main" id="{14F3D60C-3D8C-4326-AE96-591D64967792}"/>
                </a:ext>
              </a:extLst>
            </p:cNvPr>
            <p:cNvSpPr txBox="1"/>
            <p:nvPr/>
          </p:nvSpPr>
          <p:spPr>
            <a:xfrm>
              <a:off x="467300" y="4841661"/>
              <a:ext cx="1584960" cy="2971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24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Contacteur  </a:t>
              </a:r>
              <a:endParaRPr lang="fr-FR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Zone de texte 7800">
              <a:extLst>
                <a:ext uri="{FF2B5EF4-FFF2-40B4-BE49-F238E27FC236}">
                  <a16:creationId xmlns:a16="http://schemas.microsoft.com/office/drawing/2014/main" id="{74FD29CF-FC85-4955-BE46-D7958E056192}"/>
                </a:ext>
              </a:extLst>
            </p:cNvPr>
            <p:cNvSpPr txBox="1"/>
            <p:nvPr/>
          </p:nvSpPr>
          <p:spPr>
            <a:xfrm>
              <a:off x="2334504" y="4834255"/>
              <a:ext cx="1081773" cy="25120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24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Relais   </a:t>
              </a:r>
              <a:endParaRPr lang="fr-FR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Zone de texte 7800">
              <a:extLst>
                <a:ext uri="{FF2B5EF4-FFF2-40B4-BE49-F238E27FC236}">
                  <a16:creationId xmlns:a16="http://schemas.microsoft.com/office/drawing/2014/main" id="{AA0C6AA5-04C7-47F1-9F03-DA0AC81CDC2D}"/>
                </a:ext>
              </a:extLst>
            </p:cNvPr>
            <p:cNvSpPr txBox="1"/>
            <p:nvPr/>
          </p:nvSpPr>
          <p:spPr>
            <a:xfrm>
              <a:off x="3571894" y="5155623"/>
              <a:ext cx="3376400" cy="16411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24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Distributeur pneumatique    </a:t>
              </a:r>
              <a:endParaRPr lang="fr-FR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087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11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114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427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video>
              <p:cMediaNode vol="80000">
                <p:cTn id="47" repeatCount="indefinite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  <p:bldLst>
      <p:bldP spid="33" grpId="0"/>
      <p:bldP spid="35" grpId="0" animBg="1"/>
      <p:bldP spid="37" grpId="0"/>
      <p:bldP spid="37" grpId="1"/>
      <p:bldP spid="37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34C726-AFB8-4DFB-BFE5-52D5BDB2FAC3}"/>
              </a:ext>
            </a:extLst>
          </p:cNvPr>
          <p:cNvGrpSpPr/>
          <p:nvPr/>
        </p:nvGrpSpPr>
        <p:grpSpPr>
          <a:xfrm>
            <a:off x="233252" y="3269079"/>
            <a:ext cx="11802239" cy="2697511"/>
            <a:chOff x="233252" y="3269079"/>
            <a:chExt cx="11802239" cy="2697511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67B0F440-C729-4360-BA10-5918528D139C}"/>
                </a:ext>
              </a:extLst>
            </p:cNvPr>
            <p:cNvSpPr/>
            <p:nvPr/>
          </p:nvSpPr>
          <p:spPr>
            <a:xfrm>
              <a:off x="233252" y="3269079"/>
              <a:ext cx="11802239" cy="2391444"/>
            </a:xfrm>
            <a:prstGeom prst="roundRect">
              <a:avLst>
                <a:gd name="adj" fmla="val 7914"/>
              </a:avLst>
            </a:prstGeom>
            <a:solidFill>
              <a:schemeClr val="bg1"/>
            </a:solidFill>
            <a:effectLst>
              <a:outerShdw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 : avec coins arrondis en haut 38">
              <a:extLst>
                <a:ext uri="{FF2B5EF4-FFF2-40B4-BE49-F238E27FC236}">
                  <a16:creationId xmlns:a16="http://schemas.microsoft.com/office/drawing/2014/main" id="{6F7A3718-FB5A-4B9C-B0CD-0371DF80EF71}"/>
                </a:ext>
              </a:extLst>
            </p:cNvPr>
            <p:cNvSpPr/>
            <p:nvPr/>
          </p:nvSpPr>
          <p:spPr>
            <a:xfrm>
              <a:off x="4994528" y="5517936"/>
              <a:ext cx="2326877" cy="448654"/>
            </a:xfrm>
            <a:prstGeom prst="round2SameRect">
              <a:avLst>
                <a:gd name="adj1" fmla="val 35680"/>
                <a:gd name="adj2" fmla="val 38027"/>
              </a:avLst>
            </a:prstGeom>
            <a:solidFill>
              <a:schemeClr val="accent5">
                <a:lumMod val="75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2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Convertir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 : avec coins arrondis en haut 16">
            <a:extLst>
              <a:ext uri="{FF2B5EF4-FFF2-40B4-BE49-F238E27FC236}">
                <a16:creationId xmlns:a16="http://schemas.microsoft.com/office/drawing/2014/main" id="{9A729FCC-7A42-4045-8BC3-A9142540F277}"/>
              </a:ext>
            </a:extLst>
          </p:cNvPr>
          <p:cNvSpPr/>
          <p:nvPr/>
        </p:nvSpPr>
        <p:spPr>
          <a:xfrm>
            <a:off x="144887" y="1929638"/>
            <a:ext cx="11890604" cy="1198573"/>
          </a:xfrm>
          <a:prstGeom prst="round2SameRect">
            <a:avLst>
              <a:gd name="adj1" fmla="val 8778"/>
              <a:gd name="adj2" fmla="val 0"/>
            </a:avLst>
          </a:prstGeom>
          <a:noFill/>
          <a:ln w="12700" cap="rnd" cmpd="sng" algn="ctr">
            <a:solidFill>
              <a:srgbClr val="44C1A3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90170">
              <a:lnSpc>
                <a:spcPct val="107000"/>
              </a:lnSpc>
              <a:spcAft>
                <a:spcPts val="800"/>
              </a:spcAft>
            </a:pPr>
            <a:r>
              <a:rPr lang="fr-FR" sz="1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240CCC-AB65-408F-A5A8-A80C65E02545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pic>
        <p:nvPicPr>
          <p:cNvPr id="38" name="Image 37">
            <a:hlinkClick r:id="" action="ppaction://noaction"/>
            <a:extLst>
              <a:ext uri="{FF2B5EF4-FFF2-40B4-BE49-F238E27FC236}">
                <a16:creationId xmlns:a16="http://schemas.microsoft.com/office/drawing/2014/main" id="{E75E7A79-44FB-4BE3-B402-8E4CE16521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lèche : pentagone 4">
            <a:extLst>
              <a:ext uri="{FF2B5EF4-FFF2-40B4-BE49-F238E27FC236}">
                <a16:creationId xmlns:a16="http://schemas.microsoft.com/office/drawing/2014/main" id="{A4DE6100-EF6E-4869-AA37-611F37F1DCFF}"/>
              </a:ext>
            </a:extLst>
          </p:cNvPr>
          <p:cNvSpPr/>
          <p:nvPr/>
        </p:nvSpPr>
        <p:spPr>
          <a:xfrm>
            <a:off x="33089" y="7303"/>
            <a:ext cx="2822601" cy="1198323"/>
          </a:xfrm>
          <a:prstGeom prst="homePlate">
            <a:avLst>
              <a:gd name="adj" fmla="val 6598"/>
            </a:avLst>
          </a:prstGeom>
          <a:solidFill>
            <a:srgbClr val="4EB3CF"/>
          </a:solidFill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91440" tIns="252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540385" algn="ctr">
              <a:lnSpc>
                <a:spcPct val="107000"/>
              </a:lnSpc>
              <a:spcBef>
                <a:spcPts val="900"/>
              </a:spcBef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Leçon</a:t>
            </a:r>
            <a:r>
              <a:rPr lang="fr-FR" sz="2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èche : pentagone 45">
            <a:extLst>
              <a:ext uri="{FF2B5EF4-FFF2-40B4-BE49-F238E27FC236}">
                <a16:creationId xmlns:a16="http://schemas.microsoft.com/office/drawing/2014/main" id="{306ABFB4-406B-4FC1-BAC6-9DAB4B6BD7C2}"/>
              </a:ext>
            </a:extLst>
          </p:cNvPr>
          <p:cNvSpPr/>
          <p:nvPr/>
        </p:nvSpPr>
        <p:spPr>
          <a:xfrm>
            <a:off x="2320585" y="217617"/>
            <a:ext cx="8986044" cy="987132"/>
          </a:xfrm>
          <a:prstGeom prst="round2DiagRect">
            <a:avLst>
              <a:gd name="adj1" fmla="val 42324"/>
              <a:gd name="adj2" fmla="val 0"/>
            </a:avLst>
          </a:prstGeom>
          <a:solidFill>
            <a:srgbClr val="4EB3CF">
              <a:lumMod val="50000"/>
            </a:srgbClr>
          </a:solidFill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91440" tIns="28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070100" indent="-1808163" algn="ctr">
              <a:lnSpc>
                <a:spcPct val="107000"/>
              </a:lnSpc>
              <a:spcAft>
                <a:spcPts val="800"/>
              </a:spcAft>
            </a:pPr>
            <a:r>
              <a:rPr lang="fr-FR" sz="3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GRAFCET D’UN POINT DE VUE P.C.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870A148A-96E9-482E-AB1B-ACFA278D2BC2}"/>
              </a:ext>
            </a:extLst>
          </p:cNvPr>
          <p:cNvGrpSpPr/>
          <p:nvPr/>
        </p:nvGrpSpPr>
        <p:grpSpPr>
          <a:xfrm>
            <a:off x="0" y="0"/>
            <a:ext cx="9812688" cy="1339444"/>
            <a:chOff x="0" y="0"/>
            <a:chExt cx="9812688" cy="1339444"/>
          </a:xfrm>
        </p:grpSpPr>
        <p:sp>
          <p:nvSpPr>
            <p:cNvPr id="7" name="Flèche : pentagone 6">
              <a:extLst>
                <a:ext uri="{FF2B5EF4-FFF2-40B4-BE49-F238E27FC236}">
                  <a16:creationId xmlns:a16="http://schemas.microsoft.com/office/drawing/2014/main" id="{0744D22F-E4CC-49D7-8DF2-6E9971E2EF16}"/>
                </a:ext>
              </a:extLst>
            </p:cNvPr>
            <p:cNvSpPr/>
            <p:nvPr/>
          </p:nvSpPr>
          <p:spPr>
            <a:xfrm>
              <a:off x="35625" y="0"/>
              <a:ext cx="9777063" cy="406481"/>
            </a:xfrm>
            <a:prstGeom prst="homePlate">
              <a:avLst>
                <a:gd name="adj" fmla="val 24928"/>
              </a:avLst>
            </a:prstGeom>
            <a:solidFill>
              <a:srgbClr val="37A76F"/>
            </a:solidFill>
            <a:ln w="3175" cap="rnd" cmpd="sng" algn="ctr">
              <a:noFill/>
              <a:prstDash val="solid"/>
            </a:ln>
            <a:effectLst/>
          </p:spPr>
          <p:txBody>
            <a:bodyPr rot="0" spcFirstLastPara="0" vert="horz" wrap="square" lIns="91440" tIns="0" rIns="108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indent="898525" algn="ctr">
                <a:lnSpc>
                  <a:spcPct val="107000"/>
                </a:lnSpc>
                <a:spcBef>
                  <a:spcPts val="300"/>
                </a:spcBef>
                <a:spcAft>
                  <a:spcPts val="800"/>
                </a:spcAft>
              </a:pPr>
              <a:r>
                <a:rPr lang="fr-FR" sz="24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Description temporelle du comportement d un système technique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lèche : pentagone 47">
              <a:extLst>
                <a:ext uri="{FF2B5EF4-FFF2-40B4-BE49-F238E27FC236}">
                  <a16:creationId xmlns:a16="http://schemas.microsoft.com/office/drawing/2014/main" id="{C5364360-A755-4EA2-838E-BD93E0E6105E}"/>
                </a:ext>
              </a:extLst>
            </p:cNvPr>
            <p:cNvSpPr/>
            <p:nvPr/>
          </p:nvSpPr>
          <p:spPr>
            <a:xfrm>
              <a:off x="0" y="3"/>
              <a:ext cx="1007559" cy="1339441"/>
            </a:xfrm>
            <a:custGeom>
              <a:avLst/>
              <a:gdLst>
                <a:gd name="connsiteX0" fmla="*/ 0 w 649682"/>
                <a:gd name="connsiteY0" fmla="*/ 0 h 1342050"/>
                <a:gd name="connsiteX1" fmla="*/ 507817 w 649682"/>
                <a:gd name="connsiteY1" fmla="*/ 0 h 1342050"/>
                <a:gd name="connsiteX2" fmla="*/ 649682 w 649682"/>
                <a:gd name="connsiteY2" fmla="*/ 671025 h 1342050"/>
                <a:gd name="connsiteX3" fmla="*/ 507817 w 649682"/>
                <a:gd name="connsiteY3" fmla="*/ 1342050 h 1342050"/>
                <a:gd name="connsiteX4" fmla="*/ 0 w 649682"/>
                <a:gd name="connsiteY4" fmla="*/ 1342050 h 1342050"/>
                <a:gd name="connsiteX5" fmla="*/ 0 w 649682"/>
                <a:gd name="connsiteY5" fmla="*/ 0 h 1342050"/>
                <a:gd name="connsiteX0" fmla="*/ 0 w 702436"/>
                <a:gd name="connsiteY0" fmla="*/ 0 h 1342050"/>
                <a:gd name="connsiteX1" fmla="*/ 507817 w 702436"/>
                <a:gd name="connsiteY1" fmla="*/ 0 h 1342050"/>
                <a:gd name="connsiteX2" fmla="*/ 702436 w 702436"/>
                <a:gd name="connsiteY2" fmla="*/ 380878 h 1342050"/>
                <a:gd name="connsiteX3" fmla="*/ 507817 w 702436"/>
                <a:gd name="connsiteY3" fmla="*/ 1342050 h 1342050"/>
                <a:gd name="connsiteX4" fmla="*/ 0 w 702436"/>
                <a:gd name="connsiteY4" fmla="*/ 1342050 h 1342050"/>
                <a:gd name="connsiteX5" fmla="*/ 0 w 702436"/>
                <a:gd name="connsiteY5" fmla="*/ 0 h 1342050"/>
                <a:gd name="connsiteX0" fmla="*/ 0 w 757602"/>
                <a:gd name="connsiteY0" fmla="*/ 0 h 1342050"/>
                <a:gd name="connsiteX1" fmla="*/ 507817 w 757602"/>
                <a:gd name="connsiteY1" fmla="*/ 0 h 1342050"/>
                <a:gd name="connsiteX2" fmla="*/ 757602 w 757602"/>
                <a:gd name="connsiteY2" fmla="*/ 407255 h 1342050"/>
                <a:gd name="connsiteX3" fmla="*/ 507817 w 757602"/>
                <a:gd name="connsiteY3" fmla="*/ 1342050 h 1342050"/>
                <a:gd name="connsiteX4" fmla="*/ 0 w 757602"/>
                <a:gd name="connsiteY4" fmla="*/ 1342050 h 1342050"/>
                <a:gd name="connsiteX5" fmla="*/ 0 w 757602"/>
                <a:gd name="connsiteY5" fmla="*/ 0 h 1342050"/>
                <a:gd name="connsiteX0" fmla="*/ 0 w 669679"/>
                <a:gd name="connsiteY0" fmla="*/ 0 h 1342050"/>
                <a:gd name="connsiteX1" fmla="*/ 507817 w 669679"/>
                <a:gd name="connsiteY1" fmla="*/ 0 h 1342050"/>
                <a:gd name="connsiteX2" fmla="*/ 669679 w 669679"/>
                <a:gd name="connsiteY2" fmla="*/ 407255 h 1342050"/>
                <a:gd name="connsiteX3" fmla="*/ 507817 w 669679"/>
                <a:gd name="connsiteY3" fmla="*/ 1342050 h 1342050"/>
                <a:gd name="connsiteX4" fmla="*/ 0 w 669679"/>
                <a:gd name="connsiteY4" fmla="*/ 1342050 h 1342050"/>
                <a:gd name="connsiteX5" fmla="*/ 0 w 669679"/>
                <a:gd name="connsiteY5" fmla="*/ 0 h 134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679" h="1342050">
                  <a:moveTo>
                    <a:pt x="0" y="0"/>
                  </a:moveTo>
                  <a:lnTo>
                    <a:pt x="507817" y="0"/>
                  </a:lnTo>
                  <a:lnTo>
                    <a:pt x="669679" y="407255"/>
                  </a:lnTo>
                  <a:lnTo>
                    <a:pt x="507817" y="1342050"/>
                  </a:lnTo>
                  <a:lnTo>
                    <a:pt x="0" y="134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A76F"/>
            </a:solidFill>
            <a:ln w="12700" cap="rnd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/>
          </p:spPr>
          <p:txBody>
            <a:bodyPr rot="0" spcFirstLastPara="0" vert="horz" wrap="square" lIns="91440" tIns="360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Chap.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90170" algn="ctr">
                <a:lnSpc>
                  <a:spcPts val="7500"/>
                </a:lnSpc>
              </a:pPr>
              <a:r>
                <a:rPr lang="fr-FR" sz="72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17112F44-42CB-4B6F-B8C8-06C89ADE032D}"/>
              </a:ext>
            </a:extLst>
          </p:cNvPr>
          <p:cNvSpPr/>
          <p:nvPr/>
        </p:nvSpPr>
        <p:spPr>
          <a:xfrm>
            <a:off x="894405" y="1438931"/>
            <a:ext cx="8608907" cy="422651"/>
          </a:xfrm>
          <a:prstGeom prst="round2SameRect">
            <a:avLst>
              <a:gd name="adj1" fmla="val 0"/>
              <a:gd name="adj2" fmla="val 36893"/>
            </a:avLst>
          </a:prstGeom>
          <a:solidFill>
            <a:sysClr val="window" lastClr="FFFFFF"/>
          </a:solidFill>
          <a:ln w="1905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ot="0" spcFirstLastPara="0" vert="horz" wrap="square" lIns="72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40385" indent="-540385">
              <a:lnSpc>
                <a:spcPts val="1200"/>
              </a:lnSpc>
              <a:spcAft>
                <a:spcPts val="800"/>
              </a:spcAft>
            </a:pPr>
            <a:r>
              <a:rPr lang="fr-FR" sz="3200" b="1" u="sng" dirty="0">
                <a:solidFill>
                  <a:srgbClr val="056E9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1°) Introduction </a:t>
            </a:r>
            <a:r>
              <a:rPr lang="fr-FR" sz="2800" i="1" dirty="0">
                <a:solidFill>
                  <a:srgbClr val="000000"/>
                </a:solidFill>
                <a:latin typeface="Calibri-Italic"/>
              </a:rPr>
              <a:t>Nommer les organes ci-dessous :</a:t>
            </a:r>
            <a:endParaRPr lang="fr-FR" sz="3200" i="1" dirty="0">
              <a:solidFill>
                <a:srgbClr val="000000"/>
              </a:solidFill>
              <a:latin typeface="Calibri-Italic"/>
            </a:endParaRPr>
          </a:p>
        </p:txBody>
      </p:sp>
      <p:sp>
        <p:nvSpPr>
          <p:cNvPr id="22" name="Organigramme : Connecteur page suivante 21">
            <a:extLst>
              <a:ext uri="{FF2B5EF4-FFF2-40B4-BE49-F238E27FC236}">
                <a16:creationId xmlns:a16="http://schemas.microsoft.com/office/drawing/2014/main" id="{FA1A6E5C-6FF0-446B-A611-9A46EB25636D}"/>
              </a:ext>
            </a:extLst>
          </p:cNvPr>
          <p:cNvSpPr/>
          <p:nvPr/>
        </p:nvSpPr>
        <p:spPr>
          <a:xfrm rot="16200000">
            <a:off x="549330" y="1362361"/>
            <a:ext cx="331613" cy="418790"/>
          </a:xfrm>
          <a:prstGeom prst="flowChartOffpageConnector">
            <a:avLst/>
          </a:prstGeom>
          <a:solidFill>
            <a:schemeClr val="accent1">
              <a:lumMod val="60000"/>
              <a:lumOff val="40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ot="0" spcFirstLastPara="0" vert="horz" wrap="squar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D5CB68-FCCE-49A1-9F40-600C4228A588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EB11C35-F226-4C6D-9E2E-970BEE33D5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31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00BE6BD-D9A2-4073-986D-6CF7B0268563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Zone de texte 36">
            <a:extLst>
              <a:ext uri="{FF2B5EF4-FFF2-40B4-BE49-F238E27FC236}">
                <a16:creationId xmlns:a16="http://schemas.microsoft.com/office/drawing/2014/main" id="{2BFB35AF-E967-46AD-B085-B97559D69375}"/>
              </a:ext>
            </a:extLst>
          </p:cNvPr>
          <p:cNvSpPr txBox="1"/>
          <p:nvPr/>
        </p:nvSpPr>
        <p:spPr>
          <a:xfrm>
            <a:off x="233252" y="2202179"/>
            <a:ext cx="11713874" cy="80150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0" indent="-457200">
              <a:lnSpc>
                <a:spcPts val="3000"/>
              </a:lnSpc>
              <a:spcAft>
                <a:spcPts val="600"/>
              </a:spcAft>
              <a:buFontTx/>
              <a:buChar char="-"/>
            </a:pPr>
            <a:r>
              <a:rPr lang="fr-FR" sz="3600" i="1" dirty="0">
                <a:solidFill>
                  <a:srgbClr val="000000"/>
                </a:solidFill>
                <a:latin typeface="TimesNewRomanPS-ItalicMT"/>
              </a:rPr>
              <a:t>...................... : </a:t>
            </a:r>
            <a:r>
              <a:rPr lang="fr-FR" sz="3200" b="1" i="1" dirty="0">
                <a:solidFill>
                  <a:srgbClr val="000000"/>
                </a:solidFill>
              </a:rPr>
              <a:t>Convertit une énergie </a:t>
            </a:r>
            <a:r>
              <a:rPr lang="fr-FR" sz="3200" i="1" dirty="0">
                <a:solidFill>
                  <a:srgbClr val="000000"/>
                </a:solidFill>
              </a:rPr>
              <a:t>d’entrée en une énergie de sortie utilisable pour effectuer une action définie.</a:t>
            </a:r>
          </a:p>
          <a:p>
            <a:pPr marL="457200" indent="-457200" algn="ctr">
              <a:lnSpc>
                <a:spcPts val="2500"/>
              </a:lnSpc>
              <a:spcAft>
                <a:spcPts val="600"/>
              </a:spcAft>
              <a:buFontTx/>
              <a:buChar char="-"/>
            </a:pPr>
            <a:endParaRPr lang="fr-FR" sz="2800" i="1" dirty="0">
              <a:solidFill>
                <a:srgbClr val="000000"/>
              </a:solidFill>
            </a:endParaRPr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61D9D87F-41F2-4299-AE55-9239E75FD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210" y="2049545"/>
            <a:ext cx="2714024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fr-FR" altLang="fr-FR" sz="3600" b="1" i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L'Actionneur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E1C9B2A5-1DD4-4D66-84AB-41EFCF37B188}"/>
              </a:ext>
            </a:extLst>
          </p:cNvPr>
          <p:cNvSpPr txBox="1"/>
          <p:nvPr/>
        </p:nvSpPr>
        <p:spPr>
          <a:xfrm>
            <a:off x="1776790" y="1912163"/>
            <a:ext cx="45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45A0080-434B-495C-B677-2BC4A1076FB2}"/>
              </a:ext>
            </a:extLst>
          </p:cNvPr>
          <p:cNvGrpSpPr/>
          <p:nvPr/>
        </p:nvGrpSpPr>
        <p:grpSpPr>
          <a:xfrm>
            <a:off x="898204" y="3557880"/>
            <a:ext cx="10490425" cy="1805275"/>
            <a:chOff x="720294" y="3587881"/>
            <a:chExt cx="10490425" cy="1805275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D1EB0902-56E8-4DA8-A55B-859C2A820205}"/>
                </a:ext>
              </a:extLst>
            </p:cNvPr>
            <p:cNvGrpSpPr/>
            <p:nvPr/>
          </p:nvGrpSpPr>
          <p:grpSpPr>
            <a:xfrm>
              <a:off x="778625" y="4959418"/>
              <a:ext cx="10190068" cy="433738"/>
              <a:chOff x="778625" y="4959418"/>
              <a:chExt cx="10190068" cy="433738"/>
            </a:xfrm>
          </p:grpSpPr>
          <p:sp>
            <p:nvSpPr>
              <p:cNvPr id="46" name="Zone de texte 7800">
                <a:extLst>
                  <a:ext uri="{FF2B5EF4-FFF2-40B4-BE49-F238E27FC236}">
                    <a16:creationId xmlns:a16="http://schemas.microsoft.com/office/drawing/2014/main" id="{14F3D60C-3D8C-4326-AE96-591D64967792}"/>
                  </a:ext>
                </a:extLst>
              </p:cNvPr>
              <p:cNvSpPr txBox="1"/>
              <p:nvPr/>
            </p:nvSpPr>
            <p:spPr>
              <a:xfrm>
                <a:off x="778625" y="4993367"/>
                <a:ext cx="1584960" cy="29717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i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Moteur   </a:t>
                </a:r>
                <a:endParaRPr lang="fr-FR" sz="24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Zone de texte 7800">
                <a:extLst>
                  <a:ext uri="{FF2B5EF4-FFF2-40B4-BE49-F238E27FC236}">
                    <a16:creationId xmlns:a16="http://schemas.microsoft.com/office/drawing/2014/main" id="{74FD29CF-FC85-4955-BE46-D7958E056192}"/>
                  </a:ext>
                </a:extLst>
              </p:cNvPr>
              <p:cNvSpPr txBox="1"/>
              <p:nvPr/>
            </p:nvSpPr>
            <p:spPr>
              <a:xfrm>
                <a:off x="3548440" y="4959418"/>
                <a:ext cx="2514787" cy="293276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i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Vérin pneumatique    </a:t>
                </a:r>
                <a:endParaRPr lang="fr-FR" sz="24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Zone de texte 7800">
                <a:extLst>
                  <a:ext uri="{FF2B5EF4-FFF2-40B4-BE49-F238E27FC236}">
                    <a16:creationId xmlns:a16="http://schemas.microsoft.com/office/drawing/2014/main" id="{AA0C6AA5-04C7-47F1-9F03-DA0AC81CDC2D}"/>
                  </a:ext>
                </a:extLst>
              </p:cNvPr>
              <p:cNvSpPr txBox="1"/>
              <p:nvPr/>
            </p:nvSpPr>
            <p:spPr>
              <a:xfrm>
                <a:off x="9827641" y="5021556"/>
                <a:ext cx="1141052" cy="37160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i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Résistor </a:t>
                </a:r>
                <a:endParaRPr lang="fr-FR" sz="24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Zone de texte 7800">
                <a:extLst>
                  <a:ext uri="{FF2B5EF4-FFF2-40B4-BE49-F238E27FC236}">
                    <a16:creationId xmlns:a16="http://schemas.microsoft.com/office/drawing/2014/main" id="{A1AAF57A-6B7A-429A-97A6-5E629A1B4859}"/>
                  </a:ext>
                </a:extLst>
              </p:cNvPr>
              <p:cNvSpPr txBox="1"/>
              <p:nvPr/>
            </p:nvSpPr>
            <p:spPr>
              <a:xfrm>
                <a:off x="7462001" y="4980849"/>
                <a:ext cx="1141052" cy="37160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2400" i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Lampe  </a:t>
                </a:r>
                <a:endParaRPr lang="fr-FR" sz="24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AECF9444-D28D-4E5D-B29B-939E6AD8B729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795821">
              <a:off x="9585614" y="3739941"/>
              <a:ext cx="1625105" cy="11989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B4FD53CB-F2EE-4C30-96DB-9979D5C41CF9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20294" y="3728795"/>
              <a:ext cx="1782311" cy="106732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1C7F8AD7-8D2F-43B0-B38E-02420774547D}"/>
                </a:ext>
              </a:extLst>
            </p:cNvPr>
            <p:cNvPicPr/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3675600" y="3587881"/>
              <a:ext cx="2000278" cy="128731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2B7D6268-1FFB-42A6-A603-728B695233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7789980" y="3449905"/>
            <a:ext cx="840915" cy="139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1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11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114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114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00"/>
                            </p:stCondLst>
                            <p:childTnLst>
                              <p:par>
                                <p:cTn id="23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2" grpId="0" animBg="1"/>
      <p:bldP spid="40" grpId="0"/>
      <p:bldP spid="40" grpId="1"/>
      <p:bldP spid="40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34C726-AFB8-4DFB-BFE5-52D5BDB2FAC3}"/>
              </a:ext>
            </a:extLst>
          </p:cNvPr>
          <p:cNvGrpSpPr/>
          <p:nvPr/>
        </p:nvGrpSpPr>
        <p:grpSpPr>
          <a:xfrm>
            <a:off x="233252" y="3269079"/>
            <a:ext cx="11802239" cy="2705861"/>
            <a:chOff x="233252" y="3269079"/>
            <a:chExt cx="11802239" cy="2705861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67B0F440-C729-4360-BA10-5918528D139C}"/>
                </a:ext>
              </a:extLst>
            </p:cNvPr>
            <p:cNvSpPr/>
            <p:nvPr/>
          </p:nvSpPr>
          <p:spPr>
            <a:xfrm>
              <a:off x="233252" y="3269079"/>
              <a:ext cx="11802239" cy="2391444"/>
            </a:xfrm>
            <a:prstGeom prst="roundRect">
              <a:avLst>
                <a:gd name="adj" fmla="val 7914"/>
              </a:avLst>
            </a:prstGeom>
            <a:solidFill>
              <a:schemeClr val="bg1"/>
            </a:solidFill>
            <a:effectLst>
              <a:outerShdw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 : avec coins arrondis en haut 38">
              <a:extLst>
                <a:ext uri="{FF2B5EF4-FFF2-40B4-BE49-F238E27FC236}">
                  <a16:creationId xmlns:a16="http://schemas.microsoft.com/office/drawing/2014/main" id="{6F7A3718-FB5A-4B9C-B0CD-0371DF80EF71}"/>
                </a:ext>
              </a:extLst>
            </p:cNvPr>
            <p:cNvSpPr/>
            <p:nvPr/>
          </p:nvSpPr>
          <p:spPr>
            <a:xfrm>
              <a:off x="5092067" y="5526286"/>
              <a:ext cx="2326877" cy="448654"/>
            </a:xfrm>
            <a:prstGeom prst="round2SameRect">
              <a:avLst>
                <a:gd name="adj1" fmla="val 35680"/>
                <a:gd name="adj2" fmla="val 38027"/>
              </a:avLst>
            </a:prstGeom>
            <a:solidFill>
              <a:schemeClr val="accent5">
                <a:lumMod val="75000"/>
              </a:scheme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72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2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Acquérir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 : avec coins arrondis en haut 16">
            <a:extLst>
              <a:ext uri="{FF2B5EF4-FFF2-40B4-BE49-F238E27FC236}">
                <a16:creationId xmlns:a16="http://schemas.microsoft.com/office/drawing/2014/main" id="{9A729FCC-7A42-4045-8BC3-A9142540F277}"/>
              </a:ext>
            </a:extLst>
          </p:cNvPr>
          <p:cNvSpPr/>
          <p:nvPr/>
        </p:nvSpPr>
        <p:spPr>
          <a:xfrm>
            <a:off x="144887" y="1929638"/>
            <a:ext cx="11890604" cy="1198573"/>
          </a:xfrm>
          <a:prstGeom prst="round2SameRect">
            <a:avLst>
              <a:gd name="adj1" fmla="val 8778"/>
              <a:gd name="adj2" fmla="val 0"/>
            </a:avLst>
          </a:prstGeom>
          <a:noFill/>
          <a:ln w="12700" cap="rnd" cmpd="sng" algn="ctr">
            <a:solidFill>
              <a:srgbClr val="44C1A3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90170">
              <a:lnSpc>
                <a:spcPct val="107000"/>
              </a:lnSpc>
              <a:spcAft>
                <a:spcPts val="800"/>
              </a:spcAft>
            </a:pPr>
            <a:r>
              <a:rPr lang="fr-FR" sz="1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240CCC-AB65-408F-A5A8-A80C65E02545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pic>
        <p:nvPicPr>
          <p:cNvPr id="38" name="Image 37">
            <a:hlinkClick r:id="" action="ppaction://noaction"/>
            <a:extLst>
              <a:ext uri="{FF2B5EF4-FFF2-40B4-BE49-F238E27FC236}">
                <a16:creationId xmlns:a16="http://schemas.microsoft.com/office/drawing/2014/main" id="{E75E7A79-44FB-4BE3-B402-8E4CE16521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lèche : pentagone 4">
            <a:extLst>
              <a:ext uri="{FF2B5EF4-FFF2-40B4-BE49-F238E27FC236}">
                <a16:creationId xmlns:a16="http://schemas.microsoft.com/office/drawing/2014/main" id="{A4DE6100-EF6E-4869-AA37-611F37F1DCFF}"/>
              </a:ext>
            </a:extLst>
          </p:cNvPr>
          <p:cNvSpPr/>
          <p:nvPr/>
        </p:nvSpPr>
        <p:spPr>
          <a:xfrm>
            <a:off x="33089" y="7303"/>
            <a:ext cx="2822601" cy="1198323"/>
          </a:xfrm>
          <a:prstGeom prst="homePlate">
            <a:avLst>
              <a:gd name="adj" fmla="val 6598"/>
            </a:avLst>
          </a:prstGeom>
          <a:solidFill>
            <a:srgbClr val="4EB3CF"/>
          </a:solidFill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91440" tIns="252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540385" algn="ctr">
              <a:lnSpc>
                <a:spcPct val="107000"/>
              </a:lnSpc>
              <a:spcBef>
                <a:spcPts val="900"/>
              </a:spcBef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Leçon</a:t>
            </a:r>
            <a:r>
              <a:rPr lang="fr-FR" sz="2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èche : pentagone 45">
            <a:extLst>
              <a:ext uri="{FF2B5EF4-FFF2-40B4-BE49-F238E27FC236}">
                <a16:creationId xmlns:a16="http://schemas.microsoft.com/office/drawing/2014/main" id="{306ABFB4-406B-4FC1-BAC6-9DAB4B6BD7C2}"/>
              </a:ext>
            </a:extLst>
          </p:cNvPr>
          <p:cNvSpPr/>
          <p:nvPr/>
        </p:nvSpPr>
        <p:spPr>
          <a:xfrm>
            <a:off x="2320585" y="217617"/>
            <a:ext cx="8986044" cy="987132"/>
          </a:xfrm>
          <a:prstGeom prst="round2DiagRect">
            <a:avLst>
              <a:gd name="adj1" fmla="val 42324"/>
              <a:gd name="adj2" fmla="val 0"/>
            </a:avLst>
          </a:prstGeom>
          <a:solidFill>
            <a:srgbClr val="4EB3CF">
              <a:lumMod val="50000"/>
            </a:srgbClr>
          </a:solidFill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91440" tIns="28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070100" indent="-1808163" algn="ctr">
              <a:lnSpc>
                <a:spcPct val="107000"/>
              </a:lnSpc>
              <a:spcAft>
                <a:spcPts val="800"/>
              </a:spcAft>
            </a:pPr>
            <a:r>
              <a:rPr lang="fr-FR" sz="3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GRAFCET D’UN POINT DE VUE P.C.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870A148A-96E9-482E-AB1B-ACFA278D2BC2}"/>
              </a:ext>
            </a:extLst>
          </p:cNvPr>
          <p:cNvGrpSpPr/>
          <p:nvPr/>
        </p:nvGrpSpPr>
        <p:grpSpPr>
          <a:xfrm>
            <a:off x="0" y="0"/>
            <a:ext cx="9812688" cy="1339444"/>
            <a:chOff x="0" y="0"/>
            <a:chExt cx="9812688" cy="1339444"/>
          </a:xfrm>
        </p:grpSpPr>
        <p:sp>
          <p:nvSpPr>
            <p:cNvPr id="7" name="Flèche : pentagone 6">
              <a:extLst>
                <a:ext uri="{FF2B5EF4-FFF2-40B4-BE49-F238E27FC236}">
                  <a16:creationId xmlns:a16="http://schemas.microsoft.com/office/drawing/2014/main" id="{0744D22F-E4CC-49D7-8DF2-6E9971E2EF16}"/>
                </a:ext>
              </a:extLst>
            </p:cNvPr>
            <p:cNvSpPr/>
            <p:nvPr/>
          </p:nvSpPr>
          <p:spPr>
            <a:xfrm>
              <a:off x="35625" y="0"/>
              <a:ext cx="9777063" cy="406481"/>
            </a:xfrm>
            <a:prstGeom prst="homePlate">
              <a:avLst>
                <a:gd name="adj" fmla="val 24928"/>
              </a:avLst>
            </a:prstGeom>
            <a:solidFill>
              <a:srgbClr val="37A76F"/>
            </a:solidFill>
            <a:ln w="3175" cap="rnd" cmpd="sng" algn="ctr">
              <a:noFill/>
              <a:prstDash val="solid"/>
            </a:ln>
            <a:effectLst/>
          </p:spPr>
          <p:txBody>
            <a:bodyPr rot="0" spcFirstLastPara="0" vert="horz" wrap="square" lIns="91440" tIns="0" rIns="108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indent="898525" algn="ctr">
                <a:lnSpc>
                  <a:spcPct val="107000"/>
                </a:lnSpc>
                <a:spcBef>
                  <a:spcPts val="300"/>
                </a:spcBef>
                <a:spcAft>
                  <a:spcPts val="800"/>
                </a:spcAft>
              </a:pPr>
              <a:r>
                <a:rPr lang="fr-FR" sz="24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Description temporelle du comportement d un système technique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lèche : pentagone 47">
              <a:extLst>
                <a:ext uri="{FF2B5EF4-FFF2-40B4-BE49-F238E27FC236}">
                  <a16:creationId xmlns:a16="http://schemas.microsoft.com/office/drawing/2014/main" id="{C5364360-A755-4EA2-838E-BD93E0E6105E}"/>
                </a:ext>
              </a:extLst>
            </p:cNvPr>
            <p:cNvSpPr/>
            <p:nvPr/>
          </p:nvSpPr>
          <p:spPr>
            <a:xfrm>
              <a:off x="0" y="3"/>
              <a:ext cx="1007559" cy="1339441"/>
            </a:xfrm>
            <a:custGeom>
              <a:avLst/>
              <a:gdLst>
                <a:gd name="connsiteX0" fmla="*/ 0 w 649682"/>
                <a:gd name="connsiteY0" fmla="*/ 0 h 1342050"/>
                <a:gd name="connsiteX1" fmla="*/ 507817 w 649682"/>
                <a:gd name="connsiteY1" fmla="*/ 0 h 1342050"/>
                <a:gd name="connsiteX2" fmla="*/ 649682 w 649682"/>
                <a:gd name="connsiteY2" fmla="*/ 671025 h 1342050"/>
                <a:gd name="connsiteX3" fmla="*/ 507817 w 649682"/>
                <a:gd name="connsiteY3" fmla="*/ 1342050 h 1342050"/>
                <a:gd name="connsiteX4" fmla="*/ 0 w 649682"/>
                <a:gd name="connsiteY4" fmla="*/ 1342050 h 1342050"/>
                <a:gd name="connsiteX5" fmla="*/ 0 w 649682"/>
                <a:gd name="connsiteY5" fmla="*/ 0 h 1342050"/>
                <a:gd name="connsiteX0" fmla="*/ 0 w 702436"/>
                <a:gd name="connsiteY0" fmla="*/ 0 h 1342050"/>
                <a:gd name="connsiteX1" fmla="*/ 507817 w 702436"/>
                <a:gd name="connsiteY1" fmla="*/ 0 h 1342050"/>
                <a:gd name="connsiteX2" fmla="*/ 702436 w 702436"/>
                <a:gd name="connsiteY2" fmla="*/ 380878 h 1342050"/>
                <a:gd name="connsiteX3" fmla="*/ 507817 w 702436"/>
                <a:gd name="connsiteY3" fmla="*/ 1342050 h 1342050"/>
                <a:gd name="connsiteX4" fmla="*/ 0 w 702436"/>
                <a:gd name="connsiteY4" fmla="*/ 1342050 h 1342050"/>
                <a:gd name="connsiteX5" fmla="*/ 0 w 702436"/>
                <a:gd name="connsiteY5" fmla="*/ 0 h 1342050"/>
                <a:gd name="connsiteX0" fmla="*/ 0 w 757602"/>
                <a:gd name="connsiteY0" fmla="*/ 0 h 1342050"/>
                <a:gd name="connsiteX1" fmla="*/ 507817 w 757602"/>
                <a:gd name="connsiteY1" fmla="*/ 0 h 1342050"/>
                <a:gd name="connsiteX2" fmla="*/ 757602 w 757602"/>
                <a:gd name="connsiteY2" fmla="*/ 407255 h 1342050"/>
                <a:gd name="connsiteX3" fmla="*/ 507817 w 757602"/>
                <a:gd name="connsiteY3" fmla="*/ 1342050 h 1342050"/>
                <a:gd name="connsiteX4" fmla="*/ 0 w 757602"/>
                <a:gd name="connsiteY4" fmla="*/ 1342050 h 1342050"/>
                <a:gd name="connsiteX5" fmla="*/ 0 w 757602"/>
                <a:gd name="connsiteY5" fmla="*/ 0 h 1342050"/>
                <a:gd name="connsiteX0" fmla="*/ 0 w 669679"/>
                <a:gd name="connsiteY0" fmla="*/ 0 h 1342050"/>
                <a:gd name="connsiteX1" fmla="*/ 507817 w 669679"/>
                <a:gd name="connsiteY1" fmla="*/ 0 h 1342050"/>
                <a:gd name="connsiteX2" fmla="*/ 669679 w 669679"/>
                <a:gd name="connsiteY2" fmla="*/ 407255 h 1342050"/>
                <a:gd name="connsiteX3" fmla="*/ 507817 w 669679"/>
                <a:gd name="connsiteY3" fmla="*/ 1342050 h 1342050"/>
                <a:gd name="connsiteX4" fmla="*/ 0 w 669679"/>
                <a:gd name="connsiteY4" fmla="*/ 1342050 h 1342050"/>
                <a:gd name="connsiteX5" fmla="*/ 0 w 669679"/>
                <a:gd name="connsiteY5" fmla="*/ 0 h 134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679" h="1342050">
                  <a:moveTo>
                    <a:pt x="0" y="0"/>
                  </a:moveTo>
                  <a:lnTo>
                    <a:pt x="507817" y="0"/>
                  </a:lnTo>
                  <a:lnTo>
                    <a:pt x="669679" y="407255"/>
                  </a:lnTo>
                  <a:lnTo>
                    <a:pt x="507817" y="1342050"/>
                  </a:lnTo>
                  <a:lnTo>
                    <a:pt x="0" y="134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A76F"/>
            </a:solidFill>
            <a:ln w="12700" cap="rnd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/>
          </p:spPr>
          <p:txBody>
            <a:bodyPr rot="0" spcFirstLastPara="0" vert="horz" wrap="square" lIns="91440" tIns="360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Chap.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90170" algn="ctr">
                <a:lnSpc>
                  <a:spcPts val="7500"/>
                </a:lnSpc>
              </a:pPr>
              <a:r>
                <a:rPr lang="fr-FR" sz="72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17112F44-42CB-4B6F-B8C8-06C89ADE032D}"/>
              </a:ext>
            </a:extLst>
          </p:cNvPr>
          <p:cNvSpPr/>
          <p:nvPr/>
        </p:nvSpPr>
        <p:spPr>
          <a:xfrm>
            <a:off x="894405" y="1438931"/>
            <a:ext cx="8608907" cy="422651"/>
          </a:xfrm>
          <a:prstGeom prst="round2SameRect">
            <a:avLst>
              <a:gd name="adj1" fmla="val 0"/>
              <a:gd name="adj2" fmla="val 36893"/>
            </a:avLst>
          </a:prstGeom>
          <a:solidFill>
            <a:sysClr val="window" lastClr="FFFFFF"/>
          </a:solidFill>
          <a:ln w="1905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ot="0" spcFirstLastPara="0" vert="horz" wrap="square" lIns="72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40385" indent="-540385">
              <a:lnSpc>
                <a:spcPts val="1200"/>
              </a:lnSpc>
              <a:spcAft>
                <a:spcPts val="800"/>
              </a:spcAft>
            </a:pPr>
            <a:r>
              <a:rPr lang="fr-FR" sz="3200" b="1" u="sng" dirty="0">
                <a:solidFill>
                  <a:srgbClr val="056E9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1°) Introduction </a:t>
            </a:r>
            <a:r>
              <a:rPr lang="fr-FR" sz="2800" i="1" dirty="0">
                <a:solidFill>
                  <a:srgbClr val="000000"/>
                </a:solidFill>
                <a:latin typeface="Calibri-Italic"/>
              </a:rPr>
              <a:t>Nommer les organes ci-dessous :</a:t>
            </a:r>
            <a:endParaRPr lang="fr-FR" sz="3200" i="1" dirty="0">
              <a:solidFill>
                <a:srgbClr val="000000"/>
              </a:solidFill>
              <a:latin typeface="Calibri-Italic"/>
            </a:endParaRPr>
          </a:p>
        </p:txBody>
      </p:sp>
      <p:sp>
        <p:nvSpPr>
          <p:cNvPr id="22" name="Organigramme : Connecteur page suivante 21">
            <a:extLst>
              <a:ext uri="{FF2B5EF4-FFF2-40B4-BE49-F238E27FC236}">
                <a16:creationId xmlns:a16="http://schemas.microsoft.com/office/drawing/2014/main" id="{FA1A6E5C-6FF0-446B-A611-9A46EB25636D}"/>
              </a:ext>
            </a:extLst>
          </p:cNvPr>
          <p:cNvSpPr/>
          <p:nvPr/>
        </p:nvSpPr>
        <p:spPr>
          <a:xfrm rot="16200000">
            <a:off x="549330" y="1362361"/>
            <a:ext cx="331613" cy="418790"/>
          </a:xfrm>
          <a:prstGeom prst="flowChartOffpageConnector">
            <a:avLst/>
          </a:prstGeom>
          <a:solidFill>
            <a:schemeClr val="accent1">
              <a:lumMod val="60000"/>
              <a:lumOff val="40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ot="0" spcFirstLastPara="0" vert="horz" wrap="squar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D5CB68-FCCE-49A1-9F40-600C4228A588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EB11C35-F226-4C6D-9E2E-970BEE33D5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31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00BE6BD-D9A2-4073-986D-6CF7B0268563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Zone de texte 36">
            <a:extLst>
              <a:ext uri="{FF2B5EF4-FFF2-40B4-BE49-F238E27FC236}">
                <a16:creationId xmlns:a16="http://schemas.microsoft.com/office/drawing/2014/main" id="{2BFB35AF-E967-46AD-B085-B97559D69375}"/>
              </a:ext>
            </a:extLst>
          </p:cNvPr>
          <p:cNvSpPr txBox="1"/>
          <p:nvPr/>
        </p:nvSpPr>
        <p:spPr>
          <a:xfrm>
            <a:off x="233252" y="2202179"/>
            <a:ext cx="10565377" cy="80150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0" indent="-457200" algn="ctr">
              <a:lnSpc>
                <a:spcPts val="3000"/>
              </a:lnSpc>
              <a:spcAft>
                <a:spcPts val="600"/>
              </a:spcAft>
              <a:buFontTx/>
              <a:buChar char="-"/>
            </a:pPr>
            <a:r>
              <a:rPr lang="fr-FR" sz="3600" i="1" dirty="0">
                <a:solidFill>
                  <a:srgbClr val="000000"/>
                </a:solidFill>
                <a:latin typeface="TimesNewRomanPS-ItalicMT"/>
              </a:rPr>
              <a:t>...................... : </a:t>
            </a:r>
            <a:r>
              <a:rPr lang="fr-FR" sz="3200" i="1" dirty="0">
                <a:solidFill>
                  <a:srgbClr val="000000"/>
                </a:solidFill>
              </a:rPr>
              <a:t>Convertit</a:t>
            </a:r>
            <a:r>
              <a:rPr lang="fr-FR" sz="3200" b="1" i="1" dirty="0">
                <a:solidFill>
                  <a:srgbClr val="000000"/>
                </a:solidFill>
              </a:rPr>
              <a:t> </a:t>
            </a:r>
            <a:r>
              <a:rPr lang="fr-FR" sz="3200" i="1" dirty="0">
                <a:solidFill>
                  <a:srgbClr val="000000"/>
                </a:solidFill>
              </a:rPr>
              <a:t>une grandeur physique en une </a:t>
            </a:r>
            <a:r>
              <a:rPr lang="fr-FR" sz="3200" b="1" i="1" dirty="0">
                <a:solidFill>
                  <a:srgbClr val="000000"/>
                </a:solidFill>
              </a:rPr>
              <a:t>information</a:t>
            </a:r>
            <a:endParaRPr lang="fr-FR" sz="2800" i="1" dirty="0">
              <a:solidFill>
                <a:srgbClr val="000000"/>
              </a:solidFill>
            </a:endParaRPr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61D9D87F-41F2-4299-AE55-9239E75FD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908" y="2109159"/>
            <a:ext cx="2714024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fr-FR" altLang="fr-FR" sz="3600" b="1" i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Le Capteur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E1C9B2A5-1DD4-4D66-84AB-41EFCF37B188}"/>
              </a:ext>
            </a:extLst>
          </p:cNvPr>
          <p:cNvSpPr txBox="1"/>
          <p:nvPr/>
        </p:nvSpPr>
        <p:spPr>
          <a:xfrm>
            <a:off x="1776790" y="1912163"/>
            <a:ext cx="45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22316B5-A429-44B8-9C42-F21855599DC6}"/>
              </a:ext>
            </a:extLst>
          </p:cNvPr>
          <p:cNvGrpSpPr/>
          <p:nvPr/>
        </p:nvGrpSpPr>
        <p:grpSpPr>
          <a:xfrm>
            <a:off x="294710" y="3398215"/>
            <a:ext cx="11762741" cy="2136072"/>
            <a:chOff x="294710" y="3398215"/>
            <a:chExt cx="11762741" cy="2136072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477487B9-B90B-4CE5-95EC-59973504EEAD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2" t="6409" r="14599" b="5835"/>
            <a:stretch/>
          </p:blipFill>
          <p:spPr bwMode="auto">
            <a:xfrm rot="14310675">
              <a:off x="9056831" y="3820566"/>
              <a:ext cx="1511716" cy="114323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03F57DD3-2B7E-4595-B40D-46570102087F}"/>
                </a:ext>
              </a:extLst>
            </p:cNvPr>
            <p:cNvPicPr/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8418" y="4022876"/>
              <a:ext cx="1540330" cy="1223863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3926E416-CFE2-48EB-BD21-AA3E51A515BF}"/>
                </a:ext>
              </a:extLst>
            </p:cNvPr>
            <p:cNvPicPr/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77" r="81096" b="8726"/>
            <a:stretch/>
          </p:blipFill>
          <p:spPr bwMode="auto">
            <a:xfrm>
              <a:off x="2521514" y="3871756"/>
              <a:ext cx="1829609" cy="9693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38D8579D-065B-4C05-ABEF-FAEF51831447}"/>
                </a:ext>
              </a:extLst>
            </p:cNvPr>
            <p:cNvPicPr/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87" r="44187" b="11541"/>
            <a:stretch/>
          </p:blipFill>
          <p:spPr bwMode="auto">
            <a:xfrm>
              <a:off x="564883" y="3586765"/>
              <a:ext cx="1119755" cy="113476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57FEE70C-F9B8-4614-999A-A737E6AA9797}"/>
                </a:ext>
              </a:extLst>
            </p:cNvPr>
            <p:cNvPicPr/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76" t="383" r="17794" b="5483"/>
            <a:stretch/>
          </p:blipFill>
          <p:spPr bwMode="auto">
            <a:xfrm>
              <a:off x="4792045" y="3398215"/>
              <a:ext cx="2160519" cy="168795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3B2DB1F5-2102-4775-9215-C1C2A2F04CA0}"/>
                </a:ext>
              </a:extLst>
            </p:cNvPr>
            <p:cNvPicPr/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75" t="5990" r="63130" b="10520"/>
            <a:stretch/>
          </p:blipFill>
          <p:spPr bwMode="auto">
            <a:xfrm>
              <a:off x="7418944" y="3794638"/>
              <a:ext cx="1293641" cy="132347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1" name="Zone de texte 7779">
              <a:extLst>
                <a:ext uri="{FF2B5EF4-FFF2-40B4-BE49-F238E27FC236}">
                  <a16:creationId xmlns:a16="http://schemas.microsoft.com/office/drawing/2014/main" id="{EFBC1DA4-A4FF-4F27-BC1E-AE34D3BA1F6F}"/>
                </a:ext>
              </a:extLst>
            </p:cNvPr>
            <p:cNvSpPr txBox="1"/>
            <p:nvPr/>
          </p:nvSpPr>
          <p:spPr>
            <a:xfrm rot="16395623">
              <a:off x="9159224" y="4471057"/>
              <a:ext cx="1056640" cy="1905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LDR  (Lumière)</a:t>
              </a:r>
              <a:endPara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Zone de texte 7782">
              <a:extLst>
                <a:ext uri="{FF2B5EF4-FFF2-40B4-BE49-F238E27FC236}">
                  <a16:creationId xmlns:a16="http://schemas.microsoft.com/office/drawing/2014/main" id="{5366DC1F-D504-437D-B3B5-BB7227DCAA0D}"/>
                </a:ext>
              </a:extLst>
            </p:cNvPr>
            <p:cNvSpPr txBox="1"/>
            <p:nvPr/>
          </p:nvSpPr>
          <p:spPr>
            <a:xfrm>
              <a:off x="6505555" y="5208206"/>
              <a:ext cx="2966604" cy="17944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000"/>
                </a:lnSpc>
                <a:spcAft>
                  <a:spcPts val="800"/>
                </a:spcAft>
              </a:pPr>
              <a:r>
                <a: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Détecteur de mouvement </a:t>
              </a:r>
              <a:endPara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Zone de texte 7785">
              <a:extLst>
                <a:ext uri="{FF2B5EF4-FFF2-40B4-BE49-F238E27FC236}">
                  <a16:creationId xmlns:a16="http://schemas.microsoft.com/office/drawing/2014/main" id="{D0CC1AFC-EFEC-4AB7-A5E1-8866D1D3A7A9}"/>
                </a:ext>
              </a:extLst>
            </p:cNvPr>
            <p:cNvSpPr txBox="1"/>
            <p:nvPr/>
          </p:nvSpPr>
          <p:spPr>
            <a:xfrm>
              <a:off x="10201825" y="5257288"/>
              <a:ext cx="1855626" cy="27699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Capteur de vent</a:t>
              </a:r>
              <a:endPara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Zone de texte 7788">
              <a:extLst>
                <a:ext uri="{FF2B5EF4-FFF2-40B4-BE49-F238E27FC236}">
                  <a16:creationId xmlns:a16="http://schemas.microsoft.com/office/drawing/2014/main" id="{1AEB7DFA-C143-453E-84D7-22A05D55AE8F}"/>
                </a:ext>
              </a:extLst>
            </p:cNvPr>
            <p:cNvSpPr txBox="1"/>
            <p:nvPr/>
          </p:nvSpPr>
          <p:spPr>
            <a:xfrm rot="21169039">
              <a:off x="2497687" y="4804963"/>
              <a:ext cx="2004490" cy="33606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Capteur ultrason</a:t>
              </a:r>
              <a:endPara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Zone de texte 7794">
              <a:extLst>
                <a:ext uri="{FF2B5EF4-FFF2-40B4-BE49-F238E27FC236}">
                  <a16:creationId xmlns:a16="http://schemas.microsoft.com/office/drawing/2014/main" id="{83C81333-AB43-4113-92CA-EFBCF5FF0F0B}"/>
                </a:ext>
              </a:extLst>
            </p:cNvPr>
            <p:cNvSpPr txBox="1"/>
            <p:nvPr/>
          </p:nvSpPr>
          <p:spPr>
            <a:xfrm>
              <a:off x="294710" y="4762336"/>
              <a:ext cx="1941056" cy="30400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Capteur à contact</a:t>
              </a:r>
              <a:endPara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Zone de texte 7830">
              <a:extLst>
                <a:ext uri="{FF2B5EF4-FFF2-40B4-BE49-F238E27FC236}">
                  <a16:creationId xmlns:a16="http://schemas.microsoft.com/office/drawing/2014/main" id="{DC9DC2CE-D1EB-4B09-A4C2-B687CCE81C07}"/>
                </a:ext>
              </a:extLst>
            </p:cNvPr>
            <p:cNvSpPr txBox="1"/>
            <p:nvPr/>
          </p:nvSpPr>
          <p:spPr>
            <a:xfrm rot="19768166">
              <a:off x="4942691" y="4530614"/>
              <a:ext cx="2247383" cy="45976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2000"/>
                </a:lnSpc>
              </a:pPr>
              <a:r>
                <a: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Capteur </a:t>
              </a:r>
              <a:endPara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ts val="2000"/>
                </a:lnSpc>
              </a:pPr>
              <a:r>
                <a:rPr lang="fr-FR" sz="2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photocellulaire</a:t>
              </a:r>
              <a:r>
                <a: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506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11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114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00"/>
                            </p:stCondLst>
                            <p:childTnLst>
                              <p:par>
                                <p:cTn id="20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2" grpId="0" animBg="1"/>
      <p:bldP spid="40" grpId="0"/>
      <p:bldP spid="40" grpId="1"/>
      <p:bldP spid="40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 : avec coins arrondis en haut 43">
            <a:extLst>
              <a:ext uri="{FF2B5EF4-FFF2-40B4-BE49-F238E27FC236}">
                <a16:creationId xmlns:a16="http://schemas.microsoft.com/office/drawing/2014/main" id="{2A61BD5F-4AB6-4A31-A0A4-2C3F3EB36B33}"/>
              </a:ext>
            </a:extLst>
          </p:cNvPr>
          <p:cNvSpPr/>
          <p:nvPr/>
        </p:nvSpPr>
        <p:spPr>
          <a:xfrm>
            <a:off x="770420" y="1656617"/>
            <a:ext cx="9845920" cy="422651"/>
          </a:xfrm>
          <a:prstGeom prst="round2SameRect">
            <a:avLst>
              <a:gd name="adj1" fmla="val 0"/>
              <a:gd name="adj2" fmla="val 36893"/>
            </a:avLst>
          </a:prstGeom>
          <a:solidFill>
            <a:sysClr val="window" lastClr="FFFFFF"/>
          </a:solidFill>
          <a:ln w="1905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ot="0" spcFirstLastPara="0" vert="horz" wrap="square" lIns="72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40385" indent="-540385">
              <a:lnSpc>
                <a:spcPts val="1200"/>
              </a:lnSpc>
              <a:spcAft>
                <a:spcPts val="800"/>
              </a:spcAft>
            </a:pPr>
            <a:r>
              <a:rPr lang="fr-FR" sz="3200" b="1" u="sng" dirty="0">
                <a:solidFill>
                  <a:srgbClr val="056E9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2°) Définition : </a:t>
            </a:r>
            <a:r>
              <a:rPr lang="fr-FR" sz="2800" i="1" dirty="0">
                <a:solidFill>
                  <a:srgbClr val="000000"/>
                </a:solidFill>
                <a:latin typeface="Calibri-Italic"/>
              </a:rPr>
              <a:t>GRAFCET décrivant la chronologie des signaux</a:t>
            </a:r>
            <a:endParaRPr lang="fr-FR" sz="3200" i="1" dirty="0">
              <a:solidFill>
                <a:srgbClr val="000000"/>
              </a:solidFill>
              <a:latin typeface="Calibri-Italic"/>
            </a:endParaRPr>
          </a:p>
        </p:txBody>
      </p:sp>
      <p:sp>
        <p:nvSpPr>
          <p:cNvPr id="48" name="Zone de texte 36">
            <a:extLst>
              <a:ext uri="{FF2B5EF4-FFF2-40B4-BE49-F238E27FC236}">
                <a16:creationId xmlns:a16="http://schemas.microsoft.com/office/drawing/2014/main" id="{335C8C01-854C-44A6-92D0-BEE59B9215C6}"/>
              </a:ext>
            </a:extLst>
          </p:cNvPr>
          <p:cNvSpPr txBox="1"/>
          <p:nvPr/>
        </p:nvSpPr>
        <p:spPr>
          <a:xfrm>
            <a:off x="778027" y="3263619"/>
            <a:ext cx="10861866" cy="193776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fr-FR" sz="3200" i="1" dirty="0">
                <a:solidFill>
                  <a:srgbClr val="000000"/>
                </a:solidFill>
                <a:latin typeface="TimesNewRomanPS-ItalicMT"/>
              </a:rPr>
              <a:t>Choisir la technologie :</a:t>
            </a:r>
            <a:br>
              <a:rPr lang="fr-FR" sz="3200" i="1" dirty="0">
                <a:solidFill>
                  <a:srgbClr val="000000"/>
                </a:solidFill>
                <a:latin typeface="TimesNewRomanPS-ItalicMT"/>
              </a:rPr>
            </a:br>
            <a:r>
              <a:rPr lang="fr-FR" sz="3200" i="1" dirty="0">
                <a:solidFill>
                  <a:srgbClr val="000000"/>
                </a:solidFill>
                <a:latin typeface="TimesNewRomanPS-ItalicMT"/>
              </a:rPr>
              <a:t>- ………………................. (contacteur, relais, distributeur, ….)</a:t>
            </a:r>
            <a:br>
              <a:rPr lang="fr-FR" sz="3200" i="1" dirty="0">
                <a:solidFill>
                  <a:srgbClr val="000000"/>
                </a:solidFill>
                <a:latin typeface="TimesNewRomanPS-ItalicMT"/>
              </a:rPr>
            </a:br>
            <a:r>
              <a:rPr lang="fr-FR" sz="3200" i="1" dirty="0">
                <a:solidFill>
                  <a:srgbClr val="000000"/>
                </a:solidFill>
                <a:latin typeface="TimesNewRomanPS-ItalicMT"/>
              </a:rPr>
              <a:t>- Des ……………… (électrique, électronique, pneumatique , …)</a:t>
            </a:r>
            <a:br>
              <a:rPr lang="fr-FR" sz="3200" i="1" dirty="0">
                <a:solidFill>
                  <a:srgbClr val="000000"/>
                </a:solidFill>
                <a:latin typeface="TimesNewRomanPS-ItalicMT"/>
              </a:rPr>
            </a:br>
            <a:endParaRPr lang="fr-FR" sz="32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 : avec coins arrondis en haut 48">
            <a:extLst>
              <a:ext uri="{FF2B5EF4-FFF2-40B4-BE49-F238E27FC236}">
                <a16:creationId xmlns:a16="http://schemas.microsoft.com/office/drawing/2014/main" id="{C05F371E-4689-4FCF-94C6-649FD15CC963}"/>
              </a:ext>
            </a:extLst>
          </p:cNvPr>
          <p:cNvSpPr/>
          <p:nvPr/>
        </p:nvSpPr>
        <p:spPr>
          <a:xfrm>
            <a:off x="540887" y="3182932"/>
            <a:ext cx="11099005" cy="2018450"/>
          </a:xfrm>
          <a:prstGeom prst="round2SameRect">
            <a:avLst>
              <a:gd name="adj1" fmla="val 8778"/>
              <a:gd name="adj2" fmla="val 0"/>
            </a:avLst>
          </a:prstGeom>
          <a:noFill/>
          <a:ln w="12700" cap="rnd" cmpd="sng" algn="ctr">
            <a:solidFill>
              <a:srgbClr val="44C1A3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90170">
              <a:lnSpc>
                <a:spcPct val="107000"/>
              </a:lnSpc>
              <a:spcAft>
                <a:spcPts val="800"/>
              </a:spcAft>
            </a:pPr>
            <a:r>
              <a:rPr lang="fr-FR" sz="1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7" name="Zone de texte 36">
            <a:extLst>
              <a:ext uri="{FF2B5EF4-FFF2-40B4-BE49-F238E27FC236}">
                <a16:creationId xmlns:a16="http://schemas.microsoft.com/office/drawing/2014/main" id="{4C14C765-8EE7-4CF3-A9A5-2128E9D8E529}"/>
              </a:ext>
            </a:extLst>
          </p:cNvPr>
          <p:cNvSpPr txBox="1"/>
          <p:nvPr/>
        </p:nvSpPr>
        <p:spPr>
          <a:xfrm>
            <a:off x="770522" y="2428835"/>
            <a:ext cx="4170336" cy="53358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b="1" i="1" dirty="0">
                <a:solidFill>
                  <a:schemeClr val="accent2">
                    <a:lumMod val="50000"/>
                  </a:schemeClr>
                </a:solidFill>
                <a:latin typeface="Calibri-Italic"/>
              </a:rPr>
              <a:t>Comment l’établir ?</a:t>
            </a:r>
            <a:endParaRPr lang="fr-FR" sz="3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240CCC-AB65-408F-A5A8-A80C65E02545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pic>
        <p:nvPicPr>
          <p:cNvPr id="38" name="Image 37">
            <a:hlinkClick r:id="" action="ppaction://noaction"/>
            <a:extLst>
              <a:ext uri="{FF2B5EF4-FFF2-40B4-BE49-F238E27FC236}">
                <a16:creationId xmlns:a16="http://schemas.microsoft.com/office/drawing/2014/main" id="{E75E7A79-44FB-4BE3-B402-8E4CE16521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lèche : pentagone 4">
            <a:extLst>
              <a:ext uri="{FF2B5EF4-FFF2-40B4-BE49-F238E27FC236}">
                <a16:creationId xmlns:a16="http://schemas.microsoft.com/office/drawing/2014/main" id="{A4DE6100-EF6E-4869-AA37-611F37F1DCFF}"/>
              </a:ext>
            </a:extLst>
          </p:cNvPr>
          <p:cNvSpPr/>
          <p:nvPr/>
        </p:nvSpPr>
        <p:spPr>
          <a:xfrm>
            <a:off x="33089" y="7303"/>
            <a:ext cx="2822601" cy="1198323"/>
          </a:xfrm>
          <a:prstGeom prst="homePlate">
            <a:avLst>
              <a:gd name="adj" fmla="val 6598"/>
            </a:avLst>
          </a:prstGeom>
          <a:solidFill>
            <a:srgbClr val="4EB3CF"/>
          </a:solidFill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91440" tIns="252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540385" algn="ctr">
              <a:lnSpc>
                <a:spcPct val="107000"/>
              </a:lnSpc>
              <a:spcBef>
                <a:spcPts val="900"/>
              </a:spcBef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Leçon</a:t>
            </a:r>
            <a:r>
              <a:rPr lang="fr-FR" sz="2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èche : pentagone 45">
            <a:extLst>
              <a:ext uri="{FF2B5EF4-FFF2-40B4-BE49-F238E27FC236}">
                <a16:creationId xmlns:a16="http://schemas.microsoft.com/office/drawing/2014/main" id="{306ABFB4-406B-4FC1-BAC6-9DAB4B6BD7C2}"/>
              </a:ext>
            </a:extLst>
          </p:cNvPr>
          <p:cNvSpPr/>
          <p:nvPr/>
        </p:nvSpPr>
        <p:spPr>
          <a:xfrm>
            <a:off x="2320585" y="217617"/>
            <a:ext cx="8986044" cy="987132"/>
          </a:xfrm>
          <a:prstGeom prst="round2DiagRect">
            <a:avLst>
              <a:gd name="adj1" fmla="val 42324"/>
              <a:gd name="adj2" fmla="val 0"/>
            </a:avLst>
          </a:prstGeom>
          <a:solidFill>
            <a:srgbClr val="4EB3CF">
              <a:lumMod val="50000"/>
            </a:srgbClr>
          </a:solidFill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91440" tIns="28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070100" indent="-1808163" algn="ctr">
              <a:lnSpc>
                <a:spcPct val="107000"/>
              </a:lnSpc>
              <a:spcAft>
                <a:spcPts val="800"/>
              </a:spcAft>
            </a:pPr>
            <a:r>
              <a:rPr lang="fr-FR" sz="3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GRAFCET D’UN POINT DE VUE P.C.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870A148A-96E9-482E-AB1B-ACFA278D2BC2}"/>
              </a:ext>
            </a:extLst>
          </p:cNvPr>
          <p:cNvGrpSpPr/>
          <p:nvPr/>
        </p:nvGrpSpPr>
        <p:grpSpPr>
          <a:xfrm>
            <a:off x="0" y="0"/>
            <a:ext cx="9812688" cy="1339444"/>
            <a:chOff x="0" y="0"/>
            <a:chExt cx="9812688" cy="1339444"/>
          </a:xfrm>
        </p:grpSpPr>
        <p:sp>
          <p:nvSpPr>
            <p:cNvPr id="7" name="Flèche : pentagone 6">
              <a:extLst>
                <a:ext uri="{FF2B5EF4-FFF2-40B4-BE49-F238E27FC236}">
                  <a16:creationId xmlns:a16="http://schemas.microsoft.com/office/drawing/2014/main" id="{0744D22F-E4CC-49D7-8DF2-6E9971E2EF16}"/>
                </a:ext>
              </a:extLst>
            </p:cNvPr>
            <p:cNvSpPr/>
            <p:nvPr/>
          </p:nvSpPr>
          <p:spPr>
            <a:xfrm>
              <a:off x="35625" y="0"/>
              <a:ext cx="9777063" cy="406481"/>
            </a:xfrm>
            <a:prstGeom prst="homePlate">
              <a:avLst>
                <a:gd name="adj" fmla="val 24928"/>
              </a:avLst>
            </a:prstGeom>
            <a:solidFill>
              <a:srgbClr val="37A76F"/>
            </a:solidFill>
            <a:ln w="3175" cap="rnd" cmpd="sng" algn="ctr">
              <a:noFill/>
              <a:prstDash val="solid"/>
            </a:ln>
            <a:effectLst/>
          </p:spPr>
          <p:txBody>
            <a:bodyPr rot="0" spcFirstLastPara="0" vert="horz" wrap="square" lIns="91440" tIns="0" rIns="108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indent="898525" algn="ctr">
                <a:lnSpc>
                  <a:spcPct val="107000"/>
                </a:lnSpc>
                <a:spcBef>
                  <a:spcPts val="300"/>
                </a:spcBef>
                <a:spcAft>
                  <a:spcPts val="800"/>
                </a:spcAft>
              </a:pPr>
              <a:r>
                <a:rPr lang="fr-FR" sz="24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Description temporelle du comportement d un système technique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lèche : pentagone 47">
              <a:extLst>
                <a:ext uri="{FF2B5EF4-FFF2-40B4-BE49-F238E27FC236}">
                  <a16:creationId xmlns:a16="http://schemas.microsoft.com/office/drawing/2014/main" id="{C5364360-A755-4EA2-838E-BD93E0E6105E}"/>
                </a:ext>
              </a:extLst>
            </p:cNvPr>
            <p:cNvSpPr/>
            <p:nvPr/>
          </p:nvSpPr>
          <p:spPr>
            <a:xfrm>
              <a:off x="0" y="3"/>
              <a:ext cx="1007559" cy="1339441"/>
            </a:xfrm>
            <a:custGeom>
              <a:avLst/>
              <a:gdLst>
                <a:gd name="connsiteX0" fmla="*/ 0 w 649682"/>
                <a:gd name="connsiteY0" fmla="*/ 0 h 1342050"/>
                <a:gd name="connsiteX1" fmla="*/ 507817 w 649682"/>
                <a:gd name="connsiteY1" fmla="*/ 0 h 1342050"/>
                <a:gd name="connsiteX2" fmla="*/ 649682 w 649682"/>
                <a:gd name="connsiteY2" fmla="*/ 671025 h 1342050"/>
                <a:gd name="connsiteX3" fmla="*/ 507817 w 649682"/>
                <a:gd name="connsiteY3" fmla="*/ 1342050 h 1342050"/>
                <a:gd name="connsiteX4" fmla="*/ 0 w 649682"/>
                <a:gd name="connsiteY4" fmla="*/ 1342050 h 1342050"/>
                <a:gd name="connsiteX5" fmla="*/ 0 w 649682"/>
                <a:gd name="connsiteY5" fmla="*/ 0 h 1342050"/>
                <a:gd name="connsiteX0" fmla="*/ 0 w 702436"/>
                <a:gd name="connsiteY0" fmla="*/ 0 h 1342050"/>
                <a:gd name="connsiteX1" fmla="*/ 507817 w 702436"/>
                <a:gd name="connsiteY1" fmla="*/ 0 h 1342050"/>
                <a:gd name="connsiteX2" fmla="*/ 702436 w 702436"/>
                <a:gd name="connsiteY2" fmla="*/ 380878 h 1342050"/>
                <a:gd name="connsiteX3" fmla="*/ 507817 w 702436"/>
                <a:gd name="connsiteY3" fmla="*/ 1342050 h 1342050"/>
                <a:gd name="connsiteX4" fmla="*/ 0 w 702436"/>
                <a:gd name="connsiteY4" fmla="*/ 1342050 h 1342050"/>
                <a:gd name="connsiteX5" fmla="*/ 0 w 702436"/>
                <a:gd name="connsiteY5" fmla="*/ 0 h 1342050"/>
                <a:gd name="connsiteX0" fmla="*/ 0 w 757602"/>
                <a:gd name="connsiteY0" fmla="*/ 0 h 1342050"/>
                <a:gd name="connsiteX1" fmla="*/ 507817 w 757602"/>
                <a:gd name="connsiteY1" fmla="*/ 0 h 1342050"/>
                <a:gd name="connsiteX2" fmla="*/ 757602 w 757602"/>
                <a:gd name="connsiteY2" fmla="*/ 407255 h 1342050"/>
                <a:gd name="connsiteX3" fmla="*/ 507817 w 757602"/>
                <a:gd name="connsiteY3" fmla="*/ 1342050 h 1342050"/>
                <a:gd name="connsiteX4" fmla="*/ 0 w 757602"/>
                <a:gd name="connsiteY4" fmla="*/ 1342050 h 1342050"/>
                <a:gd name="connsiteX5" fmla="*/ 0 w 757602"/>
                <a:gd name="connsiteY5" fmla="*/ 0 h 1342050"/>
                <a:gd name="connsiteX0" fmla="*/ 0 w 669679"/>
                <a:gd name="connsiteY0" fmla="*/ 0 h 1342050"/>
                <a:gd name="connsiteX1" fmla="*/ 507817 w 669679"/>
                <a:gd name="connsiteY1" fmla="*/ 0 h 1342050"/>
                <a:gd name="connsiteX2" fmla="*/ 669679 w 669679"/>
                <a:gd name="connsiteY2" fmla="*/ 407255 h 1342050"/>
                <a:gd name="connsiteX3" fmla="*/ 507817 w 669679"/>
                <a:gd name="connsiteY3" fmla="*/ 1342050 h 1342050"/>
                <a:gd name="connsiteX4" fmla="*/ 0 w 669679"/>
                <a:gd name="connsiteY4" fmla="*/ 1342050 h 1342050"/>
                <a:gd name="connsiteX5" fmla="*/ 0 w 669679"/>
                <a:gd name="connsiteY5" fmla="*/ 0 h 134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679" h="1342050">
                  <a:moveTo>
                    <a:pt x="0" y="0"/>
                  </a:moveTo>
                  <a:lnTo>
                    <a:pt x="507817" y="0"/>
                  </a:lnTo>
                  <a:lnTo>
                    <a:pt x="669679" y="407255"/>
                  </a:lnTo>
                  <a:lnTo>
                    <a:pt x="507817" y="1342050"/>
                  </a:lnTo>
                  <a:lnTo>
                    <a:pt x="0" y="134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A76F"/>
            </a:solidFill>
            <a:ln w="12700" cap="rnd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/>
          </p:spPr>
          <p:txBody>
            <a:bodyPr rot="0" spcFirstLastPara="0" vert="horz" wrap="square" lIns="91440" tIns="360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Chap.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90170" algn="ctr">
                <a:lnSpc>
                  <a:spcPts val="7500"/>
                </a:lnSpc>
              </a:pPr>
              <a:r>
                <a:rPr lang="fr-FR" sz="72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D5CB68-FCCE-49A1-9F40-600C4228A588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EB11C35-F226-4C6D-9E2E-970BEE33D5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31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00BE6BD-D9A2-4073-986D-6CF7B0268563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3">
            <a:extLst>
              <a:ext uri="{FF2B5EF4-FFF2-40B4-BE49-F238E27FC236}">
                <a16:creationId xmlns:a16="http://schemas.microsoft.com/office/drawing/2014/main" id="{DC279234-E765-40EB-9660-9A3126A2A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327" y="3877107"/>
            <a:ext cx="4033041" cy="4681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ts val="3600"/>
              </a:lnSpc>
              <a:spcBef>
                <a:spcPct val="0"/>
              </a:spcBef>
              <a:buClrTx/>
              <a:buNone/>
            </a:pPr>
            <a:r>
              <a:rPr lang="fr-FR" altLang="fr-FR" sz="3600" b="1" i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Des Préactionneurs </a:t>
            </a:r>
          </a:p>
        </p:txBody>
      </p:sp>
      <p:sp>
        <p:nvSpPr>
          <p:cNvPr id="59" name="Rectangle 3">
            <a:extLst>
              <a:ext uri="{FF2B5EF4-FFF2-40B4-BE49-F238E27FC236}">
                <a16:creationId xmlns:a16="http://schemas.microsoft.com/office/drawing/2014/main" id="{73F63166-0798-440E-8FE7-B6B49B450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338" y="4289236"/>
            <a:ext cx="2329672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fr-FR" altLang="fr-FR" sz="3600" b="1" i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Capteurs </a:t>
            </a:r>
          </a:p>
        </p:txBody>
      </p:sp>
    </p:spTree>
    <p:extLst>
      <p:ext uri="{BB962C8B-B14F-4D97-AF65-F5344CB8AC3E}">
        <p14:creationId xmlns:p14="http://schemas.microsoft.com/office/powerpoint/2010/main" val="377181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1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114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8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54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114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8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8" grpId="0"/>
      <p:bldP spid="49" grpId="0" animBg="1"/>
      <p:bldP spid="57" grpId="0"/>
      <p:bldP spid="58" grpId="0" animBg="1"/>
      <p:bldP spid="5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2240CCC-AB65-408F-A5A8-A80C65E02545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2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D5CB68-FCCE-49A1-9F40-600C4228A588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EB11C35-F226-4C6D-9E2E-970BEE33D5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31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00BE6BD-D9A2-4073-986D-6CF7B0268563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507CE1B-8DE6-430D-8F98-041CD1449BCD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3CE4F5-2606-4C63-A885-BC1801BA61E0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2" name="Image 21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9C0C58B3-FD5B-4502-8C82-A16DEFBEE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C215AA2E-2839-43A8-B046-FE5149C17A44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6" name="Flèche : pentagone 25">
                <a:extLst>
                  <a:ext uri="{FF2B5EF4-FFF2-40B4-BE49-F238E27FC236}">
                    <a16:creationId xmlns:a16="http://schemas.microsoft.com/office/drawing/2014/main" id="{1C282C80-190C-41F7-932C-B16EB06E9A0D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PC</a:t>
                </a:r>
              </a:p>
            </p:txBody>
          </p:sp>
          <p:sp>
            <p:nvSpPr>
              <p:cNvPr id="28" name="Flèche : pentagone 47">
                <a:extLst>
                  <a:ext uri="{FF2B5EF4-FFF2-40B4-BE49-F238E27FC236}">
                    <a16:creationId xmlns:a16="http://schemas.microsoft.com/office/drawing/2014/main" id="{3DCD55F6-B526-4912-8375-10968C8CC1D4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" name="Image 23">
              <a:hlinkClick r:id="rId5" action="ppaction://hlinksldjump"/>
              <a:extLst>
                <a:ext uri="{FF2B5EF4-FFF2-40B4-BE49-F238E27FC236}">
                  <a16:creationId xmlns:a16="http://schemas.microsoft.com/office/drawing/2014/main" id="{DFB8FF12-5C1D-4901-8120-EED44C857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30CA4D78-79D1-4252-9B9A-CBBB32377C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65681"/>
              </p:ext>
            </p:extLst>
          </p:nvPr>
        </p:nvGraphicFramePr>
        <p:xfrm>
          <a:off x="83136" y="990228"/>
          <a:ext cx="11901211" cy="524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1645">
                  <a:extLst>
                    <a:ext uri="{9D8B030D-6E8A-4147-A177-3AD203B41FA5}">
                      <a16:colId xmlns:a16="http://schemas.microsoft.com/office/drawing/2014/main" val="1521466326"/>
                    </a:ext>
                  </a:extLst>
                </a:gridCol>
                <a:gridCol w="4911645">
                  <a:extLst>
                    <a:ext uri="{9D8B030D-6E8A-4147-A177-3AD203B41FA5}">
                      <a16:colId xmlns:a16="http://schemas.microsoft.com/office/drawing/2014/main" val="4277289037"/>
                    </a:ext>
                  </a:extLst>
                </a:gridCol>
                <a:gridCol w="2077921">
                  <a:extLst>
                    <a:ext uri="{9D8B030D-6E8A-4147-A177-3AD203B41FA5}">
                      <a16:colId xmlns:a16="http://schemas.microsoft.com/office/drawing/2014/main" val="2622708956"/>
                    </a:ext>
                  </a:extLst>
                </a:gridCol>
              </a:tblGrid>
              <a:tr h="372828">
                <a:tc gridSpan="2">
                  <a:txBody>
                    <a:bodyPr/>
                    <a:lstStyle/>
                    <a:p>
                      <a:pPr algn="ctr"/>
                      <a:r>
                        <a:rPr lang="fr-FR" sz="2800" b="1" i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Commande d’un vérin double effet par un Distributeur</a:t>
                      </a:r>
                      <a:endParaRPr lang="fr-FR" sz="4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534988"/>
                  </a:ext>
                </a:extLst>
              </a:tr>
              <a:tr h="351117">
                <a:tc>
                  <a:txBody>
                    <a:bodyPr/>
                    <a:lstStyle/>
                    <a:p>
                      <a:pPr algn="ctr"/>
                      <a:r>
                        <a:rPr lang="fr-FR" sz="28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Rentrer</a:t>
                      </a:r>
                      <a:r>
                        <a:rPr lang="fr-FR" sz="28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24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tige du vérin </a:t>
                      </a:r>
                      <a:r>
                        <a:rPr lang="fr-FR" sz="28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(C) </a:t>
                      </a:r>
                      <a:r>
                        <a:rPr lang="fr-FR" sz="2800" b="0" i="0" dirty="0">
                          <a:solidFill>
                            <a:srgbClr val="000000"/>
                          </a:solidFill>
                          <a:effectLst/>
                          <a:latin typeface="CalibriLight"/>
                        </a:rPr>
                        <a:t>= ......</a:t>
                      </a:r>
                      <a:endParaRPr lang="fr-FR" sz="4000" dirty="0">
                        <a:effectLst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i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Sortir</a:t>
                      </a:r>
                      <a:r>
                        <a:rPr lang="fr-FR" sz="2800" b="1" i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400" b="1" i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la tige du vérin </a:t>
                      </a:r>
                      <a:r>
                        <a:rPr lang="fr-FR" sz="2800" b="1" i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(C) = .....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968942"/>
                  </a:ext>
                </a:extLst>
              </a:tr>
              <a:tr h="230099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effectLst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557137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D58EE6AD-8AF5-4141-B19F-D9F368A11E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85" y="2248919"/>
            <a:ext cx="3109606" cy="327069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3A811D77-FF6E-47F5-AD94-E8990668C2D3}"/>
              </a:ext>
            </a:extLst>
          </p:cNvPr>
          <p:cNvGrpSpPr/>
          <p:nvPr/>
        </p:nvGrpSpPr>
        <p:grpSpPr>
          <a:xfrm>
            <a:off x="5204171" y="2216118"/>
            <a:ext cx="4703484" cy="3270690"/>
            <a:chOff x="5204171" y="2216118"/>
            <a:chExt cx="4703484" cy="3270690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3D7D2EE-20DC-496D-AF7A-F81DDC942D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2"/>
            <a:stretch/>
          </p:blipFill>
          <p:spPr>
            <a:xfrm>
              <a:off x="5204171" y="2216118"/>
              <a:ext cx="4703484" cy="327069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F1C21A-8FE7-466C-BBAC-610CAF1A8D6A}"/>
                </a:ext>
              </a:extLst>
            </p:cNvPr>
            <p:cNvSpPr/>
            <p:nvPr/>
          </p:nvSpPr>
          <p:spPr>
            <a:xfrm>
              <a:off x="8012318" y="3847723"/>
              <a:ext cx="1575303" cy="1131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Rectangle 1">
            <a:extLst>
              <a:ext uri="{FF2B5EF4-FFF2-40B4-BE49-F238E27FC236}">
                <a16:creationId xmlns:a16="http://schemas.microsoft.com/office/drawing/2014/main" id="{E49FCC8A-823F-4D02-9B9E-ECE18CB0C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6775" y="3863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3">
            <a:extLst>
              <a:ext uri="{FF2B5EF4-FFF2-40B4-BE49-F238E27FC236}">
                <a16:creationId xmlns:a16="http://schemas.microsoft.com/office/drawing/2014/main" id="{F73E9C24-C1A5-46B6-815A-D98D39965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9949" y="5146140"/>
            <a:ext cx="241268" cy="4681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ts val="3600"/>
              </a:lnSpc>
              <a:spcBef>
                <a:spcPct val="0"/>
              </a:spcBef>
              <a:buClrTx/>
              <a:buNone/>
            </a:pPr>
            <a:r>
              <a:rPr lang="fr-FR" altLang="fr-FR" sz="3200" b="1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3" name="Rectangle 3">
            <a:extLst>
              <a:ext uri="{FF2B5EF4-FFF2-40B4-BE49-F238E27FC236}">
                <a16:creationId xmlns:a16="http://schemas.microsoft.com/office/drawing/2014/main" id="{47847405-2455-43A3-9E97-516E5C613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6452" y="5157586"/>
            <a:ext cx="241268" cy="4681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ts val="3600"/>
              </a:lnSpc>
              <a:spcBef>
                <a:spcPct val="0"/>
              </a:spcBef>
              <a:buClrTx/>
              <a:buNone/>
            </a:pPr>
            <a:r>
              <a:rPr lang="fr-FR" altLang="fr-FR" sz="3200" b="1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4" name="Rectangle 3">
            <a:extLst>
              <a:ext uri="{FF2B5EF4-FFF2-40B4-BE49-F238E27FC236}">
                <a16:creationId xmlns:a16="http://schemas.microsoft.com/office/drawing/2014/main" id="{1B15C529-530F-497E-87EF-FC0695031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9666" y="4003901"/>
            <a:ext cx="241268" cy="4681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ts val="3600"/>
              </a:lnSpc>
              <a:spcBef>
                <a:spcPct val="0"/>
              </a:spcBef>
              <a:buClrTx/>
              <a:buNone/>
            </a:pPr>
            <a:r>
              <a:rPr lang="fr-FR" altLang="fr-FR" sz="3200" b="1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5" name="Rectangle 3">
            <a:extLst>
              <a:ext uri="{FF2B5EF4-FFF2-40B4-BE49-F238E27FC236}">
                <a16:creationId xmlns:a16="http://schemas.microsoft.com/office/drawing/2014/main" id="{4F008673-CB1C-4277-B8A7-CD024A9CF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1218" y="3953101"/>
            <a:ext cx="183162" cy="4664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ts val="3600"/>
              </a:lnSpc>
              <a:spcBef>
                <a:spcPct val="0"/>
              </a:spcBef>
              <a:buClrTx/>
              <a:buNone/>
            </a:pPr>
            <a:r>
              <a:rPr lang="fr-FR" altLang="fr-FR" sz="3200" b="1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6" name="Rectangle 3">
            <a:extLst>
              <a:ext uri="{FF2B5EF4-FFF2-40B4-BE49-F238E27FC236}">
                <a16:creationId xmlns:a16="http://schemas.microsoft.com/office/drawing/2014/main" id="{99FD6392-FF4D-40D4-9026-7490A69C1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672" y="3915781"/>
            <a:ext cx="183162" cy="4664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ts val="3600"/>
              </a:lnSpc>
              <a:spcBef>
                <a:spcPct val="0"/>
              </a:spcBef>
              <a:buClrTx/>
              <a:buNone/>
            </a:pPr>
            <a:r>
              <a:rPr lang="fr-FR" altLang="fr-FR" sz="32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Rectangle 3">
            <a:extLst>
              <a:ext uri="{FF2B5EF4-FFF2-40B4-BE49-F238E27FC236}">
                <a16:creationId xmlns:a16="http://schemas.microsoft.com/office/drawing/2014/main" id="{E7E0FB3A-C521-4FE2-A95D-FA3A4736C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9333" y="3915780"/>
            <a:ext cx="183162" cy="4664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ts val="3600"/>
              </a:lnSpc>
              <a:spcBef>
                <a:spcPct val="0"/>
              </a:spcBef>
              <a:buClrTx/>
              <a:buNone/>
            </a:pPr>
            <a:r>
              <a:rPr lang="fr-FR" altLang="fr-FR" sz="32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8" name="Rectangle 3">
            <a:extLst>
              <a:ext uri="{FF2B5EF4-FFF2-40B4-BE49-F238E27FC236}">
                <a16:creationId xmlns:a16="http://schemas.microsoft.com/office/drawing/2014/main" id="{60036126-C413-4286-B79C-71F56C836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8700" y="4461015"/>
            <a:ext cx="90169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ts val="3600"/>
              </a:lnSpc>
              <a:spcBef>
                <a:spcPct val="0"/>
              </a:spcBef>
              <a:buClrTx/>
              <a:buNone/>
            </a:pPr>
            <a:r>
              <a:rPr lang="fr-FR" altLang="fr-FR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14</a:t>
            </a:r>
            <a:r>
              <a:rPr lang="fr-FR" altLang="fr-FR" sz="32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endParaRPr lang="fr-FR" altLang="fr-FR" sz="32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3">
            <a:extLst>
              <a:ext uri="{FF2B5EF4-FFF2-40B4-BE49-F238E27FC236}">
                <a16:creationId xmlns:a16="http://schemas.microsoft.com/office/drawing/2014/main" id="{10F7DED7-AB56-476E-BB4C-A23372EE1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861" y="4461015"/>
            <a:ext cx="90169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ts val="3600"/>
              </a:lnSpc>
              <a:spcBef>
                <a:spcPct val="0"/>
              </a:spcBef>
              <a:buClrTx/>
              <a:buNone/>
            </a:pPr>
            <a:r>
              <a:rPr lang="fr-FR" altLang="fr-FR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12</a:t>
            </a:r>
            <a:r>
              <a:rPr lang="fr-FR" altLang="fr-FR" sz="32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endParaRPr lang="fr-FR" altLang="fr-FR" sz="32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3">
            <a:extLst>
              <a:ext uri="{FF2B5EF4-FFF2-40B4-BE49-F238E27FC236}">
                <a16:creationId xmlns:a16="http://schemas.microsoft.com/office/drawing/2014/main" id="{5270C277-6874-4307-A98E-E9A8F48AD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1743" y="1530976"/>
            <a:ext cx="90169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ts val="3600"/>
              </a:lnSpc>
              <a:spcBef>
                <a:spcPct val="0"/>
              </a:spcBef>
              <a:buClrTx/>
              <a:buNone/>
            </a:pPr>
            <a:r>
              <a:rPr lang="fr-FR" altLang="fr-FR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12M</a:t>
            </a:r>
            <a:endParaRPr lang="fr-FR" altLang="fr-FR" sz="32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3">
            <a:extLst>
              <a:ext uri="{FF2B5EF4-FFF2-40B4-BE49-F238E27FC236}">
                <a16:creationId xmlns:a16="http://schemas.microsoft.com/office/drawing/2014/main" id="{EF5C3BD7-C3B4-4CEF-87A6-A0A6A8DD4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0904" y="1536410"/>
            <a:ext cx="77088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ts val="3600"/>
              </a:lnSpc>
              <a:spcBef>
                <a:spcPct val="0"/>
              </a:spcBef>
              <a:buClrTx/>
              <a:buNone/>
            </a:pPr>
            <a:r>
              <a:rPr lang="fr-FR" altLang="fr-FR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14M</a:t>
            </a:r>
            <a:endParaRPr lang="fr-FR" altLang="fr-FR" sz="32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3">
            <a:extLst>
              <a:ext uri="{FF2B5EF4-FFF2-40B4-BE49-F238E27FC236}">
                <a16:creationId xmlns:a16="http://schemas.microsoft.com/office/drawing/2014/main" id="{396221A4-4114-4E40-B7A1-052081B8E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5891" y="1153365"/>
            <a:ext cx="2079600" cy="7865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ts val="2000"/>
              </a:lnSpc>
              <a:spcBef>
                <a:spcPct val="0"/>
              </a:spcBef>
              <a:buClrTx/>
              <a:buNone/>
            </a:pPr>
            <a:r>
              <a:rPr lang="fr-FR" altLang="fr-FR" sz="24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Tourner la</a:t>
            </a:r>
          </a:p>
          <a:p>
            <a:pPr algn="ctr">
              <a:lnSpc>
                <a:spcPts val="2000"/>
              </a:lnSpc>
              <a:spcBef>
                <a:spcPct val="0"/>
              </a:spcBef>
              <a:buClrTx/>
              <a:buNone/>
            </a:pPr>
            <a:r>
              <a:rPr lang="fr-FR" altLang="fr-FR" sz="24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broche du Moteur</a:t>
            </a:r>
          </a:p>
        </p:txBody>
      </p: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5D6090AB-6D7D-4CDE-AA34-A3F5BEF1F6EC}"/>
              </a:ext>
            </a:extLst>
          </p:cNvPr>
          <p:cNvGrpSpPr/>
          <p:nvPr/>
        </p:nvGrpSpPr>
        <p:grpSpPr>
          <a:xfrm>
            <a:off x="10499492" y="3027642"/>
            <a:ext cx="1059457" cy="1713244"/>
            <a:chOff x="10257647" y="2689784"/>
            <a:chExt cx="1059457" cy="1713244"/>
          </a:xfrm>
        </p:grpSpPr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500654EF-46FC-4916-8B05-9E869CA91D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10278787" y="2689785"/>
              <a:ext cx="1032941" cy="665667"/>
            </a:xfrm>
            <a:prstGeom prst="rect">
              <a:avLst/>
            </a:prstGeom>
          </p:spPr>
        </p:pic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22016778-5644-4152-9BDF-188DAB896218}"/>
                </a:ext>
              </a:extLst>
            </p:cNvPr>
            <p:cNvSpPr/>
            <p:nvPr/>
          </p:nvSpPr>
          <p:spPr>
            <a:xfrm>
              <a:off x="10443874" y="3683028"/>
              <a:ext cx="720000" cy="72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52000" rtlCol="0" anchor="ctr"/>
            <a:lstStyle/>
            <a:p>
              <a:pPr algn="ctr">
                <a:spcBef>
                  <a:spcPts val="1200"/>
                </a:spcBef>
              </a:pPr>
              <a:r>
                <a:rPr lang="fr-FR" sz="2800" b="1" dirty="0">
                  <a:solidFill>
                    <a:schemeClr val="tx1"/>
                  </a:solidFill>
                </a:rPr>
                <a:t>M</a:t>
              </a:r>
            </a:p>
            <a:p>
              <a:pPr algn="ctr">
                <a:lnSpc>
                  <a:spcPts val="2000"/>
                </a:lnSpc>
              </a:pPr>
              <a:r>
                <a:rPr lang="fr-FR" sz="2800" dirty="0">
                  <a:solidFill>
                    <a:schemeClr val="tx1"/>
                  </a:solidFill>
                </a:rPr>
                <a:t>~</a:t>
              </a:r>
              <a:r>
                <a:rPr lang="fr-FR" sz="2400" b="1" dirty="0">
                  <a:solidFill>
                    <a:schemeClr val="tx1"/>
                  </a:solidFill>
                </a:rPr>
                <a:t> </a:t>
              </a:r>
            </a:p>
          </p:txBody>
        </p:sp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EF96B7D9-3A91-4F19-922D-CF67B62EB279}"/>
                </a:ext>
              </a:extLst>
            </p:cNvPr>
            <p:cNvGrpSpPr/>
            <p:nvPr/>
          </p:nvGrpSpPr>
          <p:grpSpPr>
            <a:xfrm>
              <a:off x="10560915" y="3238832"/>
              <a:ext cx="452920" cy="573339"/>
              <a:chOff x="10466796" y="3487171"/>
              <a:chExt cx="452920" cy="573339"/>
            </a:xfrm>
          </p:grpSpPr>
          <p:cxnSp>
            <p:nvCxnSpPr>
              <p:cNvPr id="75" name="Connecteur droit 74">
                <a:extLst>
                  <a:ext uri="{FF2B5EF4-FFF2-40B4-BE49-F238E27FC236}">
                    <a16:creationId xmlns:a16="http://schemas.microsoft.com/office/drawing/2014/main" id="{D6F53C6A-9336-43A2-9AE8-52E4E9ED3794}"/>
                  </a:ext>
                </a:extLst>
              </p:cNvPr>
              <p:cNvCxnSpPr/>
              <p:nvPr/>
            </p:nvCxnSpPr>
            <p:spPr>
              <a:xfrm>
                <a:off x="10466796" y="3600539"/>
                <a:ext cx="0" cy="459971"/>
              </a:xfrm>
              <a:prstGeom prst="line">
                <a:avLst/>
              </a:prstGeom>
              <a:ln w="127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cteur droit 75">
                <a:extLst>
                  <a:ext uri="{FF2B5EF4-FFF2-40B4-BE49-F238E27FC236}">
                    <a16:creationId xmlns:a16="http://schemas.microsoft.com/office/drawing/2014/main" id="{78C0DAC0-676A-4128-916E-B0D3F87B5AAB}"/>
                  </a:ext>
                </a:extLst>
              </p:cNvPr>
              <p:cNvCxnSpPr/>
              <p:nvPr/>
            </p:nvCxnSpPr>
            <p:spPr>
              <a:xfrm>
                <a:off x="10699552" y="3487171"/>
                <a:ext cx="0" cy="459971"/>
              </a:xfrm>
              <a:prstGeom prst="line">
                <a:avLst/>
              </a:prstGeom>
              <a:ln w="127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cteur droit 76">
                <a:extLst>
                  <a:ext uri="{FF2B5EF4-FFF2-40B4-BE49-F238E27FC236}">
                    <a16:creationId xmlns:a16="http://schemas.microsoft.com/office/drawing/2014/main" id="{FA62EA55-FD25-47FA-AF74-C90896EE2663}"/>
                  </a:ext>
                </a:extLst>
              </p:cNvPr>
              <p:cNvCxnSpPr/>
              <p:nvPr/>
            </p:nvCxnSpPr>
            <p:spPr>
              <a:xfrm>
                <a:off x="10919716" y="3544765"/>
                <a:ext cx="0" cy="459971"/>
              </a:xfrm>
              <a:prstGeom prst="line">
                <a:avLst/>
              </a:prstGeom>
              <a:ln w="127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ED3CB4E-9DC5-434B-9EE6-DDA0C7A3A095}"/>
                </a:ext>
              </a:extLst>
            </p:cNvPr>
            <p:cNvSpPr/>
            <p:nvPr/>
          </p:nvSpPr>
          <p:spPr>
            <a:xfrm>
              <a:off x="10257647" y="2689784"/>
              <a:ext cx="1059457" cy="6656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dirty="0">
                  <a:solidFill>
                    <a:schemeClr val="tx1"/>
                  </a:solidFill>
                </a:rPr>
                <a:t>KM</a:t>
              </a:r>
            </a:p>
          </p:txBody>
        </p:sp>
      </p:grpSp>
      <p:sp>
        <p:nvSpPr>
          <p:cNvPr id="81" name="Rectangle 3">
            <a:extLst>
              <a:ext uri="{FF2B5EF4-FFF2-40B4-BE49-F238E27FC236}">
                <a16:creationId xmlns:a16="http://schemas.microsoft.com/office/drawing/2014/main" id="{46E4F28D-C591-43A0-8E05-30C9B8333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94" y="2706751"/>
            <a:ext cx="901699" cy="4410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ts val="3600"/>
              </a:lnSpc>
              <a:spcBef>
                <a:spcPct val="0"/>
              </a:spcBef>
              <a:buClrTx/>
              <a:buNone/>
            </a:pPr>
            <a:r>
              <a:rPr lang="fr-FR" altLang="fr-FR" sz="24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Vérin C </a:t>
            </a:r>
          </a:p>
        </p:txBody>
      </p:sp>
      <p:sp>
        <p:nvSpPr>
          <p:cNvPr id="82" name="Rectangle 3">
            <a:extLst>
              <a:ext uri="{FF2B5EF4-FFF2-40B4-BE49-F238E27FC236}">
                <a16:creationId xmlns:a16="http://schemas.microsoft.com/office/drawing/2014/main" id="{D841AA42-BED2-4BDE-9743-5DF1B7B71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6" y="2714160"/>
            <a:ext cx="901699" cy="4410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ts val="3600"/>
              </a:lnSpc>
              <a:spcBef>
                <a:spcPct val="0"/>
              </a:spcBef>
              <a:buClrTx/>
              <a:buNone/>
            </a:pPr>
            <a:r>
              <a:rPr lang="fr-FR" altLang="fr-FR" sz="24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Vérin C </a:t>
            </a:r>
          </a:p>
        </p:txBody>
      </p:sp>
      <p:sp>
        <p:nvSpPr>
          <p:cNvPr id="83" name="Flèche : droite 82">
            <a:extLst>
              <a:ext uri="{FF2B5EF4-FFF2-40B4-BE49-F238E27FC236}">
                <a16:creationId xmlns:a16="http://schemas.microsoft.com/office/drawing/2014/main" id="{2B5E407F-EE0D-4051-9471-A545804A4BB1}"/>
              </a:ext>
            </a:extLst>
          </p:cNvPr>
          <p:cNvSpPr/>
          <p:nvPr/>
        </p:nvSpPr>
        <p:spPr>
          <a:xfrm>
            <a:off x="8457425" y="2196932"/>
            <a:ext cx="938921" cy="283960"/>
          </a:xfrm>
          <a:prstGeom prst="rightArrow">
            <a:avLst>
              <a:gd name="adj1" fmla="val 50000"/>
              <a:gd name="adj2" fmla="val 125956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Flèche : droite 83">
            <a:extLst>
              <a:ext uri="{FF2B5EF4-FFF2-40B4-BE49-F238E27FC236}">
                <a16:creationId xmlns:a16="http://schemas.microsoft.com/office/drawing/2014/main" id="{B8CD42E9-BC0C-46A9-A41C-AA4CC0E152AB}"/>
              </a:ext>
            </a:extLst>
          </p:cNvPr>
          <p:cNvSpPr/>
          <p:nvPr/>
        </p:nvSpPr>
        <p:spPr>
          <a:xfrm flipH="1">
            <a:off x="3652283" y="2196932"/>
            <a:ext cx="938921" cy="283960"/>
          </a:xfrm>
          <a:prstGeom prst="rightArrow">
            <a:avLst>
              <a:gd name="adj1" fmla="val 50000"/>
              <a:gd name="adj2" fmla="val 125956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Rectangle 3">
            <a:extLst>
              <a:ext uri="{FF2B5EF4-FFF2-40B4-BE49-F238E27FC236}">
                <a16:creationId xmlns:a16="http://schemas.microsoft.com/office/drawing/2014/main" id="{3DE98609-57B3-4FAB-BCE6-665A0B423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2249" y="3111378"/>
            <a:ext cx="1459980" cy="44101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ts val="3600"/>
              </a:lnSpc>
              <a:spcBef>
                <a:spcPct val="0"/>
              </a:spcBef>
              <a:buClrTx/>
              <a:buNone/>
            </a:pPr>
            <a:r>
              <a:rPr lang="fr-FR" sz="2800" b="1" i="1" dirty="0">
                <a:solidFill>
                  <a:schemeClr val="bg1"/>
                </a:solidFill>
                <a:latin typeface="Calibri" panose="020F0502020204030204" pitchFamily="34" charset="0"/>
              </a:rPr>
              <a:t>Rentrer</a:t>
            </a:r>
            <a:endParaRPr lang="fr-FR" altLang="fr-FR" sz="2800" b="1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3">
            <a:extLst>
              <a:ext uri="{FF2B5EF4-FFF2-40B4-BE49-F238E27FC236}">
                <a16:creationId xmlns:a16="http://schemas.microsoft.com/office/drawing/2014/main" id="{3EDC1466-9E7F-4B29-A173-F47F37C07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9345" y="3111378"/>
            <a:ext cx="1388275" cy="44101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ts val="3600"/>
              </a:lnSpc>
              <a:spcBef>
                <a:spcPct val="0"/>
              </a:spcBef>
              <a:buClrTx/>
              <a:buNone/>
            </a:pPr>
            <a:r>
              <a:rPr lang="fr-FR" sz="2800" b="1" i="1" dirty="0">
                <a:solidFill>
                  <a:schemeClr val="bg1"/>
                </a:solidFill>
                <a:latin typeface="Calibri" panose="020F0502020204030204" pitchFamily="34" charset="0"/>
              </a:rPr>
              <a:t>Sortir </a:t>
            </a:r>
            <a:endParaRPr lang="fr-FR" altLang="fr-FR" sz="2800" b="1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Rectangle 3">
            <a:extLst>
              <a:ext uri="{FF2B5EF4-FFF2-40B4-BE49-F238E27FC236}">
                <a16:creationId xmlns:a16="http://schemas.microsoft.com/office/drawing/2014/main" id="{4228DB7B-FCDE-4297-81C4-BAB90C4C3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8693" y="5545839"/>
            <a:ext cx="3109606" cy="92333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ts val="3600"/>
              </a:lnSpc>
              <a:spcBef>
                <a:spcPct val="0"/>
              </a:spcBef>
              <a:buClrTx/>
              <a:buNone/>
            </a:pPr>
            <a:r>
              <a:rPr lang="fr-FR" altLang="fr-FR" sz="32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Distributeur </a:t>
            </a:r>
          </a:p>
          <a:p>
            <a:pPr algn="ctr">
              <a:lnSpc>
                <a:spcPts val="3600"/>
              </a:lnSpc>
              <a:spcBef>
                <a:spcPct val="0"/>
              </a:spcBef>
              <a:buClrTx/>
              <a:buNone/>
            </a:pPr>
            <a:r>
              <a:rPr lang="fr-FR" altLang="fr-FR" sz="2400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«</a:t>
            </a:r>
            <a:r>
              <a:rPr lang="fr-FR" altLang="fr-FR" sz="32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fr-FR" altLang="fr-FR" sz="2400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»</a:t>
            </a:r>
            <a:r>
              <a:rPr lang="fr-FR" altLang="fr-FR" sz="32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8" name="Rectangle 3">
            <a:extLst>
              <a:ext uri="{FF2B5EF4-FFF2-40B4-BE49-F238E27FC236}">
                <a16:creationId xmlns:a16="http://schemas.microsoft.com/office/drawing/2014/main" id="{A739C252-C584-4360-9F19-C27E2EE94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5890" y="5545839"/>
            <a:ext cx="2079601" cy="92333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ts val="3600"/>
              </a:lnSpc>
              <a:spcBef>
                <a:spcPct val="0"/>
              </a:spcBef>
              <a:buClrTx/>
              <a:buNone/>
            </a:pPr>
            <a:r>
              <a:rPr lang="fr-FR" altLang="fr-FR" sz="32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Contacteur </a:t>
            </a:r>
            <a:r>
              <a:rPr lang="fr-FR" altLang="fr-FR" sz="3200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«</a:t>
            </a:r>
            <a:r>
              <a:rPr lang="fr-FR" altLang="fr-FR" sz="32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KM</a:t>
            </a:r>
            <a:r>
              <a:rPr lang="fr-FR" altLang="fr-FR" sz="3200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»</a:t>
            </a:r>
            <a:r>
              <a:rPr lang="fr-FR" altLang="fr-FR" sz="32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7726F22A-33FC-4099-AB61-71969925EA32}"/>
              </a:ext>
            </a:extLst>
          </p:cNvPr>
          <p:cNvCxnSpPr/>
          <p:nvPr/>
        </p:nvCxnSpPr>
        <p:spPr>
          <a:xfrm>
            <a:off x="5023442" y="1504054"/>
            <a:ext cx="0" cy="403200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ZoneTexte 90">
            <a:hlinkClick r:id="rId12" action="ppaction://hlinksldjump"/>
            <a:extLst>
              <a:ext uri="{FF2B5EF4-FFF2-40B4-BE49-F238E27FC236}">
                <a16:creationId xmlns:a16="http://schemas.microsoft.com/office/drawing/2014/main" id="{621ACEB9-5A42-444F-9226-A077F188EE30}"/>
              </a:ext>
            </a:extLst>
          </p:cNvPr>
          <p:cNvSpPr txBox="1"/>
          <p:nvPr/>
        </p:nvSpPr>
        <p:spPr>
          <a:xfrm>
            <a:off x="31992" y="5857441"/>
            <a:ext cx="194428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Animation 02 </a:t>
            </a:r>
          </a:p>
        </p:txBody>
      </p:sp>
    </p:spTree>
    <p:extLst>
      <p:ext uri="{BB962C8B-B14F-4D97-AF65-F5344CB8AC3E}">
        <p14:creationId xmlns:p14="http://schemas.microsoft.com/office/powerpoint/2010/main" val="371489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1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4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8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3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4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7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4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4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9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4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3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4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4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8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4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4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4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8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4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2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4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6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4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4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4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4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8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4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/>
      <p:bldP spid="65" grpId="0"/>
      <p:bldP spid="66" grpId="0"/>
      <p:bldP spid="67" grpId="0"/>
      <p:bldP spid="68" grpId="0" animBg="1"/>
      <p:bldP spid="69" grpId="0" animBg="1"/>
      <p:bldP spid="70" grpId="0" animBg="1"/>
      <p:bldP spid="71" grpId="0" animBg="1"/>
      <p:bldP spid="72" grpId="0" animBg="1"/>
      <p:bldP spid="81" grpId="0"/>
      <p:bldP spid="82" grpId="0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2240CCC-AB65-408F-A5A8-A80C65E02545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2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D5CB68-FCCE-49A1-9F40-600C4228A588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EB11C35-F226-4C6D-9E2E-970BEE33D5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31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00BE6BD-D9A2-4073-986D-6CF7B0268563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507CE1B-8DE6-430D-8F98-041CD1449BCD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3CE4F5-2606-4C63-A885-BC1801BA61E0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2" name="Image 21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9C0C58B3-FD5B-4502-8C82-A16DEFBEE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C215AA2E-2839-43A8-B046-FE5149C17A44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6" name="Flèche : pentagone 25">
                <a:extLst>
                  <a:ext uri="{FF2B5EF4-FFF2-40B4-BE49-F238E27FC236}">
                    <a16:creationId xmlns:a16="http://schemas.microsoft.com/office/drawing/2014/main" id="{1C282C80-190C-41F7-932C-B16EB06E9A0D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PC</a:t>
                </a:r>
              </a:p>
            </p:txBody>
          </p:sp>
          <p:sp>
            <p:nvSpPr>
              <p:cNvPr id="28" name="Flèche : pentagone 47">
                <a:extLst>
                  <a:ext uri="{FF2B5EF4-FFF2-40B4-BE49-F238E27FC236}">
                    <a16:creationId xmlns:a16="http://schemas.microsoft.com/office/drawing/2014/main" id="{3DCD55F6-B526-4912-8375-10968C8CC1D4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" name="Image 23">
              <a:hlinkClick r:id="rId5" action="ppaction://hlinksldjump"/>
              <a:extLst>
                <a:ext uri="{FF2B5EF4-FFF2-40B4-BE49-F238E27FC236}">
                  <a16:creationId xmlns:a16="http://schemas.microsoft.com/office/drawing/2014/main" id="{DFB8FF12-5C1D-4901-8120-EED44C857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A40A2088-083A-4E53-B4DF-D748D085EDC6}"/>
              </a:ext>
            </a:extLst>
          </p:cNvPr>
          <p:cNvSpPr txBox="1"/>
          <p:nvPr/>
        </p:nvSpPr>
        <p:spPr>
          <a:xfrm>
            <a:off x="342887" y="713037"/>
            <a:ext cx="2797792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A partir de la PO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52504D1-4AA8-4F87-9F35-361A484D4781}"/>
              </a:ext>
            </a:extLst>
          </p:cNvPr>
          <p:cNvSpPr txBox="1"/>
          <p:nvPr/>
        </p:nvSpPr>
        <p:spPr>
          <a:xfrm>
            <a:off x="3326308" y="401071"/>
            <a:ext cx="5114442" cy="651905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36000" rIns="72000" bIns="0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GRAFCET de la PC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9C00FD60-F589-4EFD-A161-0B600ABF157E}"/>
              </a:ext>
            </a:extLst>
          </p:cNvPr>
          <p:cNvGrpSpPr/>
          <p:nvPr/>
        </p:nvGrpSpPr>
        <p:grpSpPr>
          <a:xfrm>
            <a:off x="150125" y="1699330"/>
            <a:ext cx="6537277" cy="1292662"/>
            <a:chOff x="150125" y="1699330"/>
            <a:chExt cx="6537277" cy="1292662"/>
          </a:xfrm>
        </p:grpSpPr>
        <p:sp>
          <p:nvSpPr>
            <p:cNvPr id="35" name="Flèche : droite 34">
              <a:extLst>
                <a:ext uri="{FF2B5EF4-FFF2-40B4-BE49-F238E27FC236}">
                  <a16:creationId xmlns:a16="http://schemas.microsoft.com/office/drawing/2014/main" id="{DC8AFC36-F17C-4EA8-9E26-26D9FA78105A}"/>
                </a:ext>
              </a:extLst>
            </p:cNvPr>
            <p:cNvSpPr/>
            <p:nvPr/>
          </p:nvSpPr>
          <p:spPr>
            <a:xfrm>
              <a:off x="4735773" y="1939600"/>
              <a:ext cx="1951629" cy="873121"/>
            </a:xfrm>
            <a:prstGeom prst="rightArrow">
              <a:avLst>
                <a:gd name="adj1" fmla="val 50000"/>
                <a:gd name="adj2" fmla="val 1175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Par :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5B5C8A46-7549-4E7A-9BFB-9B7074EA032E}"/>
                </a:ext>
              </a:extLst>
            </p:cNvPr>
            <p:cNvSpPr txBox="1"/>
            <p:nvPr/>
          </p:nvSpPr>
          <p:spPr>
            <a:xfrm>
              <a:off x="150125" y="1699330"/>
              <a:ext cx="4612944" cy="129266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0" b="1" dirty="0">
                  <a:solidFill>
                    <a:schemeClr val="bg1"/>
                  </a:solidFill>
                </a:rPr>
                <a:t>SC</a:t>
              </a:r>
            </a:p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Sortir la tige du vérin (C)</a:t>
              </a:r>
            </a:p>
          </p:txBody>
        </p:sp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63499EEA-05E7-4587-9190-24EDFF2CEA44}"/>
              </a:ext>
            </a:extLst>
          </p:cNvPr>
          <p:cNvSpPr txBox="1"/>
          <p:nvPr/>
        </p:nvSpPr>
        <p:spPr>
          <a:xfrm>
            <a:off x="342887" y="1156197"/>
            <a:ext cx="2797792" cy="461665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On remplace :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C3B99B89-C30C-45E8-A210-9E22DF71660E}"/>
              </a:ext>
            </a:extLst>
          </p:cNvPr>
          <p:cNvSpPr txBox="1"/>
          <p:nvPr/>
        </p:nvSpPr>
        <p:spPr>
          <a:xfrm>
            <a:off x="6823880" y="1822162"/>
            <a:ext cx="3930556" cy="1107996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14</a:t>
            </a:r>
            <a:r>
              <a:rPr lang="fr-FR" sz="6600" b="1" dirty="0">
                <a:solidFill>
                  <a:schemeClr val="bg1"/>
                </a:solidFill>
              </a:rPr>
              <a:t>M</a:t>
            </a: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EC2658AD-116D-4CE9-BB7D-A24141E516B7}"/>
              </a:ext>
            </a:extLst>
          </p:cNvPr>
          <p:cNvGrpSpPr/>
          <p:nvPr/>
        </p:nvGrpSpPr>
        <p:grpSpPr>
          <a:xfrm>
            <a:off x="150125" y="3268822"/>
            <a:ext cx="6537277" cy="1292662"/>
            <a:chOff x="150125" y="1699330"/>
            <a:chExt cx="6537277" cy="1292662"/>
          </a:xfrm>
        </p:grpSpPr>
        <p:sp>
          <p:nvSpPr>
            <p:cNvPr id="41" name="Flèche : droite 40">
              <a:extLst>
                <a:ext uri="{FF2B5EF4-FFF2-40B4-BE49-F238E27FC236}">
                  <a16:creationId xmlns:a16="http://schemas.microsoft.com/office/drawing/2014/main" id="{753A2A77-6CC7-4A39-A654-569BC55D35A5}"/>
                </a:ext>
              </a:extLst>
            </p:cNvPr>
            <p:cNvSpPr/>
            <p:nvPr/>
          </p:nvSpPr>
          <p:spPr>
            <a:xfrm>
              <a:off x="4735773" y="1939600"/>
              <a:ext cx="1951629" cy="873121"/>
            </a:xfrm>
            <a:prstGeom prst="rightArrow">
              <a:avLst>
                <a:gd name="adj1" fmla="val 50000"/>
                <a:gd name="adj2" fmla="val 1175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Par :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35A96D6D-A462-4784-B10D-2E9818F53C1F}"/>
                </a:ext>
              </a:extLst>
            </p:cNvPr>
            <p:cNvSpPr txBox="1"/>
            <p:nvPr/>
          </p:nvSpPr>
          <p:spPr>
            <a:xfrm>
              <a:off x="150125" y="1699330"/>
              <a:ext cx="4612944" cy="129266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0" b="1" dirty="0">
                  <a:solidFill>
                    <a:schemeClr val="bg1"/>
                  </a:solidFill>
                </a:rPr>
                <a:t>RC</a:t>
              </a:r>
            </a:p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Rentrer  la tige du vérin (C)</a:t>
              </a:r>
            </a:p>
          </p:txBody>
        </p:sp>
      </p:grpSp>
      <p:sp>
        <p:nvSpPr>
          <p:cNvPr id="43" name="ZoneTexte 42">
            <a:extLst>
              <a:ext uri="{FF2B5EF4-FFF2-40B4-BE49-F238E27FC236}">
                <a16:creationId xmlns:a16="http://schemas.microsoft.com/office/drawing/2014/main" id="{907E1639-D4EC-496A-907B-5401201C6235}"/>
              </a:ext>
            </a:extLst>
          </p:cNvPr>
          <p:cNvSpPr txBox="1"/>
          <p:nvPr/>
        </p:nvSpPr>
        <p:spPr>
          <a:xfrm>
            <a:off x="6823880" y="3391654"/>
            <a:ext cx="3930556" cy="1107996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12</a:t>
            </a:r>
            <a:r>
              <a:rPr lang="fr-FR" sz="6600" b="1" dirty="0">
                <a:solidFill>
                  <a:schemeClr val="bg1"/>
                </a:solidFill>
              </a:rPr>
              <a:t>M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60237FA-7522-4267-9FFC-509D10B086A6}"/>
              </a:ext>
            </a:extLst>
          </p:cNvPr>
          <p:cNvGrpSpPr/>
          <p:nvPr/>
        </p:nvGrpSpPr>
        <p:grpSpPr>
          <a:xfrm>
            <a:off x="150125" y="4838314"/>
            <a:ext cx="6537277" cy="1292662"/>
            <a:chOff x="150125" y="1699330"/>
            <a:chExt cx="6537277" cy="1292662"/>
          </a:xfrm>
        </p:grpSpPr>
        <p:sp>
          <p:nvSpPr>
            <p:cNvPr id="45" name="Flèche : droite 44">
              <a:extLst>
                <a:ext uri="{FF2B5EF4-FFF2-40B4-BE49-F238E27FC236}">
                  <a16:creationId xmlns:a16="http://schemas.microsoft.com/office/drawing/2014/main" id="{7483167B-E955-4EA0-AA28-7DC4018EBBC9}"/>
                </a:ext>
              </a:extLst>
            </p:cNvPr>
            <p:cNvSpPr/>
            <p:nvPr/>
          </p:nvSpPr>
          <p:spPr>
            <a:xfrm>
              <a:off x="4735773" y="1939600"/>
              <a:ext cx="1951629" cy="873121"/>
            </a:xfrm>
            <a:prstGeom prst="rightArrow">
              <a:avLst>
                <a:gd name="adj1" fmla="val 50000"/>
                <a:gd name="adj2" fmla="val 1175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Par :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DC1A1B38-8262-451B-A8E0-E8010E7F4465}"/>
                </a:ext>
              </a:extLst>
            </p:cNvPr>
            <p:cNvSpPr txBox="1"/>
            <p:nvPr/>
          </p:nvSpPr>
          <p:spPr>
            <a:xfrm>
              <a:off x="150125" y="1699330"/>
              <a:ext cx="4612944" cy="129266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0" b="1" dirty="0">
                  <a:solidFill>
                    <a:schemeClr val="bg1"/>
                  </a:solidFill>
                </a:rPr>
                <a:t>M</a:t>
              </a:r>
            </a:p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Rotation du moteur (M)</a:t>
              </a:r>
            </a:p>
          </p:txBody>
        </p:sp>
      </p:grpSp>
      <p:sp>
        <p:nvSpPr>
          <p:cNvPr id="47" name="ZoneTexte 46">
            <a:extLst>
              <a:ext uri="{FF2B5EF4-FFF2-40B4-BE49-F238E27FC236}">
                <a16:creationId xmlns:a16="http://schemas.microsoft.com/office/drawing/2014/main" id="{6779DE4C-6E6F-494E-AAD3-3549553F1A27}"/>
              </a:ext>
            </a:extLst>
          </p:cNvPr>
          <p:cNvSpPr txBox="1"/>
          <p:nvPr/>
        </p:nvSpPr>
        <p:spPr>
          <a:xfrm>
            <a:off x="6823880" y="4961146"/>
            <a:ext cx="3930556" cy="1107996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solidFill>
                  <a:schemeClr val="bg1"/>
                </a:solidFill>
              </a:rPr>
              <a:t>KM</a:t>
            </a:r>
          </a:p>
        </p:txBody>
      </p:sp>
      <p:sp>
        <p:nvSpPr>
          <p:cNvPr id="48" name="Bulle narrative : rectangle à coins arrondis 47">
            <a:extLst>
              <a:ext uri="{FF2B5EF4-FFF2-40B4-BE49-F238E27FC236}">
                <a16:creationId xmlns:a16="http://schemas.microsoft.com/office/drawing/2014/main" id="{BEF29469-841A-4369-B57C-7BF7E85E601E}"/>
              </a:ext>
            </a:extLst>
          </p:cNvPr>
          <p:cNvSpPr/>
          <p:nvPr/>
        </p:nvSpPr>
        <p:spPr>
          <a:xfrm>
            <a:off x="6302326" y="1125791"/>
            <a:ext cx="2486832" cy="552634"/>
          </a:xfrm>
          <a:prstGeom prst="wedgeRoundRectCallout">
            <a:avLst>
              <a:gd name="adj1" fmla="val 34527"/>
              <a:gd name="adj2" fmla="val 118447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Ordre de la </a:t>
            </a:r>
            <a:r>
              <a:rPr lang="fr-FR" sz="3200" b="1" dirty="0"/>
              <a:t>S</a:t>
            </a:r>
            <a:r>
              <a:rPr lang="fr-FR" sz="2400" b="1" dirty="0"/>
              <a:t>ortie</a:t>
            </a:r>
          </a:p>
        </p:txBody>
      </p:sp>
      <p:sp>
        <p:nvSpPr>
          <p:cNvPr id="49" name="Bulle narrative : rectangle à coins arrondis 48">
            <a:extLst>
              <a:ext uri="{FF2B5EF4-FFF2-40B4-BE49-F238E27FC236}">
                <a16:creationId xmlns:a16="http://schemas.microsoft.com/office/drawing/2014/main" id="{59405614-C034-4C6C-94F1-CB00F261CBD9}"/>
              </a:ext>
            </a:extLst>
          </p:cNvPr>
          <p:cNvSpPr/>
          <p:nvPr/>
        </p:nvSpPr>
        <p:spPr>
          <a:xfrm>
            <a:off x="9222687" y="1125791"/>
            <a:ext cx="2495701" cy="552634"/>
          </a:xfrm>
          <a:prstGeom prst="wedgeRoundRectCallout">
            <a:avLst>
              <a:gd name="adj1" fmla="val -40182"/>
              <a:gd name="adj2" fmla="val 113357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Distributeur </a:t>
            </a:r>
            <a:r>
              <a:rPr lang="fr-FR" sz="3200" b="1" dirty="0"/>
              <a:t> M</a:t>
            </a:r>
            <a:r>
              <a:rPr lang="fr-FR" sz="2400" b="1" dirty="0"/>
              <a:t> </a:t>
            </a:r>
          </a:p>
        </p:txBody>
      </p:sp>
      <p:sp>
        <p:nvSpPr>
          <p:cNvPr id="50" name="Bulle narrative : rectangle à coins arrondis 49">
            <a:extLst>
              <a:ext uri="{FF2B5EF4-FFF2-40B4-BE49-F238E27FC236}">
                <a16:creationId xmlns:a16="http://schemas.microsoft.com/office/drawing/2014/main" id="{5E1E89F5-87B9-4306-90EC-C2B1E0EC51DB}"/>
              </a:ext>
            </a:extLst>
          </p:cNvPr>
          <p:cNvSpPr/>
          <p:nvPr/>
        </p:nvSpPr>
        <p:spPr>
          <a:xfrm>
            <a:off x="6049107" y="2714686"/>
            <a:ext cx="2578007" cy="552634"/>
          </a:xfrm>
          <a:prstGeom prst="wedgeRoundRectCallout">
            <a:avLst>
              <a:gd name="adj1" fmla="val 36996"/>
              <a:gd name="adj2" fmla="val 108265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prstClr val="white"/>
                </a:solidFill>
              </a:rPr>
              <a:t>Ordre de la </a:t>
            </a:r>
            <a:r>
              <a:rPr lang="fr-FR" sz="3200" b="1" dirty="0"/>
              <a:t>R</a:t>
            </a:r>
            <a:r>
              <a:rPr lang="fr-FR" sz="2400" b="1" dirty="0"/>
              <a:t>entrer</a:t>
            </a:r>
          </a:p>
        </p:txBody>
      </p:sp>
      <p:sp>
        <p:nvSpPr>
          <p:cNvPr id="55" name="Bulle narrative : rectangle à coins arrondis 54">
            <a:extLst>
              <a:ext uri="{FF2B5EF4-FFF2-40B4-BE49-F238E27FC236}">
                <a16:creationId xmlns:a16="http://schemas.microsoft.com/office/drawing/2014/main" id="{7BE9A68E-CFE6-4669-B263-5A6D279DBD8D}"/>
              </a:ext>
            </a:extLst>
          </p:cNvPr>
          <p:cNvSpPr/>
          <p:nvPr/>
        </p:nvSpPr>
        <p:spPr>
          <a:xfrm>
            <a:off x="9222687" y="2672206"/>
            <a:ext cx="2495701" cy="552634"/>
          </a:xfrm>
          <a:prstGeom prst="wedgeRoundRectCallout">
            <a:avLst>
              <a:gd name="adj1" fmla="val -44127"/>
              <a:gd name="adj2" fmla="val 120993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Distributeur </a:t>
            </a:r>
            <a:r>
              <a:rPr lang="fr-FR" sz="3200" b="1" dirty="0"/>
              <a:t> M</a:t>
            </a:r>
            <a:endParaRPr lang="fr-FR" sz="2400" b="1" dirty="0"/>
          </a:p>
        </p:txBody>
      </p:sp>
      <p:sp>
        <p:nvSpPr>
          <p:cNvPr id="56" name="Bulle narrative : rectangle à coins arrondis 55">
            <a:extLst>
              <a:ext uri="{FF2B5EF4-FFF2-40B4-BE49-F238E27FC236}">
                <a16:creationId xmlns:a16="http://schemas.microsoft.com/office/drawing/2014/main" id="{1DD4136D-3774-407F-9DC8-177EC4FAEA55}"/>
              </a:ext>
            </a:extLst>
          </p:cNvPr>
          <p:cNvSpPr/>
          <p:nvPr/>
        </p:nvSpPr>
        <p:spPr>
          <a:xfrm>
            <a:off x="9222686" y="4189830"/>
            <a:ext cx="2495701" cy="552634"/>
          </a:xfrm>
          <a:prstGeom prst="wedgeRoundRectCallout">
            <a:avLst>
              <a:gd name="adj1" fmla="val -44127"/>
              <a:gd name="adj2" fmla="val 120993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Contacteur </a:t>
            </a:r>
            <a:r>
              <a:rPr lang="fr-FR" sz="3200" b="1" dirty="0"/>
              <a:t> KM</a:t>
            </a:r>
            <a:endParaRPr lang="fr-FR" sz="2400" b="1" dirty="0"/>
          </a:p>
        </p:txBody>
      </p:sp>
      <p:sp>
        <p:nvSpPr>
          <p:cNvPr id="57" name="ZoneTexte 56">
            <a:hlinkClick r:id="rId7" action="ppaction://hlinksldjump" tooltip="Retour a l'exercice marquage des yaourts"/>
            <a:extLst>
              <a:ext uri="{FF2B5EF4-FFF2-40B4-BE49-F238E27FC236}">
                <a16:creationId xmlns:a16="http://schemas.microsoft.com/office/drawing/2014/main" id="{1FC4B367-18DF-4F17-B1D1-B64097F675D7}"/>
              </a:ext>
            </a:extLst>
          </p:cNvPr>
          <p:cNvSpPr txBox="1"/>
          <p:nvPr/>
        </p:nvSpPr>
        <p:spPr>
          <a:xfrm>
            <a:off x="501748" y="6269306"/>
            <a:ext cx="1307636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tIns="0" bIns="0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Rappel  </a:t>
            </a:r>
          </a:p>
        </p:txBody>
      </p:sp>
    </p:spTree>
    <p:extLst>
      <p:ext uri="{BB962C8B-B14F-4D97-AF65-F5344CB8AC3E}">
        <p14:creationId xmlns:p14="http://schemas.microsoft.com/office/powerpoint/2010/main" val="74877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8" grpId="0" animBg="1"/>
      <p:bldP spid="39" grpId="0" animBg="1"/>
      <p:bldP spid="43" grpId="0" animBg="1"/>
      <p:bldP spid="47" grpId="0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5" grpId="0" animBg="1"/>
      <p:bldP spid="55" grpId="1" animBg="1"/>
      <p:bldP spid="56" grpId="0" animBg="1"/>
      <p:bldP spid="56" grpId="1" animBg="1"/>
      <p:bldP spid="5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2240CCC-AB65-408F-A5A8-A80C65E02545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2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D5CB68-FCCE-49A1-9F40-600C4228A588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EB11C35-F226-4C6D-9E2E-970BEE33D5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31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00BE6BD-D9A2-4073-986D-6CF7B0268563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507CE1B-8DE6-430D-8F98-041CD1449BCD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3CE4F5-2606-4C63-A885-BC1801BA61E0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2" name="Image 21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9C0C58B3-FD5B-4502-8C82-A16DEFBEE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C215AA2E-2839-43A8-B046-FE5149C17A44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6" name="Flèche : pentagone 25">
                <a:extLst>
                  <a:ext uri="{FF2B5EF4-FFF2-40B4-BE49-F238E27FC236}">
                    <a16:creationId xmlns:a16="http://schemas.microsoft.com/office/drawing/2014/main" id="{1C282C80-190C-41F7-932C-B16EB06E9A0D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PC</a:t>
                </a:r>
              </a:p>
            </p:txBody>
          </p:sp>
          <p:sp>
            <p:nvSpPr>
              <p:cNvPr id="28" name="Flèche : pentagone 47">
                <a:extLst>
                  <a:ext uri="{FF2B5EF4-FFF2-40B4-BE49-F238E27FC236}">
                    <a16:creationId xmlns:a16="http://schemas.microsoft.com/office/drawing/2014/main" id="{3DCD55F6-B526-4912-8375-10968C8CC1D4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" name="Image 23">
              <a:hlinkClick r:id="rId5" action="ppaction://hlinksldjump"/>
              <a:extLst>
                <a:ext uri="{FF2B5EF4-FFF2-40B4-BE49-F238E27FC236}">
                  <a16:creationId xmlns:a16="http://schemas.microsoft.com/office/drawing/2014/main" id="{DFB8FF12-5C1D-4901-8120-EED44C857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Image 14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E68E5939-8716-45B6-8494-522EA0F90E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7" y="725714"/>
            <a:ext cx="5019048" cy="594285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35690B6-CAFC-411C-96CA-9BF3C619E1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61" y="634413"/>
            <a:ext cx="4255163" cy="616355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E73F047-FCFD-456E-9270-CFF9DE6732DC}"/>
              </a:ext>
            </a:extLst>
          </p:cNvPr>
          <p:cNvSpPr txBox="1"/>
          <p:nvPr/>
        </p:nvSpPr>
        <p:spPr>
          <a:xfrm>
            <a:off x="2209266" y="2007501"/>
            <a:ext cx="2771709" cy="416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72000" bIns="72000" rtlCol="0">
            <a:spAutoFit/>
          </a:bodyPr>
          <a:lstStyle/>
          <a:p>
            <a:r>
              <a:rPr lang="fr-FR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Départ cycle</a:t>
            </a:r>
          </a:p>
        </p:txBody>
      </p:sp>
      <p:pic>
        <p:nvPicPr>
          <p:cNvPr id="18" name="Image 17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91DA8D53-06DB-401A-BBE8-A838D01295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696" y="681572"/>
            <a:ext cx="4644000" cy="607077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74316AF-2CD8-4139-8379-92B1A44513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61" y="2408910"/>
            <a:ext cx="5652013" cy="436934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 29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5D144732-F137-44AF-BCF0-363BA4D8C62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761" y="406108"/>
            <a:ext cx="10137483" cy="382429"/>
          </a:xfrm>
          <a:prstGeom prst="rect">
            <a:avLst/>
          </a:prstGeom>
        </p:spPr>
      </p:pic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CF5B4E43-7AC3-438C-93B9-60230EF44091}"/>
              </a:ext>
            </a:extLst>
          </p:cNvPr>
          <p:cNvCxnSpPr>
            <a:cxnSpLocks/>
          </p:cNvCxnSpPr>
          <p:nvPr/>
        </p:nvCxnSpPr>
        <p:spPr>
          <a:xfrm>
            <a:off x="6066972" y="711200"/>
            <a:ext cx="0" cy="61322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4DE83278-A084-46D6-838A-EDA7E9CAC3FE}"/>
              </a:ext>
            </a:extLst>
          </p:cNvPr>
          <p:cNvSpPr txBox="1"/>
          <p:nvPr/>
        </p:nvSpPr>
        <p:spPr>
          <a:xfrm>
            <a:off x="8412515" y="1965463"/>
            <a:ext cx="638653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m 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7294321-D96C-4341-B944-3EF6D094D7F2}"/>
              </a:ext>
            </a:extLst>
          </p:cNvPr>
          <p:cNvSpPr txBox="1"/>
          <p:nvPr/>
        </p:nvSpPr>
        <p:spPr>
          <a:xfrm>
            <a:off x="8450158" y="1857742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7" name="Bulle narrative : rectangle à coins arrondis 36">
            <a:extLst>
              <a:ext uri="{FF2B5EF4-FFF2-40B4-BE49-F238E27FC236}">
                <a16:creationId xmlns:a16="http://schemas.microsoft.com/office/drawing/2014/main" id="{074544BB-39BC-4809-83FD-BA76C713D6A9}"/>
              </a:ext>
            </a:extLst>
          </p:cNvPr>
          <p:cNvSpPr/>
          <p:nvPr/>
        </p:nvSpPr>
        <p:spPr>
          <a:xfrm>
            <a:off x="4901517" y="4093460"/>
            <a:ext cx="2636582" cy="814663"/>
          </a:xfrm>
          <a:prstGeom prst="wedgeRoundRectCallout">
            <a:avLst>
              <a:gd name="adj1" fmla="val -61016"/>
              <a:gd name="adj2" fmla="val -138871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Par l’action sur le bouton  </a:t>
            </a:r>
            <a:r>
              <a:rPr lang="fr-FR" b="1" dirty="0">
                <a:solidFill>
                  <a:schemeClr val="bg1"/>
                </a:solidFill>
              </a:rPr>
              <a:t>« </a:t>
            </a:r>
            <a:r>
              <a:rPr lang="fr-FR" sz="2400" b="1" dirty="0"/>
              <a:t>m</a:t>
            </a:r>
            <a:r>
              <a:rPr lang="fr-FR" b="1" dirty="0">
                <a:solidFill>
                  <a:schemeClr val="bg1"/>
                </a:solidFill>
              </a:rPr>
              <a:t> »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29E64A3-53B8-4850-B7E9-C1669137E8CB}"/>
              </a:ext>
            </a:extLst>
          </p:cNvPr>
          <p:cNvSpPr/>
          <p:nvPr/>
        </p:nvSpPr>
        <p:spPr>
          <a:xfrm rot="5400000">
            <a:off x="3697945" y="2418917"/>
            <a:ext cx="763385" cy="129941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Bulle narrative : rectangle à coins arrondis 38">
            <a:extLst>
              <a:ext uri="{FF2B5EF4-FFF2-40B4-BE49-F238E27FC236}">
                <a16:creationId xmlns:a16="http://schemas.microsoft.com/office/drawing/2014/main" id="{EEBBAF43-5FF2-491A-B608-E48F611C623A}"/>
              </a:ext>
            </a:extLst>
          </p:cNvPr>
          <p:cNvSpPr/>
          <p:nvPr/>
        </p:nvSpPr>
        <p:spPr>
          <a:xfrm>
            <a:off x="4079638" y="462334"/>
            <a:ext cx="3085660" cy="919412"/>
          </a:xfrm>
          <a:prstGeom prst="wedgeRoundRectCallout">
            <a:avLst>
              <a:gd name="adj1" fmla="val -54335"/>
              <a:gd name="adj2" fmla="val 131678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FR" sz="2400" b="1" dirty="0"/>
              <a:t>Quand la PC commence le cycle ?</a:t>
            </a:r>
          </a:p>
        </p:txBody>
      </p:sp>
    </p:spTree>
    <p:extLst>
      <p:ext uri="{BB962C8B-B14F-4D97-AF65-F5344CB8AC3E}">
        <p14:creationId xmlns:p14="http://schemas.microsoft.com/office/powerpoint/2010/main" val="380560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3" grpId="0" animBg="1"/>
      <p:bldP spid="35" grpId="0"/>
      <p:bldP spid="35" grpId="1"/>
      <p:bldP spid="35" grpId="2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2240CCC-AB65-408F-A5A8-A80C65E02545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3B29E8B2-DB08-404E-B06E-C676B3FEAE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761" y="634414"/>
            <a:ext cx="4255163" cy="527574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7613EAFE-85C9-45AB-A2B1-BA64517C6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66" y="1201632"/>
            <a:ext cx="3949002" cy="557662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2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D5CB68-FCCE-49A1-9F40-600C4228A588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EB11C35-F226-4C6D-9E2E-970BEE33D5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31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00BE6BD-D9A2-4073-986D-6CF7B0268563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507CE1B-8DE6-430D-8F98-041CD1449BCD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3CE4F5-2606-4C63-A885-BC1801BA61E0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2" name="Image 21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9C0C58B3-FD5B-4502-8C82-A16DEFBEE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C215AA2E-2839-43A8-B046-FE5149C17A44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6" name="Flèche : pentagone 25">
                <a:extLst>
                  <a:ext uri="{FF2B5EF4-FFF2-40B4-BE49-F238E27FC236}">
                    <a16:creationId xmlns:a16="http://schemas.microsoft.com/office/drawing/2014/main" id="{1C282C80-190C-41F7-932C-B16EB06E9A0D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PC</a:t>
                </a:r>
              </a:p>
            </p:txBody>
          </p:sp>
          <p:sp>
            <p:nvSpPr>
              <p:cNvPr id="28" name="Flèche : pentagone 47">
                <a:extLst>
                  <a:ext uri="{FF2B5EF4-FFF2-40B4-BE49-F238E27FC236}">
                    <a16:creationId xmlns:a16="http://schemas.microsoft.com/office/drawing/2014/main" id="{3DCD55F6-B526-4912-8375-10968C8CC1D4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" name="Image 23">
              <a:hlinkClick r:id="rId8" action="ppaction://hlinksldjump"/>
              <a:extLst>
                <a:ext uri="{FF2B5EF4-FFF2-40B4-BE49-F238E27FC236}">
                  <a16:creationId xmlns:a16="http://schemas.microsoft.com/office/drawing/2014/main" id="{DFB8FF12-5C1D-4901-8120-EED44C857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Image 16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242D19D6-D918-4867-AB50-81C09D8CFC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696" y="681572"/>
            <a:ext cx="4644000" cy="6070771"/>
          </a:xfrm>
          <a:prstGeom prst="rect">
            <a:avLst/>
          </a:prstGeom>
        </p:spPr>
      </p:pic>
      <p:pic>
        <p:nvPicPr>
          <p:cNvPr id="18" name="Image 17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B022AB16-1986-437E-8E9C-C357C0C00A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761" y="406108"/>
            <a:ext cx="10155831" cy="382429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796F70F-356D-4112-A99B-A491BB965DDC}"/>
              </a:ext>
            </a:extLst>
          </p:cNvPr>
          <p:cNvCxnSpPr>
            <a:cxnSpLocks/>
          </p:cNvCxnSpPr>
          <p:nvPr/>
        </p:nvCxnSpPr>
        <p:spPr>
          <a:xfrm>
            <a:off x="6066972" y="711200"/>
            <a:ext cx="0" cy="61322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C6552BBF-4C92-4C1E-92D6-10179E4A85B9}"/>
              </a:ext>
            </a:extLst>
          </p:cNvPr>
          <p:cNvSpPr txBox="1"/>
          <p:nvPr/>
        </p:nvSpPr>
        <p:spPr>
          <a:xfrm>
            <a:off x="8412515" y="1965463"/>
            <a:ext cx="638653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m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F9AF195-666A-4496-BB78-95C9C886D628}"/>
              </a:ext>
            </a:extLst>
          </p:cNvPr>
          <p:cNvSpPr txBox="1"/>
          <p:nvPr/>
        </p:nvSpPr>
        <p:spPr>
          <a:xfrm>
            <a:off x="9023871" y="2450768"/>
            <a:ext cx="1224000" cy="514738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72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14M</a:t>
            </a:r>
            <a:r>
              <a:rPr lang="fr-FR" b="1" dirty="0">
                <a:solidFill>
                  <a:schemeClr val="bg1"/>
                </a:solidFill>
              </a:rPr>
              <a:t>1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2AAAEF9-8790-4D02-A732-CE415E7A4AD6}"/>
              </a:ext>
            </a:extLst>
          </p:cNvPr>
          <p:cNvSpPr txBox="1"/>
          <p:nvPr/>
        </p:nvSpPr>
        <p:spPr>
          <a:xfrm>
            <a:off x="9413013" y="2385257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9250D30-79D9-4E42-ABB1-E8B7029BF82E}"/>
              </a:ext>
            </a:extLst>
          </p:cNvPr>
          <p:cNvSpPr txBox="1"/>
          <p:nvPr/>
        </p:nvSpPr>
        <p:spPr>
          <a:xfrm>
            <a:off x="2866382" y="2464416"/>
            <a:ext cx="1152000" cy="514738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72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SC</a:t>
            </a:r>
            <a:r>
              <a:rPr lang="fr-FR" b="1" dirty="0">
                <a:solidFill>
                  <a:schemeClr val="bg1"/>
                </a:solidFill>
              </a:rPr>
              <a:t>1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972BD4E-16A1-49EA-B6E9-CB228679243F}"/>
              </a:ext>
            </a:extLst>
          </p:cNvPr>
          <p:cNvSpPr txBox="1"/>
          <p:nvPr/>
        </p:nvSpPr>
        <p:spPr>
          <a:xfrm>
            <a:off x="2228855" y="3050725"/>
            <a:ext cx="541640" cy="386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72000" bIns="72000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AB7B68C5-F5A2-4FD0-AD98-AE65D7C78E5F}"/>
              </a:ext>
            </a:extLst>
          </p:cNvPr>
          <p:cNvSpPr txBox="1"/>
          <p:nvPr/>
        </p:nvSpPr>
        <p:spPr>
          <a:xfrm>
            <a:off x="8289985" y="3013726"/>
            <a:ext cx="733886" cy="30777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F4AD763A-B5C0-4E86-8F5E-BC005794E20C}"/>
              </a:ext>
            </a:extLst>
          </p:cNvPr>
          <p:cNvSpPr txBox="1"/>
          <p:nvPr/>
        </p:nvSpPr>
        <p:spPr>
          <a:xfrm>
            <a:off x="8327416" y="2852004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A50AE139-94F7-4E0D-BB6A-18A2A921866D}"/>
              </a:ext>
            </a:extLst>
          </p:cNvPr>
          <p:cNvSpPr txBox="1"/>
          <p:nvPr/>
        </p:nvSpPr>
        <p:spPr>
          <a:xfrm>
            <a:off x="9037518" y="3460211"/>
            <a:ext cx="1008000" cy="468000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72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KM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31B1BC75-098E-42E3-8289-ECAB2F0628D0}"/>
              </a:ext>
            </a:extLst>
          </p:cNvPr>
          <p:cNvSpPr txBox="1"/>
          <p:nvPr/>
        </p:nvSpPr>
        <p:spPr>
          <a:xfrm>
            <a:off x="9317126" y="3381052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BEDAF88F-B347-477F-A6D7-0723F6DDF1E3}"/>
              </a:ext>
            </a:extLst>
          </p:cNvPr>
          <p:cNvSpPr txBox="1"/>
          <p:nvPr/>
        </p:nvSpPr>
        <p:spPr>
          <a:xfrm>
            <a:off x="2895177" y="3473859"/>
            <a:ext cx="900000" cy="504000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72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C14E169F-B6FB-4B8A-99E9-E22BFF64E7A1}"/>
              </a:ext>
            </a:extLst>
          </p:cNvPr>
          <p:cNvSpPr txBox="1"/>
          <p:nvPr/>
        </p:nvSpPr>
        <p:spPr>
          <a:xfrm>
            <a:off x="10140287" y="3460586"/>
            <a:ext cx="936000" cy="468000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72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14M</a:t>
            </a:r>
            <a:r>
              <a:rPr lang="fr-FR" b="1" dirty="0">
                <a:solidFill>
                  <a:schemeClr val="bg1"/>
                </a:solidFill>
              </a:rPr>
              <a:t>2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034151C6-C110-4D8B-AD49-F27DC3C602E8}"/>
              </a:ext>
            </a:extLst>
          </p:cNvPr>
          <p:cNvSpPr txBox="1"/>
          <p:nvPr/>
        </p:nvSpPr>
        <p:spPr>
          <a:xfrm>
            <a:off x="10338007" y="3367779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DFFCBEAA-DC23-447B-B6B9-DC4506246C1D}"/>
              </a:ext>
            </a:extLst>
          </p:cNvPr>
          <p:cNvSpPr txBox="1"/>
          <p:nvPr/>
        </p:nvSpPr>
        <p:spPr>
          <a:xfrm>
            <a:off x="3878900" y="3475850"/>
            <a:ext cx="882000" cy="489600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72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SC</a:t>
            </a:r>
            <a:r>
              <a:rPr lang="fr-FR" b="1" dirty="0">
                <a:solidFill>
                  <a:schemeClr val="bg1"/>
                </a:solidFill>
              </a:rPr>
              <a:t>2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B745276-1B16-4E23-B9CE-30A34A978F74}"/>
              </a:ext>
            </a:extLst>
          </p:cNvPr>
          <p:cNvSpPr txBox="1"/>
          <p:nvPr/>
        </p:nvSpPr>
        <p:spPr>
          <a:xfrm>
            <a:off x="2228855" y="4185772"/>
            <a:ext cx="541640" cy="386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72000" bIns="72000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82080BE-24AB-4098-B987-F6D34A802501}"/>
              </a:ext>
            </a:extLst>
          </p:cNvPr>
          <p:cNvSpPr txBox="1"/>
          <p:nvPr/>
        </p:nvSpPr>
        <p:spPr>
          <a:xfrm>
            <a:off x="8289985" y="4148773"/>
            <a:ext cx="733886" cy="30777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8CDC57C5-4AAE-400D-A136-BA9BAB5989BA}"/>
              </a:ext>
            </a:extLst>
          </p:cNvPr>
          <p:cNvSpPr txBox="1"/>
          <p:nvPr/>
        </p:nvSpPr>
        <p:spPr>
          <a:xfrm>
            <a:off x="8327416" y="3987051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35FC8A3D-7180-481F-9870-5B9178AC03E9}"/>
              </a:ext>
            </a:extLst>
          </p:cNvPr>
          <p:cNvSpPr txBox="1"/>
          <p:nvPr/>
        </p:nvSpPr>
        <p:spPr>
          <a:xfrm>
            <a:off x="9071745" y="4567996"/>
            <a:ext cx="1017192" cy="514738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72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KM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36831ADF-9365-46AA-8CDB-4C691F506472}"/>
              </a:ext>
            </a:extLst>
          </p:cNvPr>
          <p:cNvSpPr txBox="1"/>
          <p:nvPr/>
        </p:nvSpPr>
        <p:spPr>
          <a:xfrm>
            <a:off x="9448677" y="4512350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2C0B8E0B-59DD-49FE-852F-2F4F65F69913}"/>
              </a:ext>
            </a:extLst>
          </p:cNvPr>
          <p:cNvSpPr txBox="1"/>
          <p:nvPr/>
        </p:nvSpPr>
        <p:spPr>
          <a:xfrm>
            <a:off x="2929457" y="4581228"/>
            <a:ext cx="899227" cy="514738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72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353C5D04-8C2F-4465-9A73-7FACB01CCDAC}"/>
              </a:ext>
            </a:extLst>
          </p:cNvPr>
          <p:cNvSpPr txBox="1"/>
          <p:nvPr/>
        </p:nvSpPr>
        <p:spPr>
          <a:xfrm>
            <a:off x="2280072" y="5156128"/>
            <a:ext cx="541640" cy="386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72000" bIns="72000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9519B93A-6276-45A0-86DA-0821F1FEC391}"/>
              </a:ext>
            </a:extLst>
          </p:cNvPr>
          <p:cNvSpPr txBox="1"/>
          <p:nvPr/>
        </p:nvSpPr>
        <p:spPr>
          <a:xfrm>
            <a:off x="8341202" y="5119129"/>
            <a:ext cx="733886" cy="30777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1B938512-63EA-4ED0-BFF4-E5420C489498}"/>
              </a:ext>
            </a:extLst>
          </p:cNvPr>
          <p:cNvSpPr txBox="1"/>
          <p:nvPr/>
        </p:nvSpPr>
        <p:spPr>
          <a:xfrm>
            <a:off x="8378633" y="4957407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73AA2700-E72A-444B-A88E-A8B6D4E0710C}"/>
              </a:ext>
            </a:extLst>
          </p:cNvPr>
          <p:cNvSpPr txBox="1"/>
          <p:nvPr/>
        </p:nvSpPr>
        <p:spPr>
          <a:xfrm>
            <a:off x="9085393" y="5562421"/>
            <a:ext cx="1188000" cy="514738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72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12M</a:t>
            </a:r>
            <a:r>
              <a:rPr lang="fr-FR" b="1" dirty="0">
                <a:solidFill>
                  <a:schemeClr val="bg1"/>
                </a:solidFill>
              </a:rPr>
              <a:t>1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2C7CF9F8-CED8-4725-8070-02F670741215}"/>
              </a:ext>
            </a:extLst>
          </p:cNvPr>
          <p:cNvSpPr txBox="1"/>
          <p:nvPr/>
        </p:nvSpPr>
        <p:spPr>
          <a:xfrm>
            <a:off x="9462325" y="5506775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6494A6ED-EF60-4A04-AD19-8236476919E7}"/>
              </a:ext>
            </a:extLst>
          </p:cNvPr>
          <p:cNvSpPr txBox="1"/>
          <p:nvPr/>
        </p:nvSpPr>
        <p:spPr>
          <a:xfrm>
            <a:off x="2934271" y="5587550"/>
            <a:ext cx="1098000" cy="514738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72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RC</a:t>
            </a:r>
            <a:r>
              <a:rPr lang="fr-FR" b="1" dirty="0">
                <a:solidFill>
                  <a:schemeClr val="bg1"/>
                </a:solidFill>
              </a:rPr>
              <a:t>1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87AA6BEF-14B2-407E-AF65-44A93FBB337D}"/>
              </a:ext>
            </a:extLst>
          </p:cNvPr>
          <p:cNvSpPr txBox="1"/>
          <p:nvPr/>
        </p:nvSpPr>
        <p:spPr>
          <a:xfrm>
            <a:off x="2266286" y="6222796"/>
            <a:ext cx="541640" cy="386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72000" bIns="72000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E2843DDF-0740-4E0E-AA84-CA6B70B24CF7}"/>
              </a:ext>
            </a:extLst>
          </p:cNvPr>
          <p:cNvSpPr txBox="1"/>
          <p:nvPr/>
        </p:nvSpPr>
        <p:spPr>
          <a:xfrm>
            <a:off x="8327416" y="6185797"/>
            <a:ext cx="733886" cy="30777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0377A5EF-50D1-4AE4-9BC4-3AC5967290B2}"/>
              </a:ext>
            </a:extLst>
          </p:cNvPr>
          <p:cNvSpPr txBox="1"/>
          <p:nvPr/>
        </p:nvSpPr>
        <p:spPr>
          <a:xfrm>
            <a:off x="8364847" y="6024075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88BD728-D6DC-4B37-A483-87AF08DADE26}"/>
              </a:ext>
            </a:extLst>
          </p:cNvPr>
          <p:cNvSpPr/>
          <p:nvPr/>
        </p:nvSpPr>
        <p:spPr>
          <a:xfrm>
            <a:off x="10140154" y="4534113"/>
            <a:ext cx="972000" cy="576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......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8618D744-0C2A-415F-B545-91E7080E7C28}"/>
              </a:ext>
            </a:extLst>
          </p:cNvPr>
          <p:cNvSpPr txBox="1"/>
          <p:nvPr/>
        </p:nvSpPr>
        <p:spPr>
          <a:xfrm>
            <a:off x="3884588" y="4580538"/>
            <a:ext cx="899226" cy="514738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72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RC</a:t>
            </a:r>
            <a:r>
              <a:rPr lang="fr-FR" b="1" dirty="0">
                <a:solidFill>
                  <a:schemeClr val="bg1"/>
                </a:solidFill>
              </a:rPr>
              <a:t>2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41A10A1B-2967-487E-B8ED-FAC23034F241}"/>
              </a:ext>
            </a:extLst>
          </p:cNvPr>
          <p:cNvSpPr txBox="1"/>
          <p:nvPr/>
        </p:nvSpPr>
        <p:spPr>
          <a:xfrm>
            <a:off x="10152428" y="4557878"/>
            <a:ext cx="923859" cy="514738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72000" rIns="72000" bIns="72000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12M</a:t>
            </a:r>
            <a:r>
              <a:rPr lang="fr-FR" b="1" dirty="0">
                <a:solidFill>
                  <a:schemeClr val="bg1"/>
                </a:solidFill>
              </a:rPr>
              <a:t>2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C5D1B07F-8CDF-45E6-983B-8224DEB8485E}"/>
              </a:ext>
            </a:extLst>
          </p:cNvPr>
          <p:cNvSpPr txBox="1"/>
          <p:nvPr/>
        </p:nvSpPr>
        <p:spPr>
          <a:xfrm>
            <a:off x="10430817" y="4497906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741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53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6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000"/>
                            </p:stCondLst>
                            <p:childTnLst>
                              <p:par>
                                <p:cTn id="17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71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8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000"/>
                            </p:stCondLst>
                            <p:childTnLst>
                              <p:par>
                                <p:cTn id="195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96" dur="2000" fill="hold"/>
                                        <p:tgtEl>
                                          <p:spTgt spid="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16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23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3" grpId="1"/>
      <p:bldP spid="33" grpId="2"/>
      <p:bldP spid="35" grpId="0" animBg="1"/>
      <p:bldP spid="35" grpId="1" animBg="1"/>
      <p:bldP spid="37" grpId="0" animBg="1"/>
      <p:bldP spid="37" grpId="1" animBg="1"/>
      <p:bldP spid="38" grpId="0" animBg="1"/>
      <p:bldP spid="39" grpId="0"/>
      <p:bldP spid="39" grpId="1"/>
      <p:bldP spid="39" grpId="2"/>
      <p:bldP spid="40" grpId="0" animBg="1"/>
      <p:bldP spid="41" grpId="0"/>
      <p:bldP spid="41" grpId="1"/>
      <p:bldP spid="41" grpId="2"/>
      <p:bldP spid="42" grpId="0" animBg="1"/>
      <p:bldP spid="42" grpId="1" animBg="1"/>
      <p:bldP spid="43" grpId="0" animBg="1"/>
      <p:bldP spid="44" grpId="0"/>
      <p:bldP spid="44" grpId="1"/>
      <p:bldP spid="44" grpId="2"/>
      <p:bldP spid="45" grpId="0" animBg="1"/>
      <p:bldP spid="45" grpId="1" animBg="1"/>
      <p:bldP spid="46" grpId="0" animBg="1"/>
      <p:bldP spid="46" grpId="1" animBg="1"/>
      <p:bldP spid="47" grpId="0" animBg="1"/>
      <p:bldP spid="48" grpId="0"/>
      <p:bldP spid="48" grpId="1"/>
      <p:bldP spid="48" grpId="2"/>
      <p:bldP spid="49" grpId="0" animBg="1"/>
      <p:bldP spid="50" grpId="0"/>
      <p:bldP spid="50" grpId="1"/>
      <p:bldP spid="50" grpId="2"/>
      <p:bldP spid="51" grpId="0" animBg="1"/>
      <p:bldP spid="51" grpId="1" animBg="1"/>
      <p:bldP spid="52" grpId="0" animBg="1"/>
      <p:bldP spid="52" grpId="1" animBg="1"/>
      <p:bldP spid="53" grpId="0" animBg="1"/>
      <p:bldP spid="54" grpId="0"/>
      <p:bldP spid="54" grpId="1"/>
      <p:bldP spid="54" grpId="2"/>
      <p:bldP spid="55" grpId="0" animBg="1"/>
      <p:bldP spid="56" grpId="0"/>
      <p:bldP spid="56" grpId="1"/>
      <p:bldP spid="56" grpId="2"/>
      <p:bldP spid="57" grpId="0" animBg="1"/>
      <p:bldP spid="57" grpId="1" animBg="1"/>
      <p:bldP spid="58" grpId="0" animBg="1"/>
      <p:bldP spid="58" grpId="1" animBg="1"/>
      <p:bldP spid="59" grpId="0" animBg="1"/>
      <p:bldP spid="60" grpId="0"/>
      <p:bldP spid="60" grpId="1"/>
      <p:bldP spid="60" grpId="2"/>
      <p:bldP spid="64" grpId="0" animBg="1"/>
      <p:bldP spid="64" grpId="1" animBg="1"/>
      <p:bldP spid="65" grpId="0" animBg="1"/>
      <p:bldP spid="66" grpId="0"/>
      <p:bldP spid="66" grpId="1"/>
      <p:bldP spid="66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>
            <a:extLst>
              <a:ext uri="{FF2B5EF4-FFF2-40B4-BE49-F238E27FC236}">
                <a16:creationId xmlns:a16="http://schemas.microsoft.com/office/drawing/2014/main" id="{DE23F72B-CE47-4ACB-BE7D-E5F3A0E8E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316" y="2380059"/>
            <a:ext cx="5430917" cy="381752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17112F44-42CB-4B6F-B8C8-06C89ADE032D}"/>
              </a:ext>
            </a:extLst>
          </p:cNvPr>
          <p:cNvSpPr/>
          <p:nvPr/>
        </p:nvSpPr>
        <p:spPr>
          <a:xfrm>
            <a:off x="872181" y="1373777"/>
            <a:ext cx="3653267" cy="514707"/>
          </a:xfrm>
          <a:prstGeom prst="round2SameRect">
            <a:avLst>
              <a:gd name="adj1" fmla="val 0"/>
              <a:gd name="adj2" fmla="val 36893"/>
            </a:avLst>
          </a:prstGeom>
          <a:solidFill>
            <a:sysClr val="window" lastClr="FFFFFF"/>
          </a:solidFill>
          <a:ln w="1905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ot="0" spcFirstLastPara="0" vert="horz" wrap="square" lIns="72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40385" indent="-540385">
              <a:lnSpc>
                <a:spcPts val="1200"/>
              </a:lnSpc>
              <a:spcAft>
                <a:spcPts val="800"/>
              </a:spcAft>
            </a:pPr>
            <a:r>
              <a:rPr lang="fr-FR" sz="3200" b="1" u="sng" dirty="0">
                <a:solidFill>
                  <a:srgbClr val="056E9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Fonctionnement :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rganigramme : Connecteur page suivante 21">
            <a:extLst>
              <a:ext uri="{FF2B5EF4-FFF2-40B4-BE49-F238E27FC236}">
                <a16:creationId xmlns:a16="http://schemas.microsoft.com/office/drawing/2014/main" id="{FA1A6E5C-6FF0-446B-A611-9A46EB25636D}"/>
              </a:ext>
            </a:extLst>
          </p:cNvPr>
          <p:cNvSpPr/>
          <p:nvPr/>
        </p:nvSpPr>
        <p:spPr>
          <a:xfrm rot="16200000">
            <a:off x="549330" y="1362361"/>
            <a:ext cx="331613" cy="418790"/>
          </a:xfrm>
          <a:prstGeom prst="flowChartOffpageConnector">
            <a:avLst/>
          </a:prstGeom>
          <a:solidFill>
            <a:schemeClr val="accent1">
              <a:lumMod val="60000"/>
              <a:lumOff val="40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ot="0" spcFirstLastPara="0" vert="horz" wrap="squar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CF3C45C-2B51-4EA4-B6AF-E5D70DD29C3F}"/>
              </a:ext>
            </a:extLst>
          </p:cNvPr>
          <p:cNvSpPr txBox="1"/>
          <p:nvPr/>
        </p:nvSpPr>
        <p:spPr>
          <a:xfrm>
            <a:off x="872181" y="3399261"/>
            <a:ext cx="4549422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fr-FR" sz="3600" b="1" i="1" dirty="0">
                <a:solidFill>
                  <a:srgbClr val="C00000"/>
                </a:solidFill>
                <a:latin typeface="Calibri" panose="020F0502020204030204"/>
              </a:rPr>
              <a:t>-  Serrage de la pièce</a:t>
            </a:r>
            <a:endParaRPr kumimoji="0" lang="fr-FR" sz="4800" b="1" i="1" u="none" strike="noStrike" kern="1200" cap="none" spc="0" normalizeH="0" baseline="-10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Zone de texte 36">
            <a:extLst>
              <a:ext uri="{FF2B5EF4-FFF2-40B4-BE49-F238E27FC236}">
                <a16:creationId xmlns:a16="http://schemas.microsoft.com/office/drawing/2014/main" id="{84589B9C-76E1-409B-9E0A-A6983F6412E2}"/>
              </a:ext>
            </a:extLst>
          </p:cNvPr>
          <p:cNvSpPr txBox="1"/>
          <p:nvPr/>
        </p:nvSpPr>
        <p:spPr>
          <a:xfrm>
            <a:off x="676048" y="1810904"/>
            <a:ext cx="7024501" cy="154424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FR" sz="3200" i="1" dirty="0">
                <a:solidFill>
                  <a:prstClr val="black"/>
                </a:solidFill>
              </a:rPr>
              <a:t>Le cycle de fonctionnement démarre en </a:t>
            </a:r>
          </a:p>
          <a:p>
            <a:pPr lvl="0"/>
            <a:r>
              <a:rPr lang="fr-FR" sz="3200" i="1" dirty="0">
                <a:solidFill>
                  <a:prstClr val="black"/>
                </a:solidFill>
              </a:rPr>
              <a:t>appuyant sur un bouton de départ (m)  :</a:t>
            </a:r>
          </a:p>
        </p:txBody>
      </p:sp>
      <p:sp>
        <p:nvSpPr>
          <p:cNvPr id="17" name="Rectangle : avec coins arrondis en haut 16">
            <a:extLst>
              <a:ext uri="{FF2B5EF4-FFF2-40B4-BE49-F238E27FC236}">
                <a16:creationId xmlns:a16="http://schemas.microsoft.com/office/drawing/2014/main" id="{9A729FCC-7A42-4045-8BC3-A9142540F277}"/>
              </a:ext>
            </a:extLst>
          </p:cNvPr>
          <p:cNvSpPr/>
          <p:nvPr/>
        </p:nvSpPr>
        <p:spPr>
          <a:xfrm>
            <a:off x="488711" y="1719081"/>
            <a:ext cx="7177843" cy="1544240"/>
          </a:xfrm>
          <a:prstGeom prst="round2SameRect">
            <a:avLst>
              <a:gd name="adj1" fmla="val 8778"/>
              <a:gd name="adj2" fmla="val 0"/>
            </a:avLst>
          </a:prstGeom>
          <a:noFill/>
          <a:ln w="12700" cap="rnd" cmpd="sng" algn="ctr">
            <a:solidFill>
              <a:srgbClr val="44C1A3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90170">
              <a:lnSpc>
                <a:spcPct val="107000"/>
              </a:lnSpc>
              <a:spcAft>
                <a:spcPts val="800"/>
              </a:spcAft>
            </a:pPr>
            <a:r>
              <a:rPr lang="fr-FR" sz="1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EB32C4AD-A214-43A6-AE2A-24208F4D273E}"/>
              </a:ext>
            </a:extLst>
          </p:cNvPr>
          <p:cNvSpPr/>
          <p:nvPr/>
        </p:nvSpPr>
        <p:spPr>
          <a:xfrm rot="5400000">
            <a:off x="8772980" y="3981899"/>
            <a:ext cx="3620819" cy="1252603"/>
          </a:xfrm>
          <a:prstGeom prst="ellipse">
            <a:avLst/>
          </a:prstGeom>
          <a:noFill/>
          <a:ln w="38100">
            <a:prstDash val="sysDot"/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à coins arrondis 6">
            <a:extLst>
              <a:ext uri="{FF2B5EF4-FFF2-40B4-BE49-F238E27FC236}">
                <a16:creationId xmlns:a16="http://schemas.microsoft.com/office/drawing/2014/main" id="{A0DC705E-A523-4E31-9BA4-07EB7DB5DE43}"/>
              </a:ext>
            </a:extLst>
          </p:cNvPr>
          <p:cNvSpPr/>
          <p:nvPr/>
        </p:nvSpPr>
        <p:spPr>
          <a:xfrm>
            <a:off x="6783000" y="3538083"/>
            <a:ext cx="3202562" cy="547040"/>
          </a:xfrm>
          <a:prstGeom prst="wedgeRoundRectCallout">
            <a:avLst>
              <a:gd name="adj1" fmla="val 48023"/>
              <a:gd name="adj2" fmla="val 196117"/>
              <a:gd name="adj3" fmla="val 16667"/>
            </a:avLst>
          </a:prstGeom>
          <a:solidFill>
            <a:srgbClr val="33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Perçage de la pièce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399AAD6-7DB2-42F3-96EB-17A2EABA314D}"/>
              </a:ext>
            </a:extLst>
          </p:cNvPr>
          <p:cNvSpPr/>
          <p:nvPr/>
        </p:nvSpPr>
        <p:spPr>
          <a:xfrm>
            <a:off x="1105309" y="3997376"/>
            <a:ext cx="4549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i="1" dirty="0">
                <a:solidFill>
                  <a:srgbClr val="C00000"/>
                </a:solidFill>
                <a:latin typeface="Calibri" panose="020F0502020204030204"/>
              </a:rPr>
              <a:t>-  Perçage de la pièce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0809693-865E-4DB5-A672-21FC25A44C86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46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DD11D4-272C-4587-B617-261A2A8FA1F2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C70BEF16-B146-4A4E-A163-A638A69DCC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8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E17BC0-EAB9-4E54-95CF-9E2BC9D2EC63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64584E8F-7E67-4B05-8306-9B831343D1FA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7DC0E37-D65D-4F33-BD64-02BBA49128A7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1" name="Image 5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B6215F87-46B2-4DB4-80AE-76BC4E70E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C79CD8E3-02EA-4E24-A48D-D8DD51424908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54" name="Flèche : pentagone 53">
                <a:extLst>
                  <a:ext uri="{FF2B5EF4-FFF2-40B4-BE49-F238E27FC236}">
                    <a16:creationId xmlns:a16="http://schemas.microsoft.com/office/drawing/2014/main" id="{FE1F0949-7603-493E-AC8E-9B331C909B57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SYSTÈME</a:t>
                </a:r>
              </a:p>
            </p:txBody>
          </p:sp>
          <p:sp>
            <p:nvSpPr>
              <p:cNvPr id="55" name="Flèche : pentagone 47">
                <a:extLst>
                  <a:ext uri="{FF2B5EF4-FFF2-40B4-BE49-F238E27FC236}">
                    <a16:creationId xmlns:a16="http://schemas.microsoft.com/office/drawing/2014/main" id="{B813842E-DB5E-4043-9286-B9186D4A2D51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3" name="Image 52">
              <a:hlinkClick r:id="rId6" action="ppaction://hlinksldjump"/>
              <a:extLst>
                <a:ext uri="{FF2B5EF4-FFF2-40B4-BE49-F238E27FC236}">
                  <a16:creationId xmlns:a16="http://schemas.microsoft.com/office/drawing/2014/main" id="{656BF452-8EF0-40E9-9851-11C411D23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442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2240CCC-AB65-408F-A5A8-A80C65E02545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2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D5CB68-FCCE-49A1-9F40-600C4228A588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EB11C35-F226-4C6D-9E2E-970BEE33D5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31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00BE6BD-D9A2-4073-986D-6CF7B0268563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507CE1B-8DE6-430D-8F98-041CD1449BCD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3CE4F5-2606-4C63-A885-BC1801BA61E0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2" name="Image 21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9C0C58B3-FD5B-4502-8C82-A16DEFBEE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C215AA2E-2839-43A8-B046-FE5149C17A44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6" name="Flèche : pentagone 25">
                <a:extLst>
                  <a:ext uri="{FF2B5EF4-FFF2-40B4-BE49-F238E27FC236}">
                    <a16:creationId xmlns:a16="http://schemas.microsoft.com/office/drawing/2014/main" id="{1C282C80-190C-41F7-932C-B16EB06E9A0D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PC</a:t>
                </a:r>
              </a:p>
            </p:txBody>
          </p:sp>
          <p:sp>
            <p:nvSpPr>
              <p:cNvPr id="28" name="Flèche : pentagone 47">
                <a:extLst>
                  <a:ext uri="{FF2B5EF4-FFF2-40B4-BE49-F238E27FC236}">
                    <a16:creationId xmlns:a16="http://schemas.microsoft.com/office/drawing/2014/main" id="{3DCD55F6-B526-4912-8375-10968C8CC1D4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" name="Image 23">
              <a:hlinkClick r:id="rId5" action="ppaction://hlinksldjump"/>
              <a:extLst>
                <a:ext uri="{FF2B5EF4-FFF2-40B4-BE49-F238E27FC236}">
                  <a16:creationId xmlns:a16="http://schemas.microsoft.com/office/drawing/2014/main" id="{DFB8FF12-5C1D-4901-8120-EED44C857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Image 14" descr="Une image contenant capture d’écran, carte&#10;&#10;Description générée avec un niveau de confiance très élevé">
            <a:extLst>
              <a:ext uri="{FF2B5EF4-FFF2-40B4-BE49-F238E27FC236}">
                <a16:creationId xmlns:a16="http://schemas.microsoft.com/office/drawing/2014/main" id="{AB6657CD-C88F-4F76-B561-6A446B8DE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2" y="126609"/>
            <a:ext cx="4680000" cy="66191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02006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2240CCC-AB65-408F-A5A8-A80C65E02545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2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D5CB68-FCCE-49A1-9F40-600C4228A588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EB11C35-F226-4C6D-9E2E-970BEE33D5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31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00BE6BD-D9A2-4073-986D-6CF7B0268563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507CE1B-8DE6-430D-8F98-041CD1449BCD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3CE4F5-2606-4C63-A885-BC1801BA61E0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2" name="Image 21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9C0C58B3-FD5B-4502-8C82-A16DEFBEE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C215AA2E-2839-43A8-B046-FE5149C17A44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6" name="Flèche : pentagone 25">
                <a:extLst>
                  <a:ext uri="{FF2B5EF4-FFF2-40B4-BE49-F238E27FC236}">
                    <a16:creationId xmlns:a16="http://schemas.microsoft.com/office/drawing/2014/main" id="{1C282C80-190C-41F7-932C-B16EB06E9A0D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PC</a:t>
                </a:r>
              </a:p>
            </p:txBody>
          </p:sp>
          <p:sp>
            <p:nvSpPr>
              <p:cNvPr id="28" name="Flèche : pentagone 47">
                <a:extLst>
                  <a:ext uri="{FF2B5EF4-FFF2-40B4-BE49-F238E27FC236}">
                    <a16:creationId xmlns:a16="http://schemas.microsoft.com/office/drawing/2014/main" id="{3DCD55F6-B526-4912-8375-10968C8CC1D4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" name="Image 23">
              <a:hlinkClick r:id="rId5" action="ppaction://hlinksldjump"/>
              <a:extLst>
                <a:ext uri="{FF2B5EF4-FFF2-40B4-BE49-F238E27FC236}">
                  <a16:creationId xmlns:a16="http://schemas.microsoft.com/office/drawing/2014/main" id="{DFB8FF12-5C1D-4901-8120-EED44C857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7F07DC6-7F85-4ABE-B9CC-5CC8B6F7ABE6}"/>
              </a:ext>
            </a:extLst>
          </p:cNvPr>
          <p:cNvSpPr/>
          <p:nvPr/>
        </p:nvSpPr>
        <p:spPr>
          <a:xfrm>
            <a:off x="708217" y="364744"/>
            <a:ext cx="777427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u="sng" dirty="0">
                <a:solidFill>
                  <a:srgbClr val="C00000"/>
                </a:solidFill>
              </a:rPr>
              <a:t>Exercice </a:t>
            </a:r>
            <a:r>
              <a:rPr lang="fr-FR" sz="2800" b="1" u="sng" dirty="0" err="1">
                <a:solidFill>
                  <a:srgbClr val="C00000"/>
                </a:solidFill>
              </a:rPr>
              <a:t>N°1</a:t>
            </a:r>
            <a:r>
              <a:rPr lang="fr-FR" sz="2800" b="1" u="sng" dirty="0">
                <a:solidFill>
                  <a:srgbClr val="C00000"/>
                </a:solidFill>
              </a:rPr>
              <a:t> </a:t>
            </a:r>
            <a:r>
              <a:rPr lang="fr-FR" sz="2800" b="1" dirty="0">
                <a:solidFill>
                  <a:srgbClr val="C00000"/>
                </a:solidFill>
              </a:rPr>
              <a:t>:  </a:t>
            </a:r>
            <a:r>
              <a:rPr lang="ar-TN" sz="2800" b="1" dirty="0">
                <a:solidFill>
                  <a:srgbClr val="C00000"/>
                </a:solidFill>
              </a:rPr>
              <a:t>   </a:t>
            </a:r>
            <a:r>
              <a:rPr lang="fr-FR" sz="2800" b="1" dirty="0">
                <a:solidFill>
                  <a:srgbClr val="C00000"/>
                </a:solidFill>
              </a:rPr>
              <a:t> </a:t>
            </a:r>
            <a:r>
              <a:rPr lang="fr-FR" sz="2400" b="1" u="sng" dirty="0">
                <a:solidFill>
                  <a:schemeClr val="accent1">
                    <a:lumMod val="75000"/>
                  </a:schemeClr>
                </a:solidFill>
              </a:rPr>
              <a:t>Poste de marquage des yaourts</a:t>
            </a: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3A3F4-D5F7-4A90-BCF2-48C6DE0DCA40}"/>
              </a:ext>
            </a:extLst>
          </p:cNvPr>
          <p:cNvSpPr/>
          <p:nvPr/>
        </p:nvSpPr>
        <p:spPr>
          <a:xfrm>
            <a:off x="248439" y="954767"/>
            <a:ext cx="11412380" cy="29238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2400" b="1" u="sng" dirty="0"/>
              <a:t>Mise en situation :</a:t>
            </a:r>
          </a:p>
          <a:p>
            <a:r>
              <a:rPr lang="fr-FR" sz="2000" b="1" dirty="0"/>
              <a:t>Le système représenté ci-dessous sert à marquer les boîtes de yaourts (date de</a:t>
            </a:r>
            <a:r>
              <a:rPr lang="ar-TN" sz="2000" b="1" dirty="0"/>
              <a:t> </a:t>
            </a:r>
            <a:r>
              <a:rPr lang="fr-FR" sz="2000" b="1" dirty="0"/>
              <a:t>fabrication). Selon le cycle suivant :</a:t>
            </a:r>
          </a:p>
          <a:p>
            <a:r>
              <a:rPr lang="fr-FR" sz="2000" b="1" dirty="0"/>
              <a:t>-  </a:t>
            </a:r>
            <a:r>
              <a:rPr lang="fr-FR" sz="2000" u="sng" dirty="0"/>
              <a:t>Chargement des boites </a:t>
            </a:r>
            <a:r>
              <a:rPr lang="fr-FR" sz="2000" dirty="0"/>
              <a:t>par le tapis roulant T1. </a:t>
            </a:r>
          </a:p>
          <a:p>
            <a:r>
              <a:rPr lang="fr-FR" sz="2000" dirty="0"/>
              <a:t>-  </a:t>
            </a:r>
            <a:r>
              <a:rPr lang="fr-FR" sz="2000" u="sng" dirty="0"/>
              <a:t>Marquage des boites</a:t>
            </a:r>
          </a:p>
          <a:p>
            <a:r>
              <a:rPr lang="fr-FR" sz="2000" dirty="0"/>
              <a:t>-  </a:t>
            </a:r>
            <a:r>
              <a:rPr lang="fr-FR" sz="2000" u="sng" dirty="0"/>
              <a:t>Transfert des boites </a:t>
            </a:r>
            <a:r>
              <a:rPr lang="fr-FR" sz="2000" dirty="0"/>
              <a:t>par le vérin C1. </a:t>
            </a:r>
            <a:r>
              <a:rPr lang="fr-FR" sz="1600" dirty="0"/>
              <a:t>(vers l'éjecteur du vérin C3).</a:t>
            </a:r>
          </a:p>
          <a:p>
            <a:r>
              <a:rPr lang="fr-FR" sz="2000" dirty="0"/>
              <a:t>-  </a:t>
            </a:r>
            <a:r>
              <a:rPr lang="fr-FR" sz="2000" u="sng" dirty="0"/>
              <a:t>Éjection des boites </a:t>
            </a:r>
            <a:r>
              <a:rPr lang="fr-FR" sz="2000" dirty="0"/>
              <a:t>par l'éjecteur du vérin C3.</a:t>
            </a:r>
          </a:p>
          <a:p>
            <a:r>
              <a:rPr lang="fr-FR" sz="2000" dirty="0"/>
              <a:t>-  </a:t>
            </a:r>
            <a:r>
              <a:rPr lang="fr-FR" sz="2000" u="sng" dirty="0"/>
              <a:t>L'évacuation des boites marquées </a:t>
            </a:r>
            <a:r>
              <a:rPr lang="fr-FR" sz="1600" dirty="0"/>
              <a:t>par le tapis d'évacuation T2.</a:t>
            </a:r>
          </a:p>
          <a:p>
            <a:r>
              <a:rPr lang="fr-FR" sz="2000" b="1" dirty="0"/>
              <a:t>Fin du cycle.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76DDAF2-25A9-41C3-87B1-720BD01141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493" y="2306572"/>
            <a:ext cx="5509998" cy="42157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022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2240CCC-AB65-408F-A5A8-A80C65E02545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2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D5CB68-FCCE-49A1-9F40-600C4228A588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EB11C35-F226-4C6D-9E2E-970BEE33D5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31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00BE6BD-D9A2-4073-986D-6CF7B0268563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507CE1B-8DE6-430D-8F98-041CD1449BCD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3CE4F5-2606-4C63-A885-BC1801BA61E0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2" name="Image 21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9C0C58B3-FD5B-4502-8C82-A16DEFBEE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C215AA2E-2839-43A8-B046-FE5149C17A44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6" name="Flèche : pentagone 25">
                <a:extLst>
                  <a:ext uri="{FF2B5EF4-FFF2-40B4-BE49-F238E27FC236}">
                    <a16:creationId xmlns:a16="http://schemas.microsoft.com/office/drawing/2014/main" id="{1C282C80-190C-41F7-932C-B16EB06E9A0D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PC</a:t>
                </a:r>
              </a:p>
            </p:txBody>
          </p:sp>
          <p:sp>
            <p:nvSpPr>
              <p:cNvPr id="28" name="Flèche : pentagone 47">
                <a:extLst>
                  <a:ext uri="{FF2B5EF4-FFF2-40B4-BE49-F238E27FC236}">
                    <a16:creationId xmlns:a16="http://schemas.microsoft.com/office/drawing/2014/main" id="{3DCD55F6-B526-4912-8375-10968C8CC1D4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" name="Image 23">
              <a:hlinkClick r:id="rId5" action="ppaction://hlinksldjump"/>
              <a:extLst>
                <a:ext uri="{FF2B5EF4-FFF2-40B4-BE49-F238E27FC236}">
                  <a16:creationId xmlns:a16="http://schemas.microsoft.com/office/drawing/2014/main" id="{DFB8FF12-5C1D-4901-8120-EED44C857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E7F07DC6-7F85-4ABE-B9CC-5CC8B6F7ABE6}"/>
              </a:ext>
            </a:extLst>
          </p:cNvPr>
          <p:cNvSpPr/>
          <p:nvPr/>
        </p:nvSpPr>
        <p:spPr>
          <a:xfrm>
            <a:off x="708217" y="364744"/>
            <a:ext cx="777427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u="sng" dirty="0">
                <a:solidFill>
                  <a:srgbClr val="C00000"/>
                </a:solidFill>
              </a:rPr>
              <a:t>Exercice N°2 </a:t>
            </a:r>
            <a:r>
              <a:rPr lang="fr-FR" sz="2800" b="1" dirty="0">
                <a:solidFill>
                  <a:srgbClr val="C00000"/>
                </a:solidFill>
              </a:rPr>
              <a:t>:  </a:t>
            </a:r>
            <a:r>
              <a:rPr lang="ar-TN" sz="2800" b="1" dirty="0">
                <a:solidFill>
                  <a:srgbClr val="C00000"/>
                </a:solidFill>
              </a:rPr>
              <a:t>   </a:t>
            </a:r>
            <a:r>
              <a:rPr lang="fr-FR" sz="2800" b="1" dirty="0">
                <a:solidFill>
                  <a:srgbClr val="C00000"/>
                </a:solidFill>
              </a:rPr>
              <a:t> </a:t>
            </a:r>
            <a:r>
              <a:rPr lang="fr-FR" sz="2400" b="1" u="sng" dirty="0">
                <a:solidFill>
                  <a:schemeClr val="accent1">
                    <a:lumMod val="75000"/>
                  </a:schemeClr>
                </a:solidFill>
              </a:rPr>
              <a:t>Poste de marquage des yaourts</a:t>
            </a:r>
            <a:endParaRPr lang="fr-FR" b="1" u="sng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0A7F78-A432-41BC-A4A4-887323128E38}"/>
              </a:ext>
            </a:extLst>
          </p:cNvPr>
          <p:cNvSpPr/>
          <p:nvPr/>
        </p:nvSpPr>
        <p:spPr>
          <a:xfrm>
            <a:off x="150288" y="875560"/>
            <a:ext cx="11412380" cy="35394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2400" b="1" u="sng" dirty="0"/>
              <a:t>Fonctionnement </a:t>
            </a:r>
            <a:r>
              <a:rPr lang="fr-FR" sz="2000" dirty="0"/>
              <a:t>:    L'appuie sur le bouton de départ du cycle (</a:t>
            </a:r>
            <a:r>
              <a:rPr lang="fr-FR" sz="2000" b="1" dirty="0"/>
              <a:t>m</a:t>
            </a:r>
            <a:r>
              <a:rPr lang="fr-FR" sz="2000" dirty="0"/>
              <a:t>), démarre le cycle suivant :</a:t>
            </a:r>
          </a:p>
          <a:p>
            <a:r>
              <a:rPr lang="fr-FR" sz="2000" dirty="0"/>
              <a:t>- L'avance du tapis </a:t>
            </a:r>
            <a:r>
              <a:rPr lang="fr-FR" sz="2000" b="1" dirty="0"/>
              <a:t>T1</a:t>
            </a:r>
            <a:r>
              <a:rPr lang="fr-FR" sz="2000" dirty="0"/>
              <a:t>, par la rotation du moteur </a:t>
            </a:r>
            <a:r>
              <a:rPr lang="fr-FR" sz="2000" b="1" dirty="0"/>
              <a:t>Mt1</a:t>
            </a:r>
            <a:r>
              <a:rPr lang="fr-FR" sz="2000" dirty="0"/>
              <a:t>. 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(jusqu’à l’action du capteur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).</a:t>
            </a:r>
            <a:endParaRPr lang="fr-FR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fr-FR" sz="2000" dirty="0"/>
              <a:t>- Sortie de la tige du vérin </a:t>
            </a:r>
            <a:r>
              <a:rPr lang="fr-FR" sz="2000" b="1" dirty="0"/>
              <a:t>C2</a:t>
            </a:r>
            <a:r>
              <a:rPr lang="fr-FR" sz="2000" dirty="0"/>
              <a:t> 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(jusqu’à l’action du capteur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l20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).</a:t>
            </a:r>
            <a:endParaRPr lang="fr-FR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fr-FR" sz="2000" dirty="0"/>
              <a:t>- Rentrée de la tige du vérin </a:t>
            </a:r>
            <a:r>
              <a:rPr lang="fr-FR" sz="2000" b="1" dirty="0"/>
              <a:t>C2</a:t>
            </a:r>
            <a:r>
              <a:rPr lang="fr-FR" sz="2000" dirty="0"/>
              <a:t> 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(jusqu’à l’action du capteur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l21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).</a:t>
            </a:r>
          </a:p>
          <a:p>
            <a:r>
              <a:rPr lang="fr-FR" sz="2000" dirty="0"/>
              <a:t>- Sortie de la tige du vérin </a:t>
            </a:r>
            <a:r>
              <a:rPr lang="fr-FR" sz="2000" b="1" dirty="0"/>
              <a:t>C1</a:t>
            </a:r>
            <a:r>
              <a:rPr lang="fr-FR" sz="2000" dirty="0"/>
              <a:t> 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(jusqu’à l’action du capteur l10).</a:t>
            </a:r>
          </a:p>
          <a:p>
            <a:r>
              <a:rPr lang="fr-FR" sz="2000" dirty="0"/>
              <a:t>- Rentrée de la tige du vérin </a:t>
            </a:r>
            <a:r>
              <a:rPr lang="fr-FR" sz="2000" b="1" dirty="0"/>
              <a:t>C1</a:t>
            </a:r>
            <a:r>
              <a:rPr lang="fr-FR" sz="2000" dirty="0"/>
              <a:t> 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(jusqu’à l’action du capteur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l11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).</a:t>
            </a:r>
            <a:endParaRPr lang="fr-FR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fr-FR" sz="2000" dirty="0"/>
              <a:t>- Sortie de la tige du vérin </a:t>
            </a:r>
            <a:r>
              <a:rPr lang="fr-FR" sz="2000" b="1" dirty="0"/>
              <a:t>C3</a:t>
            </a:r>
            <a:r>
              <a:rPr lang="fr-FR" sz="2000" dirty="0"/>
              <a:t> 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(jusqu’à l’action du capteur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l30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).</a:t>
            </a:r>
            <a:endParaRPr lang="fr-FR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fr-FR" sz="2000" dirty="0"/>
              <a:t>- Rentrée de la tige du vérin </a:t>
            </a:r>
            <a:r>
              <a:rPr lang="fr-FR" sz="2000" b="1" dirty="0"/>
              <a:t>C3</a:t>
            </a:r>
            <a:r>
              <a:rPr lang="fr-FR" sz="2000" dirty="0"/>
              <a:t> 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(jusqu’à l’action  du capteur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l31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).</a:t>
            </a:r>
          </a:p>
          <a:p>
            <a:pPr marL="84138" indent="-84138">
              <a:buFontTx/>
              <a:buChar char="-"/>
            </a:pPr>
            <a:r>
              <a:rPr lang="ar-TN" sz="2000" dirty="0"/>
              <a:t> </a:t>
            </a:r>
            <a:r>
              <a:rPr lang="fr-FR" sz="2000" dirty="0"/>
              <a:t>Le recul du tapis </a:t>
            </a:r>
            <a:r>
              <a:rPr lang="fr-FR" sz="2000" b="1" dirty="0"/>
              <a:t>T2</a:t>
            </a:r>
            <a:r>
              <a:rPr lang="fr-FR" sz="2000" dirty="0"/>
              <a:t>, par la rotation du moteur </a:t>
            </a:r>
            <a:r>
              <a:rPr lang="fr-FR" sz="2000" b="1" dirty="0"/>
              <a:t>Mt2</a:t>
            </a:r>
            <a:r>
              <a:rPr lang="fr-FR" sz="2000" dirty="0"/>
              <a:t>.</a:t>
            </a:r>
            <a:endParaRPr lang="ar-TN" sz="2000" dirty="0"/>
          </a:p>
          <a:p>
            <a:pPr indent="900113"/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(jusqu’à l’action du capteur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</a:rPr>
              <a:t>S2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 non représenter).</a:t>
            </a:r>
          </a:p>
          <a:p>
            <a:r>
              <a:rPr lang="fr-FR" sz="2000" dirty="0"/>
              <a:t>Fin du cycle.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76DDAF2-25A9-41C3-87B1-720BD01141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493" y="2306572"/>
            <a:ext cx="5509998" cy="42157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492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2240CCC-AB65-408F-A5A8-A80C65E02545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2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D5CB68-FCCE-49A1-9F40-600C4228A588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EB11C35-F226-4C6D-9E2E-970BEE33D5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31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00BE6BD-D9A2-4073-986D-6CF7B0268563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507CE1B-8DE6-430D-8F98-041CD1449BCD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3CE4F5-2606-4C63-A885-BC1801BA61E0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2" name="Image 21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9C0C58B3-FD5B-4502-8C82-A16DEFBEE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C215AA2E-2839-43A8-B046-FE5149C17A44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6" name="Flèche : pentagone 25">
                <a:extLst>
                  <a:ext uri="{FF2B5EF4-FFF2-40B4-BE49-F238E27FC236}">
                    <a16:creationId xmlns:a16="http://schemas.microsoft.com/office/drawing/2014/main" id="{1C282C80-190C-41F7-932C-B16EB06E9A0D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PC</a:t>
                </a:r>
              </a:p>
            </p:txBody>
          </p:sp>
          <p:sp>
            <p:nvSpPr>
              <p:cNvPr id="28" name="Flèche : pentagone 47">
                <a:extLst>
                  <a:ext uri="{FF2B5EF4-FFF2-40B4-BE49-F238E27FC236}">
                    <a16:creationId xmlns:a16="http://schemas.microsoft.com/office/drawing/2014/main" id="{3DCD55F6-B526-4912-8375-10968C8CC1D4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" name="Image 23">
              <a:hlinkClick r:id="rId5" action="ppaction://hlinksldjump"/>
              <a:extLst>
                <a:ext uri="{FF2B5EF4-FFF2-40B4-BE49-F238E27FC236}">
                  <a16:creationId xmlns:a16="http://schemas.microsoft.com/office/drawing/2014/main" id="{DFB8FF12-5C1D-4901-8120-EED44C857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Image 18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3417C555-8916-48A4-9C10-CBD244C76F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713" y="140680"/>
            <a:ext cx="4716000" cy="66701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Zoom de diapositive 2">
                <a:extLst>
                  <a:ext uri="{FF2B5EF4-FFF2-40B4-BE49-F238E27FC236}">
                    <a16:creationId xmlns:a16="http://schemas.microsoft.com/office/drawing/2014/main" id="{B9B0720D-32CA-47C3-93FF-2C282CEA388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43008288"/>
                  </p:ext>
                </p:extLst>
              </p:nvPr>
            </p:nvGraphicFramePr>
            <p:xfrm>
              <a:off x="5740137" y="669996"/>
              <a:ext cx="2585727" cy="2426417"/>
            </p:xfrm>
            <a:graphic>
              <a:graphicData uri="http://schemas.microsoft.com/office/powerpoint/2016/slidezoom">
                <pslz:sldZm>
                  <pslz:sldZmObj sldId="320" cId="538526829">
                    <pslz:zmPr id="{5CA8C423-F7CF-435B-B62A-A7995D45568B}" returnToParent="0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85727" cy="2426417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Zoom de diapositive 2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B9B0720D-32CA-47C3-93FF-2C282CEA38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40137" y="669996"/>
                <a:ext cx="2585727" cy="2426417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Zoom de diapositive 5">
                <a:extLst>
                  <a:ext uri="{FF2B5EF4-FFF2-40B4-BE49-F238E27FC236}">
                    <a16:creationId xmlns:a16="http://schemas.microsoft.com/office/drawing/2014/main" id="{9BBA9FE9-1CC2-458D-94DC-BFD8E4B1935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6374435"/>
                  </p:ext>
                </p:extLst>
              </p:nvPr>
            </p:nvGraphicFramePr>
            <p:xfrm>
              <a:off x="3791654" y="3353700"/>
              <a:ext cx="1386606" cy="3104792"/>
            </p:xfrm>
            <a:graphic>
              <a:graphicData uri="http://schemas.microsoft.com/office/powerpoint/2016/slidezoom">
                <pslz:sldZm>
                  <pslz:sldZmObj sldId="322" cId="3438103631">
                    <pslz:zmPr id="{8D3BB92C-AAA5-4CA9-AE8B-F18DE4906E33}" returnToParent="0" imageType="cover" transitionDur="1000">
                      <p166:blipFill xmlns:p166="http://schemas.microsoft.com/office/powerpoint/2016/6/main"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86606" cy="3104792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Zoom de diapositive 5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9BBA9FE9-1CC2-458D-94DC-BFD8E4B193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1654" y="3353700"/>
                <a:ext cx="1386606" cy="3104792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Zoom de diapositive 7">
                <a:extLst>
                  <a:ext uri="{FF2B5EF4-FFF2-40B4-BE49-F238E27FC236}">
                    <a16:creationId xmlns:a16="http://schemas.microsoft.com/office/drawing/2014/main" id="{6662643E-B2A3-43FA-9FDD-48DE57701C3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34152838"/>
                  </p:ext>
                </p:extLst>
              </p:nvPr>
            </p:nvGraphicFramePr>
            <p:xfrm>
              <a:off x="6207689" y="3324701"/>
              <a:ext cx="1386606" cy="3190726"/>
            </p:xfrm>
            <a:graphic>
              <a:graphicData uri="http://schemas.microsoft.com/office/powerpoint/2016/slidezoom">
                <pslz:sldZm>
                  <pslz:sldZmObj sldId="331" cId="1113096725">
                    <pslz:zmPr id="{6BDA1047-D0E4-4BCA-8445-ECF2C51FCD78}" returnToParent="0" imageType="cover" transitionDur="100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86606" cy="3190726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Zoom de diapositive 7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6662643E-B2A3-43FA-9FDD-48DE57701C3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7689" y="3324701"/>
                <a:ext cx="1386606" cy="3190726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0875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F29ED1-485E-4622-B363-4125B7735B6E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743D27-E0A2-4BB7-915D-F3BF89C8062C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mage 10">
            <a:hlinkClick r:id="" action="ppaction://hlinkshowjump?jump=endshow"/>
            <a:extLst>
              <a:ext uri="{FF2B5EF4-FFF2-40B4-BE49-F238E27FC236}">
                <a16:creationId xmlns:a16="http://schemas.microsoft.com/office/drawing/2014/main" id="{F168D3EF-D1F5-47B8-BDC4-EAEE5E9885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3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F8E246F-0161-412F-ABBF-DDEB5F80110E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DEF38E1-10F7-498E-B5C3-53141EEE75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15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D540D1F-5225-4055-A84A-D2926CE47741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353F0CF-2EF8-47F9-A23D-CE7304FCB3FC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9B3A2CB-3BE8-4900-9352-F1B71DCFB398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8" name="Image 17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DD15A2C2-C9D3-440B-AE23-6291231D3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9544D831-7815-4619-ABF4-256DC59F9D7F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1" name="Flèche : pentagone 20">
                <a:extLst>
                  <a:ext uri="{FF2B5EF4-FFF2-40B4-BE49-F238E27FC236}">
                    <a16:creationId xmlns:a16="http://schemas.microsoft.com/office/drawing/2014/main" id="{9F585454-67B5-44CC-A305-0307A6802B99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PC</a:t>
                </a:r>
              </a:p>
            </p:txBody>
          </p:sp>
          <p:sp>
            <p:nvSpPr>
              <p:cNvPr id="22" name="Flèche : pentagone 47">
                <a:extLst>
                  <a:ext uri="{FF2B5EF4-FFF2-40B4-BE49-F238E27FC236}">
                    <a16:creationId xmlns:a16="http://schemas.microsoft.com/office/drawing/2014/main" id="{7F3D5CD0-471E-48FA-A116-FEDB68A4B272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Image 19">
              <a:hlinkClick r:id="rId5" action="ppaction://hlinksldjump"/>
              <a:extLst>
                <a:ext uri="{FF2B5EF4-FFF2-40B4-BE49-F238E27FC236}">
                  <a16:creationId xmlns:a16="http://schemas.microsoft.com/office/drawing/2014/main" id="{79C45A31-FE6B-4F8E-820D-7CEBD1012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E7143F1-F638-4C52-A963-FE599B1311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15" y="2249677"/>
            <a:ext cx="5264604" cy="40279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 descr="Une image contenant capture d’écran&#10;&#10;Description générée avec un niveau de confiance élevé">
            <a:extLst>
              <a:ext uri="{FF2B5EF4-FFF2-40B4-BE49-F238E27FC236}">
                <a16:creationId xmlns:a16="http://schemas.microsoft.com/office/drawing/2014/main" id="{89121465-679C-4CDD-80C4-E0F51A15A1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719" y="732792"/>
            <a:ext cx="6238095" cy="58285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F3C6D3-FECC-4919-8C0E-E55384AFE157}"/>
              </a:ext>
            </a:extLst>
          </p:cNvPr>
          <p:cNvSpPr/>
          <p:nvPr/>
        </p:nvSpPr>
        <p:spPr>
          <a:xfrm>
            <a:off x="643932" y="336940"/>
            <a:ext cx="9377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u="sng" dirty="0">
                <a:solidFill>
                  <a:schemeClr val="accent1">
                    <a:lumMod val="75000"/>
                  </a:schemeClr>
                </a:solidFill>
              </a:rPr>
              <a:t>Travail demandé :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fr-FR" sz="2400" i="1" dirty="0"/>
              <a:t>Compléter les GRAFCET suivants :</a:t>
            </a:r>
            <a:endParaRPr lang="fr-FR" sz="2000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47CAD8-2426-4FAE-90A7-F8293BBEFD7C}"/>
              </a:ext>
            </a:extLst>
          </p:cNvPr>
          <p:cNvSpPr/>
          <p:nvPr/>
        </p:nvSpPr>
        <p:spPr>
          <a:xfrm>
            <a:off x="261415" y="885189"/>
            <a:ext cx="4760751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2000" b="1" u="sng" dirty="0">
                <a:solidFill>
                  <a:srgbClr val="C00000"/>
                </a:solidFill>
              </a:rPr>
              <a:t>a°) GRAFCET du point de vue du système</a:t>
            </a:r>
            <a:endParaRPr lang="fr-FR" sz="1400" dirty="0"/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18EC15B6-E4F5-4A8C-9563-E538C7D85A1A}"/>
              </a:ext>
            </a:extLst>
          </p:cNvPr>
          <p:cNvSpPr txBox="1"/>
          <p:nvPr/>
        </p:nvSpPr>
        <p:spPr>
          <a:xfrm>
            <a:off x="1891634" y="1613722"/>
            <a:ext cx="2004165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Correction </a:t>
            </a:r>
          </a:p>
        </p:txBody>
      </p:sp>
    </p:spTree>
    <p:extLst>
      <p:ext uri="{BB962C8B-B14F-4D97-AF65-F5344CB8AC3E}">
        <p14:creationId xmlns:p14="http://schemas.microsoft.com/office/powerpoint/2010/main" val="53852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1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01161B6-33C3-43A9-A069-3ACE211148B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7125957-C164-4CAC-9E18-A8C6CD31CA62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9" name="Image 28">
            <a:hlinkClick r:id="" action="ppaction://hlinkshowjump?jump=endshow"/>
            <a:extLst>
              <a:ext uri="{FF2B5EF4-FFF2-40B4-BE49-F238E27FC236}">
                <a16:creationId xmlns:a16="http://schemas.microsoft.com/office/drawing/2014/main" id="{4B42F7B8-5653-45B2-A10A-4DF47D1FB5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30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354ACE9-4C72-4AD4-B632-16304B071F65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8A53F31A-3E0D-4A58-8F58-1750EBF2B6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32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90154-F659-40D8-BFF8-B1EFB4ACAD09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DAB89FF-7974-4BB1-A250-21D0FB2EE6E1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94F5D1D-C088-4CB3-936E-2FDF22DA671D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35" name="Image 34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CCC44D98-07AC-416A-ABF9-D7DF92A7E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32E260ED-522D-4AAF-8442-EDFA9EC05CD8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38" name="Flèche : pentagone 37">
                <a:extLst>
                  <a:ext uri="{FF2B5EF4-FFF2-40B4-BE49-F238E27FC236}">
                    <a16:creationId xmlns:a16="http://schemas.microsoft.com/office/drawing/2014/main" id="{D9DB8DEE-ACEA-406A-90FA-9B8633F84444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PC</a:t>
                </a:r>
              </a:p>
            </p:txBody>
          </p:sp>
          <p:sp>
            <p:nvSpPr>
              <p:cNvPr id="39" name="Flèche : pentagone 47">
                <a:extLst>
                  <a:ext uri="{FF2B5EF4-FFF2-40B4-BE49-F238E27FC236}">
                    <a16:creationId xmlns:a16="http://schemas.microsoft.com/office/drawing/2014/main" id="{9432564B-7C14-49A8-A1FB-37BF8BB589DC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7" name="Image 36">
              <a:hlinkClick r:id="rId5" action="ppaction://hlinksldjump"/>
              <a:extLst>
                <a:ext uri="{FF2B5EF4-FFF2-40B4-BE49-F238E27FC236}">
                  <a16:creationId xmlns:a16="http://schemas.microsoft.com/office/drawing/2014/main" id="{71BC2774-DF62-42CC-9310-BD8E659AB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E7143F1-F638-4C52-A963-FE599B1311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15" y="2249677"/>
            <a:ext cx="5264604" cy="40279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 descr="Une image contenant capture d’écran&#10;&#10;Description générée avec un niveau de confiance élevé">
            <a:extLst>
              <a:ext uri="{FF2B5EF4-FFF2-40B4-BE49-F238E27FC236}">
                <a16:creationId xmlns:a16="http://schemas.microsoft.com/office/drawing/2014/main" id="{89121465-679C-4CDD-80C4-E0F51A15A1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719" y="732792"/>
            <a:ext cx="6238095" cy="58285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F3C6D3-FECC-4919-8C0E-E55384AFE157}"/>
              </a:ext>
            </a:extLst>
          </p:cNvPr>
          <p:cNvSpPr/>
          <p:nvPr/>
        </p:nvSpPr>
        <p:spPr>
          <a:xfrm>
            <a:off x="643932" y="336940"/>
            <a:ext cx="9377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u="sng" dirty="0">
                <a:solidFill>
                  <a:schemeClr val="accent1">
                    <a:lumMod val="75000"/>
                  </a:schemeClr>
                </a:solidFill>
              </a:rPr>
              <a:t>Travail demandé :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fr-FR" sz="2400" i="1" dirty="0"/>
              <a:t>Compléter les GRAFCET suivants :</a:t>
            </a:r>
            <a:endParaRPr lang="fr-FR" sz="2000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47CAD8-2426-4FAE-90A7-F8293BBEFD7C}"/>
              </a:ext>
            </a:extLst>
          </p:cNvPr>
          <p:cNvSpPr/>
          <p:nvPr/>
        </p:nvSpPr>
        <p:spPr>
          <a:xfrm>
            <a:off x="261415" y="885189"/>
            <a:ext cx="4760751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2000" b="1" u="sng" dirty="0">
                <a:solidFill>
                  <a:srgbClr val="C00000"/>
                </a:solidFill>
              </a:rPr>
              <a:t>a°) GRAFCET du point de vue du système</a:t>
            </a:r>
            <a:endParaRPr lang="fr-FR" sz="1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3A3C4AA-0626-4C6B-9FDB-89D4B353FF3D}"/>
              </a:ext>
            </a:extLst>
          </p:cNvPr>
          <p:cNvSpPr txBox="1"/>
          <p:nvPr/>
        </p:nvSpPr>
        <p:spPr>
          <a:xfrm>
            <a:off x="7143372" y="1662335"/>
            <a:ext cx="4419296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Mise en marche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24F9BD7-B186-4285-9404-8228ADF11904}"/>
              </a:ext>
            </a:extLst>
          </p:cNvPr>
          <p:cNvSpPr txBox="1"/>
          <p:nvPr/>
        </p:nvSpPr>
        <p:spPr>
          <a:xfrm>
            <a:off x="7394930" y="1512505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86510FE-6FD7-42BF-A3D4-59B4B8DD2D5D}"/>
              </a:ext>
            </a:extLst>
          </p:cNvPr>
          <p:cNvSpPr txBox="1"/>
          <p:nvPr/>
        </p:nvSpPr>
        <p:spPr>
          <a:xfrm>
            <a:off x="7670926" y="2128199"/>
            <a:ext cx="3891742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 algn="ctr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Charger les boites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288F9A8-0CFA-4B88-BC8F-CBD991814E1B}"/>
              </a:ext>
            </a:extLst>
          </p:cNvPr>
          <p:cNvSpPr txBox="1"/>
          <p:nvPr/>
        </p:nvSpPr>
        <p:spPr>
          <a:xfrm>
            <a:off x="9190288" y="1962388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7" name="Bulle narrative : rectangle à coins arrondis 16">
            <a:extLst>
              <a:ext uri="{FF2B5EF4-FFF2-40B4-BE49-F238E27FC236}">
                <a16:creationId xmlns:a16="http://schemas.microsoft.com/office/drawing/2014/main" id="{AA03D84A-9689-4CE6-AA8B-38C5E3B1984F}"/>
              </a:ext>
            </a:extLst>
          </p:cNvPr>
          <p:cNvSpPr/>
          <p:nvPr/>
        </p:nvSpPr>
        <p:spPr>
          <a:xfrm>
            <a:off x="815926" y="942257"/>
            <a:ext cx="6533808" cy="689829"/>
          </a:xfrm>
          <a:prstGeom prst="wedgeRoundRectCallout">
            <a:avLst>
              <a:gd name="adj1" fmla="val -43047"/>
              <a:gd name="adj2" fmla="val 508595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fr-FR" sz="2400" u="sng" dirty="0"/>
              <a:t>- Chargement des boites </a:t>
            </a:r>
            <a:r>
              <a:rPr lang="fr-FR" sz="2400" dirty="0"/>
              <a:t>par le tapis roulant T</a:t>
            </a:r>
            <a:r>
              <a:rPr lang="fr-FR" sz="2000" b="1" dirty="0"/>
              <a:t>1</a:t>
            </a:r>
            <a:r>
              <a:rPr lang="fr-FR" sz="2400" dirty="0"/>
              <a:t>. </a:t>
            </a:r>
            <a:r>
              <a:rPr lang="fr-FR" sz="2400" b="1" dirty="0"/>
              <a:t> </a:t>
            </a:r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46B3B72A-53A2-4D43-98C7-21E6732E1ABC}"/>
              </a:ext>
            </a:extLst>
          </p:cNvPr>
          <p:cNvSpPr/>
          <p:nvPr/>
        </p:nvSpPr>
        <p:spPr>
          <a:xfrm rot="14558521" flipH="1">
            <a:off x="1555775" y="4521007"/>
            <a:ext cx="288000" cy="468000"/>
          </a:xfrm>
          <a:prstGeom prst="downArrow">
            <a:avLst>
              <a:gd name="adj1" fmla="val 50000"/>
              <a:gd name="adj2" fmla="val 109726"/>
            </a:avLst>
          </a:prstGeom>
          <a:solidFill>
            <a:srgbClr val="FF000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0D81757-067F-489A-8F36-CE129384F4DB}"/>
              </a:ext>
            </a:extLst>
          </p:cNvPr>
          <p:cNvSpPr txBox="1"/>
          <p:nvPr/>
        </p:nvSpPr>
        <p:spPr>
          <a:xfrm>
            <a:off x="7143372" y="2565230"/>
            <a:ext cx="4419296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Boites chargées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478EB9B-BF14-455C-9CCE-4E0AE15C61DF}"/>
              </a:ext>
            </a:extLst>
          </p:cNvPr>
          <p:cNvSpPr txBox="1"/>
          <p:nvPr/>
        </p:nvSpPr>
        <p:spPr>
          <a:xfrm>
            <a:off x="7394930" y="2415400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5204E74-A232-4479-9567-D18A0F32927C}"/>
              </a:ext>
            </a:extLst>
          </p:cNvPr>
          <p:cNvSpPr txBox="1"/>
          <p:nvPr/>
        </p:nvSpPr>
        <p:spPr>
          <a:xfrm>
            <a:off x="7653457" y="3065508"/>
            <a:ext cx="3891742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 algn="ctr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Marquer les boites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B208DC0-9823-4E68-B35A-F99696A73D56}"/>
              </a:ext>
            </a:extLst>
          </p:cNvPr>
          <p:cNvSpPr txBox="1"/>
          <p:nvPr/>
        </p:nvSpPr>
        <p:spPr>
          <a:xfrm>
            <a:off x="9172819" y="2899697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23" name="Bulle narrative : rectangle à coins arrondis 22">
            <a:extLst>
              <a:ext uri="{FF2B5EF4-FFF2-40B4-BE49-F238E27FC236}">
                <a16:creationId xmlns:a16="http://schemas.microsoft.com/office/drawing/2014/main" id="{EA04BCF7-A19B-42BC-8C4F-F5AB18C29147}"/>
              </a:ext>
            </a:extLst>
          </p:cNvPr>
          <p:cNvSpPr/>
          <p:nvPr/>
        </p:nvSpPr>
        <p:spPr>
          <a:xfrm>
            <a:off x="3082989" y="4510446"/>
            <a:ext cx="3218583" cy="689829"/>
          </a:xfrm>
          <a:prstGeom prst="wedgeRoundRectCallout">
            <a:avLst>
              <a:gd name="adj1" fmla="val -69875"/>
              <a:gd name="adj2" fmla="val -131745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/>
              <a:t>-  </a:t>
            </a:r>
            <a:r>
              <a:rPr lang="fr-FR" sz="2400" u="sng" dirty="0"/>
              <a:t>Marquage des boites</a:t>
            </a:r>
          </a:p>
        </p:txBody>
      </p:sp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4CD50190-F679-4B78-B632-458BC88933C0}"/>
              </a:ext>
            </a:extLst>
          </p:cNvPr>
          <p:cNvSpPr/>
          <p:nvPr/>
        </p:nvSpPr>
        <p:spPr>
          <a:xfrm flipH="1">
            <a:off x="2096383" y="3875279"/>
            <a:ext cx="281057" cy="584181"/>
          </a:xfrm>
          <a:prstGeom prst="downArrow">
            <a:avLst>
              <a:gd name="adj1" fmla="val 50000"/>
              <a:gd name="adj2" fmla="val 109726"/>
            </a:avLst>
          </a:prstGeom>
          <a:solidFill>
            <a:srgbClr val="FF000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0F09A1E-53A5-47B5-90C8-28CF8ACD65A4}"/>
              </a:ext>
            </a:extLst>
          </p:cNvPr>
          <p:cNvSpPr txBox="1"/>
          <p:nvPr/>
        </p:nvSpPr>
        <p:spPr>
          <a:xfrm>
            <a:off x="7143372" y="3535737"/>
            <a:ext cx="4419296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Boites marquées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F04E232-FEB1-4DBF-B0BB-4AC49629F057}"/>
              </a:ext>
            </a:extLst>
          </p:cNvPr>
          <p:cNvSpPr txBox="1"/>
          <p:nvPr/>
        </p:nvSpPr>
        <p:spPr>
          <a:xfrm>
            <a:off x="7394930" y="3385907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012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1" grpId="1"/>
      <p:bldP spid="11" grpId="2"/>
      <p:bldP spid="15" grpId="0" animBg="1"/>
      <p:bldP spid="16" grpId="0"/>
      <p:bldP spid="16" grpId="1"/>
      <p:bldP spid="16" grpId="2"/>
      <p:bldP spid="17" grpId="0" animBg="1"/>
      <p:bldP spid="17" grpId="1" animBg="1"/>
      <p:bldP spid="5" grpId="0" animBg="1"/>
      <p:bldP spid="5" grpId="1" animBg="1"/>
      <p:bldP spid="19" grpId="0" animBg="1"/>
      <p:bldP spid="20" grpId="0"/>
      <p:bldP spid="20" grpId="1"/>
      <p:bldP spid="20" grpId="2"/>
      <p:bldP spid="21" grpId="0" animBg="1"/>
      <p:bldP spid="22" grpId="0"/>
      <p:bldP spid="22" grpId="1"/>
      <p:bldP spid="22" grpId="2"/>
      <p:bldP spid="23" grpId="0" animBg="1"/>
      <p:bldP spid="23" grpId="1" animBg="1"/>
      <p:bldP spid="24" grpId="0" animBg="1"/>
      <p:bldP spid="24" grpId="1" animBg="1"/>
      <p:bldP spid="25" grpId="0" animBg="1"/>
      <p:bldP spid="26" grpId="0"/>
      <p:bldP spid="26" grpId="1"/>
      <p:bldP spid="26" grpId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6680EB16-3B76-4FCA-AB59-DC734FAB1017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893312F-480A-4B8A-A154-C739778A1FF1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9" name="Image 48">
            <a:hlinkClick r:id="" action="ppaction://hlinkshowjump?jump=endshow"/>
            <a:extLst>
              <a:ext uri="{FF2B5EF4-FFF2-40B4-BE49-F238E27FC236}">
                <a16:creationId xmlns:a16="http://schemas.microsoft.com/office/drawing/2014/main" id="{F1973A27-100A-4083-8BCE-AF9FB459B0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50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0097FD8-F405-435F-8B5E-0E3820499CE9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C094EE96-75B7-4CE6-A880-0350E5DF83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52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36B2234-3D27-492A-AA21-935D5EA0AD25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2033CA97-591E-4E47-A3D2-320BD79063F4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D309D5F-1D57-4853-B8DB-55BE70BF4D5C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5" name="Image 54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B0409FBD-89B1-4BE1-94F6-8FAD282E9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E083D5BF-840D-490B-AA28-BE536CADE84C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58" name="Flèche : pentagone 57">
                <a:extLst>
                  <a:ext uri="{FF2B5EF4-FFF2-40B4-BE49-F238E27FC236}">
                    <a16:creationId xmlns:a16="http://schemas.microsoft.com/office/drawing/2014/main" id="{5774426F-ABF7-44A9-8410-FA43A26AC76A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PC</a:t>
                </a:r>
              </a:p>
            </p:txBody>
          </p:sp>
          <p:sp>
            <p:nvSpPr>
              <p:cNvPr id="59" name="Flèche : pentagone 47">
                <a:extLst>
                  <a:ext uri="{FF2B5EF4-FFF2-40B4-BE49-F238E27FC236}">
                    <a16:creationId xmlns:a16="http://schemas.microsoft.com/office/drawing/2014/main" id="{205C7F96-43C9-4D90-B59F-5F1A7D75A3ED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7" name="Image 56">
              <a:hlinkClick r:id="rId5" action="ppaction://hlinksldjump"/>
              <a:extLst>
                <a:ext uri="{FF2B5EF4-FFF2-40B4-BE49-F238E27FC236}">
                  <a16:creationId xmlns:a16="http://schemas.microsoft.com/office/drawing/2014/main" id="{6BA419CA-81AB-4573-8FE6-6FBDCA4B1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E7143F1-F638-4C52-A963-FE599B1311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15" y="2249677"/>
            <a:ext cx="5264604" cy="40279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 descr="Une image contenant capture d’écran&#10;&#10;Description générée avec un niveau de confiance élevé">
            <a:extLst>
              <a:ext uri="{FF2B5EF4-FFF2-40B4-BE49-F238E27FC236}">
                <a16:creationId xmlns:a16="http://schemas.microsoft.com/office/drawing/2014/main" id="{89121465-679C-4CDD-80C4-E0F51A15A1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719" y="732792"/>
            <a:ext cx="6238095" cy="58285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F3C6D3-FECC-4919-8C0E-E55384AFE157}"/>
              </a:ext>
            </a:extLst>
          </p:cNvPr>
          <p:cNvSpPr/>
          <p:nvPr/>
        </p:nvSpPr>
        <p:spPr>
          <a:xfrm>
            <a:off x="643932" y="336940"/>
            <a:ext cx="9377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u="sng" dirty="0">
                <a:solidFill>
                  <a:schemeClr val="accent1">
                    <a:lumMod val="75000"/>
                  </a:schemeClr>
                </a:solidFill>
              </a:rPr>
              <a:t>Travail demandé :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fr-FR" sz="2400" i="1" dirty="0"/>
              <a:t>Compléter les GRAFCET suivants :</a:t>
            </a:r>
            <a:endParaRPr lang="fr-FR" sz="2000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47CAD8-2426-4FAE-90A7-F8293BBEFD7C}"/>
              </a:ext>
            </a:extLst>
          </p:cNvPr>
          <p:cNvSpPr/>
          <p:nvPr/>
        </p:nvSpPr>
        <p:spPr>
          <a:xfrm>
            <a:off x="261415" y="885189"/>
            <a:ext cx="4760751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2000" b="1" u="sng" dirty="0">
                <a:solidFill>
                  <a:srgbClr val="C00000"/>
                </a:solidFill>
              </a:rPr>
              <a:t>a°) GRAFCET du point de vue du système</a:t>
            </a:r>
            <a:endParaRPr lang="fr-FR" sz="1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3A3C4AA-0626-4C6B-9FDB-89D4B353FF3D}"/>
              </a:ext>
            </a:extLst>
          </p:cNvPr>
          <p:cNvSpPr txBox="1"/>
          <p:nvPr/>
        </p:nvSpPr>
        <p:spPr>
          <a:xfrm>
            <a:off x="7143372" y="1662335"/>
            <a:ext cx="4419296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Mise en marche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86510FE-6FD7-42BF-A3D4-59B4B8DD2D5D}"/>
              </a:ext>
            </a:extLst>
          </p:cNvPr>
          <p:cNvSpPr txBox="1"/>
          <p:nvPr/>
        </p:nvSpPr>
        <p:spPr>
          <a:xfrm>
            <a:off x="7670926" y="2128199"/>
            <a:ext cx="3891742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 algn="ctr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Charger les boites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0D81757-067F-489A-8F36-CE129384F4DB}"/>
              </a:ext>
            </a:extLst>
          </p:cNvPr>
          <p:cNvSpPr txBox="1"/>
          <p:nvPr/>
        </p:nvSpPr>
        <p:spPr>
          <a:xfrm>
            <a:off x="7143372" y="2565230"/>
            <a:ext cx="4419296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Boites chargées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5204E74-A232-4479-9567-D18A0F32927C}"/>
              </a:ext>
            </a:extLst>
          </p:cNvPr>
          <p:cNvSpPr txBox="1"/>
          <p:nvPr/>
        </p:nvSpPr>
        <p:spPr>
          <a:xfrm>
            <a:off x="7653457" y="3065508"/>
            <a:ext cx="3891742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 algn="ctr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Marquer les boites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0F09A1E-53A5-47B5-90C8-28CF8ACD65A4}"/>
              </a:ext>
            </a:extLst>
          </p:cNvPr>
          <p:cNvSpPr txBox="1"/>
          <p:nvPr/>
        </p:nvSpPr>
        <p:spPr>
          <a:xfrm>
            <a:off x="7143372" y="3535737"/>
            <a:ext cx="4419296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Boites marquées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6C3DE20-B60E-4930-B79C-76758830B69B}"/>
              </a:ext>
            </a:extLst>
          </p:cNvPr>
          <p:cNvSpPr txBox="1"/>
          <p:nvPr/>
        </p:nvSpPr>
        <p:spPr>
          <a:xfrm>
            <a:off x="7653457" y="3955598"/>
            <a:ext cx="3891742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 algn="ctr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Transférer  les boites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420A8CE-792A-485D-A49E-D94901E9BFB8}"/>
              </a:ext>
            </a:extLst>
          </p:cNvPr>
          <p:cNvSpPr txBox="1"/>
          <p:nvPr/>
        </p:nvSpPr>
        <p:spPr>
          <a:xfrm>
            <a:off x="9454065" y="3770310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0" name="Bulle narrative : rectangle à coins arrondis 29">
            <a:extLst>
              <a:ext uri="{FF2B5EF4-FFF2-40B4-BE49-F238E27FC236}">
                <a16:creationId xmlns:a16="http://schemas.microsoft.com/office/drawing/2014/main" id="{9E16C628-8C17-4F77-B7A4-15433C030097}"/>
              </a:ext>
            </a:extLst>
          </p:cNvPr>
          <p:cNvSpPr/>
          <p:nvPr/>
        </p:nvSpPr>
        <p:spPr>
          <a:xfrm>
            <a:off x="1204246" y="1858382"/>
            <a:ext cx="4830794" cy="689829"/>
          </a:xfrm>
          <a:prstGeom prst="wedgeRoundRectCallout">
            <a:avLst>
              <a:gd name="adj1" fmla="val -36187"/>
              <a:gd name="adj2" fmla="val 286312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/>
              <a:t>-  </a:t>
            </a:r>
            <a:r>
              <a:rPr lang="fr-FR" sz="2400" u="sng" dirty="0"/>
              <a:t>Transfert des boites par le vérin C1</a:t>
            </a:r>
          </a:p>
        </p:txBody>
      </p:sp>
      <p:sp>
        <p:nvSpPr>
          <p:cNvPr id="31" name="Flèche : bas 30">
            <a:extLst>
              <a:ext uri="{FF2B5EF4-FFF2-40B4-BE49-F238E27FC236}">
                <a16:creationId xmlns:a16="http://schemas.microsoft.com/office/drawing/2014/main" id="{EA5633CB-B827-4248-8312-C8599AC5369F}"/>
              </a:ext>
            </a:extLst>
          </p:cNvPr>
          <p:cNvSpPr/>
          <p:nvPr/>
        </p:nvSpPr>
        <p:spPr>
          <a:xfrm rot="17984386" flipH="1">
            <a:off x="2216421" y="4310760"/>
            <a:ext cx="288000" cy="584181"/>
          </a:xfrm>
          <a:prstGeom prst="downArrow">
            <a:avLst>
              <a:gd name="adj1" fmla="val 50000"/>
              <a:gd name="adj2" fmla="val 109726"/>
            </a:avLst>
          </a:prstGeom>
          <a:solidFill>
            <a:srgbClr val="FF000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C432003-78B7-4010-A626-51A6E96192C3}"/>
              </a:ext>
            </a:extLst>
          </p:cNvPr>
          <p:cNvSpPr txBox="1"/>
          <p:nvPr/>
        </p:nvSpPr>
        <p:spPr>
          <a:xfrm>
            <a:off x="7122040" y="4447100"/>
            <a:ext cx="4419296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Boites transférées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27989AD-54D7-4B8D-8208-4404FA1C9AF9}"/>
              </a:ext>
            </a:extLst>
          </p:cNvPr>
          <p:cNvSpPr txBox="1"/>
          <p:nvPr/>
        </p:nvSpPr>
        <p:spPr>
          <a:xfrm>
            <a:off x="7373598" y="4297270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6B7A132-072E-4F76-B79F-62A13483419A}"/>
              </a:ext>
            </a:extLst>
          </p:cNvPr>
          <p:cNvSpPr txBox="1"/>
          <p:nvPr/>
        </p:nvSpPr>
        <p:spPr>
          <a:xfrm>
            <a:off x="7649594" y="4886171"/>
            <a:ext cx="3891742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 algn="ctr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Éjecter les boites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0C13943-47AF-4BD0-A84D-FB8298122F0E}"/>
              </a:ext>
            </a:extLst>
          </p:cNvPr>
          <p:cNvSpPr txBox="1"/>
          <p:nvPr/>
        </p:nvSpPr>
        <p:spPr>
          <a:xfrm>
            <a:off x="9499487" y="4685831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6" name="Bulle narrative : rectangle à coins arrondis 35">
            <a:extLst>
              <a:ext uri="{FF2B5EF4-FFF2-40B4-BE49-F238E27FC236}">
                <a16:creationId xmlns:a16="http://schemas.microsoft.com/office/drawing/2014/main" id="{9A5F13D8-D7BB-45BF-B291-8745E9E28C70}"/>
              </a:ext>
            </a:extLst>
          </p:cNvPr>
          <p:cNvSpPr/>
          <p:nvPr/>
        </p:nvSpPr>
        <p:spPr>
          <a:xfrm>
            <a:off x="2855580" y="2511987"/>
            <a:ext cx="6449211" cy="609307"/>
          </a:xfrm>
          <a:prstGeom prst="wedgeRoundRectCallout">
            <a:avLst>
              <a:gd name="adj1" fmla="val -38150"/>
              <a:gd name="adj2" fmla="val 290930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/>
              <a:t>-  </a:t>
            </a:r>
            <a:r>
              <a:rPr lang="fr-FR" sz="2400" u="sng" dirty="0"/>
              <a:t>Éjection des boites </a:t>
            </a:r>
            <a:r>
              <a:rPr lang="fr-FR" sz="2400" dirty="0"/>
              <a:t>par l'éjecteur du vérin C3.</a:t>
            </a:r>
          </a:p>
        </p:txBody>
      </p:sp>
      <p:sp>
        <p:nvSpPr>
          <p:cNvPr id="37" name="Flèche : bas 36">
            <a:extLst>
              <a:ext uri="{FF2B5EF4-FFF2-40B4-BE49-F238E27FC236}">
                <a16:creationId xmlns:a16="http://schemas.microsoft.com/office/drawing/2014/main" id="{45BB6A56-19F4-4770-B6CD-9085811369CC}"/>
              </a:ext>
            </a:extLst>
          </p:cNvPr>
          <p:cNvSpPr/>
          <p:nvPr/>
        </p:nvSpPr>
        <p:spPr>
          <a:xfrm rot="3565921" flipH="1">
            <a:off x="3202051" y="4656405"/>
            <a:ext cx="288000" cy="584181"/>
          </a:xfrm>
          <a:prstGeom prst="downArrow">
            <a:avLst>
              <a:gd name="adj1" fmla="val 50000"/>
              <a:gd name="adj2" fmla="val 109726"/>
            </a:avLst>
          </a:prstGeom>
          <a:solidFill>
            <a:srgbClr val="FF000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C5057431-B231-4378-8EC4-EAC20DA9B4A8}"/>
              </a:ext>
            </a:extLst>
          </p:cNvPr>
          <p:cNvSpPr txBox="1"/>
          <p:nvPr/>
        </p:nvSpPr>
        <p:spPr>
          <a:xfrm>
            <a:off x="7095143" y="5289770"/>
            <a:ext cx="4419296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Boites éjectées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17B2945C-D195-473C-83D7-D0549B7812A1}"/>
              </a:ext>
            </a:extLst>
          </p:cNvPr>
          <p:cNvSpPr txBox="1"/>
          <p:nvPr/>
        </p:nvSpPr>
        <p:spPr>
          <a:xfrm>
            <a:off x="7346701" y="5139940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E622A828-4CF1-4666-B091-468A82A75D77}"/>
              </a:ext>
            </a:extLst>
          </p:cNvPr>
          <p:cNvSpPr txBox="1"/>
          <p:nvPr/>
        </p:nvSpPr>
        <p:spPr>
          <a:xfrm>
            <a:off x="7604448" y="5757788"/>
            <a:ext cx="3891742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 algn="ctr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Évacuer  les boites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7A811A9-4576-400B-A185-CC846324A191}"/>
              </a:ext>
            </a:extLst>
          </p:cNvPr>
          <p:cNvSpPr txBox="1"/>
          <p:nvPr/>
        </p:nvSpPr>
        <p:spPr>
          <a:xfrm>
            <a:off x="9454341" y="5557448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2" name="Bulle narrative : rectangle à coins arrondis 41">
            <a:extLst>
              <a:ext uri="{FF2B5EF4-FFF2-40B4-BE49-F238E27FC236}">
                <a16:creationId xmlns:a16="http://schemas.microsoft.com/office/drawing/2014/main" id="{C42EC27D-82DA-4424-B9FD-F5FC2FD9A811}"/>
              </a:ext>
            </a:extLst>
          </p:cNvPr>
          <p:cNvSpPr/>
          <p:nvPr/>
        </p:nvSpPr>
        <p:spPr>
          <a:xfrm>
            <a:off x="2810435" y="3383604"/>
            <a:ext cx="4839160" cy="609307"/>
          </a:xfrm>
          <a:prstGeom prst="wedgeRoundRectCallout">
            <a:avLst>
              <a:gd name="adj1" fmla="val -49778"/>
              <a:gd name="adj2" fmla="val 277077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/>
              <a:t>- </a:t>
            </a:r>
            <a:r>
              <a:rPr lang="fr-FR" sz="2400" u="sng" dirty="0"/>
              <a:t>L'évacuation des boites marquées </a:t>
            </a:r>
            <a:endParaRPr lang="fr-FR" sz="2400" dirty="0"/>
          </a:p>
        </p:txBody>
      </p:sp>
      <p:sp>
        <p:nvSpPr>
          <p:cNvPr id="43" name="Flèche : bas 42">
            <a:extLst>
              <a:ext uri="{FF2B5EF4-FFF2-40B4-BE49-F238E27FC236}">
                <a16:creationId xmlns:a16="http://schemas.microsoft.com/office/drawing/2014/main" id="{FFFBB5EE-243A-44F9-BF49-3553BC024BAD}"/>
              </a:ext>
            </a:extLst>
          </p:cNvPr>
          <p:cNvSpPr/>
          <p:nvPr/>
        </p:nvSpPr>
        <p:spPr>
          <a:xfrm rot="3565921" flipH="1">
            <a:off x="2274599" y="5275058"/>
            <a:ext cx="288000" cy="584181"/>
          </a:xfrm>
          <a:prstGeom prst="downArrow">
            <a:avLst>
              <a:gd name="adj1" fmla="val 50000"/>
              <a:gd name="adj2" fmla="val 109726"/>
            </a:avLst>
          </a:prstGeom>
          <a:solidFill>
            <a:srgbClr val="FF000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FF503874-E898-4C4E-BBC3-85F65208C4A9}"/>
              </a:ext>
            </a:extLst>
          </p:cNvPr>
          <p:cNvSpPr txBox="1"/>
          <p:nvPr/>
        </p:nvSpPr>
        <p:spPr>
          <a:xfrm>
            <a:off x="7049997" y="6161387"/>
            <a:ext cx="4419296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Boites évacuées 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FB97A4C6-E640-4DCD-ABAE-E29C5065C348}"/>
              </a:ext>
            </a:extLst>
          </p:cNvPr>
          <p:cNvSpPr txBox="1"/>
          <p:nvPr/>
        </p:nvSpPr>
        <p:spPr>
          <a:xfrm>
            <a:off x="7301555" y="6147021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572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1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500"/>
                            </p:stCondLst>
                            <p:childTnLst>
                              <p:par>
                                <p:cTn id="149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000"/>
                            </p:stCondLst>
                            <p:childTnLst>
                              <p:par>
                                <p:cTn id="1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54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29" grpId="1"/>
      <p:bldP spid="29" grpId="2"/>
      <p:bldP spid="30" grpId="0" animBg="1"/>
      <p:bldP spid="30" grpId="1" animBg="1"/>
      <p:bldP spid="31" grpId="0" animBg="1"/>
      <p:bldP spid="31" grpId="1" animBg="1"/>
      <p:bldP spid="32" grpId="0" animBg="1"/>
      <p:bldP spid="33" grpId="0"/>
      <p:bldP spid="33" grpId="1"/>
      <p:bldP spid="33" grpId="2"/>
      <p:bldP spid="34" grpId="0" animBg="1"/>
      <p:bldP spid="35" grpId="0"/>
      <p:bldP spid="35" grpId="1"/>
      <p:bldP spid="35" grpId="2"/>
      <p:bldP spid="36" grpId="0" animBg="1"/>
      <p:bldP spid="36" grpId="1" animBg="1"/>
      <p:bldP spid="37" grpId="0" animBg="1"/>
      <p:bldP spid="37" grpId="1" animBg="1"/>
      <p:bldP spid="38" grpId="0" animBg="1"/>
      <p:bldP spid="39" grpId="0"/>
      <p:bldP spid="39" grpId="1"/>
      <p:bldP spid="39" grpId="2"/>
      <p:bldP spid="40" grpId="0" animBg="1"/>
      <p:bldP spid="41" grpId="0"/>
      <p:bldP spid="41" grpId="1"/>
      <p:bldP spid="41" grpId="2"/>
      <p:bldP spid="42" grpId="0" animBg="1"/>
      <p:bldP spid="42" grpId="1" animBg="1"/>
      <p:bldP spid="43" grpId="0" animBg="1"/>
      <p:bldP spid="43" grpId="1" animBg="1"/>
      <p:bldP spid="44" grpId="0" animBg="1"/>
      <p:bldP spid="45" grpId="0"/>
      <p:bldP spid="45" grpId="1"/>
      <p:bldP spid="45" grpId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44AB19-9C1E-4124-9854-F393498FEF04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2FE1BD-1F97-4295-811C-13B5B132F881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Imag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48F068B5-E84C-471C-ACFF-9DD4DEB709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4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1C509FF-525B-4F1E-A70C-C52009CB7A10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80DC4D4-7B91-4AC5-A231-7212551B74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16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CD137B2-CB7A-4021-A904-A152F135C903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1405900-DBB9-49FD-85C7-4BB45A492629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4AB3B0-85C4-454C-BE2D-FACEC6640995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9" name="Image 18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F2082DBE-7626-4AC6-AEC2-9E61D1AD2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AF5B749B-AF5A-4E8F-9C95-AF67DC0BF3C8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2" name="Flèche : pentagone 21">
                <a:extLst>
                  <a:ext uri="{FF2B5EF4-FFF2-40B4-BE49-F238E27FC236}">
                    <a16:creationId xmlns:a16="http://schemas.microsoft.com/office/drawing/2014/main" id="{E1A138EC-ADB7-4ED0-A470-069A442119CE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PC</a:t>
                </a:r>
              </a:p>
            </p:txBody>
          </p:sp>
          <p:sp>
            <p:nvSpPr>
              <p:cNvPr id="23" name="Flèche : pentagone 47">
                <a:extLst>
                  <a:ext uri="{FF2B5EF4-FFF2-40B4-BE49-F238E27FC236}">
                    <a16:creationId xmlns:a16="http://schemas.microsoft.com/office/drawing/2014/main" id="{33BBAECC-13DE-458D-94D7-B2F1910AC614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1" name="Image 20">
              <a:hlinkClick r:id="rId5" action="ppaction://hlinksldjump"/>
              <a:extLst>
                <a:ext uri="{FF2B5EF4-FFF2-40B4-BE49-F238E27FC236}">
                  <a16:creationId xmlns:a16="http://schemas.microsoft.com/office/drawing/2014/main" id="{48320FEF-3F6D-4DA0-A00D-42A9D2D51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age 5" descr="Une image contenant capture d’écran&#10;&#10;Description générée avec un niveau de confiance élevé">
            <a:extLst>
              <a:ext uri="{FF2B5EF4-FFF2-40B4-BE49-F238E27FC236}">
                <a16:creationId xmlns:a16="http://schemas.microsoft.com/office/drawing/2014/main" id="{8FBEB4A9-4B83-4A84-AD1C-310D420AED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035" y="74105"/>
            <a:ext cx="3018475" cy="67838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E7143F1-F638-4C52-A963-FE599B131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9" y="1486342"/>
            <a:ext cx="6626800" cy="50702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F3C6D3-FECC-4919-8C0E-E55384AFE157}"/>
              </a:ext>
            </a:extLst>
          </p:cNvPr>
          <p:cNvSpPr/>
          <p:nvPr/>
        </p:nvSpPr>
        <p:spPr>
          <a:xfrm>
            <a:off x="643932" y="336940"/>
            <a:ext cx="9377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u="sng" dirty="0">
                <a:solidFill>
                  <a:schemeClr val="accent1">
                    <a:lumMod val="75000"/>
                  </a:schemeClr>
                </a:solidFill>
              </a:rPr>
              <a:t>Travail demandé :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fr-FR" sz="2400" i="1" dirty="0"/>
              <a:t>Compléter les GRAFCET suivants :</a:t>
            </a:r>
            <a:endParaRPr lang="fr-FR" sz="2000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47CAD8-2426-4FAE-90A7-F8293BBEFD7C}"/>
              </a:ext>
            </a:extLst>
          </p:cNvPr>
          <p:cNvSpPr/>
          <p:nvPr/>
        </p:nvSpPr>
        <p:spPr>
          <a:xfrm>
            <a:off x="261415" y="885189"/>
            <a:ext cx="429805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2000" b="1" u="sng" dirty="0">
                <a:solidFill>
                  <a:srgbClr val="C00000"/>
                </a:solidFill>
              </a:rPr>
              <a:t>b°) GRAFCET du point de vue de la PO</a:t>
            </a:r>
          </a:p>
        </p:txBody>
      </p:sp>
      <p:sp>
        <p:nvSpPr>
          <p:cNvPr id="31" name="ZoneTexte 30">
            <a:hlinkClick r:id="rId10" action="ppaction://hlinksldjump"/>
            <a:extLst>
              <a:ext uri="{FF2B5EF4-FFF2-40B4-BE49-F238E27FC236}">
                <a16:creationId xmlns:a16="http://schemas.microsoft.com/office/drawing/2014/main" id="{76EC7438-A948-47AC-87F9-19F9BB075BB3}"/>
              </a:ext>
            </a:extLst>
          </p:cNvPr>
          <p:cNvSpPr txBox="1"/>
          <p:nvPr/>
        </p:nvSpPr>
        <p:spPr>
          <a:xfrm>
            <a:off x="4767487" y="940405"/>
            <a:ext cx="2004165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Correction </a:t>
            </a:r>
          </a:p>
        </p:txBody>
      </p:sp>
    </p:spTree>
    <p:extLst>
      <p:ext uri="{BB962C8B-B14F-4D97-AF65-F5344CB8AC3E}">
        <p14:creationId xmlns:p14="http://schemas.microsoft.com/office/powerpoint/2010/main" val="343810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D997ADB-B665-4934-96BB-D4E562E00FC5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E5D256-945E-4063-9526-8062A469D26F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Image 2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00504336-4853-4EE4-AE78-55A8634C05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23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70EA23-6B09-47FD-89AF-C6B599711273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0EA9519-E9D7-4F92-9610-88479A87DF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25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9F7B6A5-CE40-474F-8AA0-001C9FC98E03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ADADB87-EC0E-47CD-801C-50C7D557BA83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F48D6B1-3997-4572-B9FA-BFCD46E50918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31" name="Image 3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D7500282-5705-4EC9-869A-DC79CF3D2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FB3BAB40-1C97-4541-AA42-B3E9E91F6916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34" name="Flèche : pentagone 33">
                <a:extLst>
                  <a:ext uri="{FF2B5EF4-FFF2-40B4-BE49-F238E27FC236}">
                    <a16:creationId xmlns:a16="http://schemas.microsoft.com/office/drawing/2014/main" id="{F7125113-8D8F-40D7-B574-5F97BA87F907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PC</a:t>
                </a:r>
              </a:p>
            </p:txBody>
          </p:sp>
          <p:sp>
            <p:nvSpPr>
              <p:cNvPr id="35" name="Flèche : pentagone 47">
                <a:extLst>
                  <a:ext uri="{FF2B5EF4-FFF2-40B4-BE49-F238E27FC236}">
                    <a16:creationId xmlns:a16="http://schemas.microsoft.com/office/drawing/2014/main" id="{67858411-A552-422D-991D-4E0BE505B74D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3" name="Image 32">
              <a:hlinkClick r:id="rId5" action="ppaction://hlinksldjump"/>
              <a:extLst>
                <a:ext uri="{FF2B5EF4-FFF2-40B4-BE49-F238E27FC236}">
                  <a16:creationId xmlns:a16="http://schemas.microsoft.com/office/drawing/2014/main" id="{70EB5312-942A-4746-9108-2087B0DF6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age 5" descr="Une image contenant capture d’écran&#10;&#10;Description générée avec un niveau de confiance élevé">
            <a:extLst>
              <a:ext uri="{FF2B5EF4-FFF2-40B4-BE49-F238E27FC236}">
                <a16:creationId xmlns:a16="http://schemas.microsoft.com/office/drawing/2014/main" id="{8FBEB4A9-4B83-4A84-AD1C-310D420AED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035" y="74105"/>
            <a:ext cx="3018475" cy="67838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E7143F1-F638-4C52-A963-FE599B131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9" y="1486342"/>
            <a:ext cx="6626800" cy="50702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F3C6D3-FECC-4919-8C0E-E55384AFE157}"/>
              </a:ext>
            </a:extLst>
          </p:cNvPr>
          <p:cNvSpPr/>
          <p:nvPr/>
        </p:nvSpPr>
        <p:spPr>
          <a:xfrm>
            <a:off x="643932" y="336940"/>
            <a:ext cx="9377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u="sng" dirty="0">
                <a:solidFill>
                  <a:schemeClr val="accent1">
                    <a:lumMod val="75000"/>
                  </a:schemeClr>
                </a:solidFill>
              </a:rPr>
              <a:t>Travail demandé :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fr-FR" sz="2400" i="1" dirty="0"/>
              <a:t>Compléter les GRAFCET suivants :</a:t>
            </a:r>
            <a:endParaRPr lang="fr-FR" sz="2000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47CAD8-2426-4FAE-90A7-F8293BBEFD7C}"/>
              </a:ext>
            </a:extLst>
          </p:cNvPr>
          <p:cNvSpPr/>
          <p:nvPr/>
        </p:nvSpPr>
        <p:spPr>
          <a:xfrm>
            <a:off x="261415" y="885189"/>
            <a:ext cx="5234542" cy="4616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2400" b="1" u="sng" dirty="0">
                <a:solidFill>
                  <a:schemeClr val="bg1"/>
                </a:solidFill>
              </a:rPr>
              <a:t>b°) GRAFCET du point de vue de la PO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3A3C4AA-0626-4C6B-9FDB-89D4B353FF3D}"/>
              </a:ext>
            </a:extLst>
          </p:cNvPr>
          <p:cNvSpPr txBox="1"/>
          <p:nvPr/>
        </p:nvSpPr>
        <p:spPr>
          <a:xfrm>
            <a:off x="8890437" y="797611"/>
            <a:ext cx="1118405" cy="26930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24F9BD7-B186-4285-9404-8228ADF11904}"/>
              </a:ext>
            </a:extLst>
          </p:cNvPr>
          <p:cNvSpPr txBox="1"/>
          <p:nvPr/>
        </p:nvSpPr>
        <p:spPr>
          <a:xfrm>
            <a:off x="9027556" y="665851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86510FE-6FD7-42BF-A3D4-59B4B8DD2D5D}"/>
              </a:ext>
            </a:extLst>
          </p:cNvPr>
          <p:cNvSpPr txBox="1"/>
          <p:nvPr/>
        </p:nvSpPr>
        <p:spPr>
          <a:xfrm>
            <a:off x="9445336" y="1135062"/>
            <a:ext cx="1298863" cy="26930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 algn="ctr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M</a:t>
            </a:r>
            <a:r>
              <a:rPr lang="fr-FR" sz="2000" b="1" dirty="0">
                <a:solidFill>
                  <a:srgbClr val="FF0000"/>
                </a:solidFill>
              </a:rPr>
              <a:t>t</a:t>
            </a:r>
            <a:r>
              <a:rPr lang="fr-FR" sz="1600" b="1" dirty="0">
                <a:solidFill>
                  <a:srgbClr val="FF0000"/>
                </a:solidFill>
              </a:rPr>
              <a:t>1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288F9A8-0CFA-4B88-BC8F-CBD991814E1B}"/>
              </a:ext>
            </a:extLst>
          </p:cNvPr>
          <p:cNvSpPr txBox="1"/>
          <p:nvPr/>
        </p:nvSpPr>
        <p:spPr>
          <a:xfrm>
            <a:off x="9886479" y="962126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7" name="Bulle narrative : rectangle à coins arrondis 16">
            <a:extLst>
              <a:ext uri="{FF2B5EF4-FFF2-40B4-BE49-F238E27FC236}">
                <a16:creationId xmlns:a16="http://schemas.microsoft.com/office/drawing/2014/main" id="{AA03D84A-9689-4CE6-AA8B-38C5E3B1984F}"/>
              </a:ext>
            </a:extLst>
          </p:cNvPr>
          <p:cNvSpPr/>
          <p:nvPr/>
        </p:nvSpPr>
        <p:spPr>
          <a:xfrm>
            <a:off x="1609668" y="1239086"/>
            <a:ext cx="6904764" cy="689829"/>
          </a:xfrm>
          <a:prstGeom prst="wedgeRoundRectCallout">
            <a:avLst>
              <a:gd name="adj1" fmla="val -32794"/>
              <a:gd name="adj2" fmla="val 535555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fr-FR" sz="2400" dirty="0"/>
              <a:t>- L'avance du tapis </a:t>
            </a:r>
            <a:r>
              <a:rPr lang="fr-FR" sz="2400" b="1" dirty="0"/>
              <a:t>T</a:t>
            </a:r>
            <a:r>
              <a:rPr lang="fr-FR" sz="2000" b="1" dirty="0"/>
              <a:t>1</a:t>
            </a:r>
            <a:r>
              <a:rPr lang="fr-FR" sz="2400" dirty="0"/>
              <a:t>, par la rotation du moteur </a:t>
            </a:r>
            <a:r>
              <a:rPr lang="fr-FR" sz="2400" b="1" dirty="0"/>
              <a:t>Mt</a:t>
            </a:r>
            <a:r>
              <a:rPr lang="fr-FR" sz="2000" b="1" dirty="0"/>
              <a:t>1</a:t>
            </a:r>
            <a:r>
              <a:rPr lang="fr-FR" sz="2400" dirty="0"/>
              <a:t>.</a:t>
            </a:r>
            <a:endParaRPr lang="fr-FR" sz="2400" b="1" dirty="0"/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46B3B72A-53A2-4D43-98C7-21E6732E1ABC}"/>
              </a:ext>
            </a:extLst>
          </p:cNvPr>
          <p:cNvSpPr/>
          <p:nvPr/>
        </p:nvSpPr>
        <p:spPr>
          <a:xfrm rot="14558521" flipH="1">
            <a:off x="2005226" y="4675990"/>
            <a:ext cx="288000" cy="468000"/>
          </a:xfrm>
          <a:prstGeom prst="downArrow">
            <a:avLst>
              <a:gd name="adj1" fmla="val 50000"/>
              <a:gd name="adj2" fmla="val 109726"/>
            </a:avLst>
          </a:prstGeom>
          <a:solidFill>
            <a:srgbClr val="FF000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0D81757-067F-489A-8F36-CE129384F4DB}"/>
              </a:ext>
            </a:extLst>
          </p:cNvPr>
          <p:cNvSpPr txBox="1"/>
          <p:nvPr/>
        </p:nvSpPr>
        <p:spPr>
          <a:xfrm>
            <a:off x="9000743" y="1486342"/>
            <a:ext cx="1048468" cy="26930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S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478EB9B-BF14-455C-9CCE-4E0AE15C61DF}"/>
              </a:ext>
            </a:extLst>
          </p:cNvPr>
          <p:cNvSpPr txBox="1"/>
          <p:nvPr/>
        </p:nvSpPr>
        <p:spPr>
          <a:xfrm>
            <a:off x="9015875" y="1328606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B93DCFA-F03E-47BC-BB8D-2E40E3B1FD61}"/>
              </a:ext>
            </a:extLst>
          </p:cNvPr>
          <p:cNvSpPr/>
          <p:nvPr/>
        </p:nvSpPr>
        <p:spPr>
          <a:xfrm>
            <a:off x="2878686" y="3893037"/>
            <a:ext cx="587770" cy="62654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Bulle narrative : rectangle à coins arrondis 27">
            <a:extLst>
              <a:ext uri="{FF2B5EF4-FFF2-40B4-BE49-F238E27FC236}">
                <a16:creationId xmlns:a16="http://schemas.microsoft.com/office/drawing/2014/main" id="{D8686022-0261-46A3-8AEB-752F24BE5463}"/>
              </a:ext>
            </a:extLst>
          </p:cNvPr>
          <p:cNvSpPr/>
          <p:nvPr/>
        </p:nvSpPr>
        <p:spPr>
          <a:xfrm>
            <a:off x="2670983" y="2368744"/>
            <a:ext cx="4225763" cy="689829"/>
          </a:xfrm>
          <a:prstGeom prst="wedgeRoundRectCallout">
            <a:avLst>
              <a:gd name="adj1" fmla="val -34367"/>
              <a:gd name="adj2" fmla="val 171592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bg1"/>
                </a:solidFill>
              </a:rPr>
              <a:t>(jusqu’à l’action du capteur </a:t>
            </a:r>
            <a:r>
              <a:rPr lang="fr-FR" sz="2400" b="1" dirty="0">
                <a:solidFill>
                  <a:schemeClr val="bg1"/>
                </a:solidFill>
              </a:rPr>
              <a:t>S</a:t>
            </a:r>
            <a:r>
              <a:rPr lang="fr-FR" sz="2400" dirty="0">
                <a:solidFill>
                  <a:schemeClr val="bg1"/>
                </a:solidFill>
              </a:rPr>
              <a:t>).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26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1" grpId="1"/>
      <p:bldP spid="11" grpId="2"/>
      <p:bldP spid="15" grpId="0" animBg="1"/>
      <p:bldP spid="16" grpId="0"/>
      <p:bldP spid="16" grpId="1"/>
      <p:bldP spid="16" grpId="2"/>
      <p:bldP spid="17" grpId="0" animBg="1"/>
      <p:bldP spid="17" grpId="1" animBg="1"/>
      <p:bldP spid="5" grpId="0" animBg="1"/>
      <p:bldP spid="5" grpId="1" animBg="1"/>
      <p:bldP spid="19" grpId="0" animBg="1"/>
      <p:bldP spid="20" grpId="0"/>
      <p:bldP spid="20" grpId="1"/>
      <p:bldP spid="20" grpId="2"/>
      <p:bldP spid="30" grpId="0" animBg="1"/>
      <p:bldP spid="30" grpId="1" animBg="1"/>
      <p:bldP spid="28" grpId="0" animBg="1"/>
      <p:bldP spid="28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2DBD5BC0-745F-448F-95E7-0ABF2C8F8D29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A6D1125-CD58-460E-92DC-20CB5CB4D137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7" name="Image 36">
            <a:hlinkClick r:id="" action="ppaction://hlinkshowjump?jump=endshow"/>
            <a:extLst>
              <a:ext uri="{FF2B5EF4-FFF2-40B4-BE49-F238E27FC236}">
                <a16:creationId xmlns:a16="http://schemas.microsoft.com/office/drawing/2014/main" id="{30C33DA3-40ED-4E34-85E2-F64F0441EF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3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F30AA0A-F0F2-48A6-A196-B5978AFF73F9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7BACBC8A-7E41-46FD-A1A2-F2D91259A0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29C0B23-94E2-46ED-A2FA-150419762403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1A37E39D-9553-4681-AD48-87512538BD18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9AE2117-5584-4FC4-9210-0C97D32C5233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43" name="Image 42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4B2C9C28-3A31-4D22-A2B2-827F23CEA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D2C711E2-1F0D-48E6-B32C-FB716A0F5B33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46" name="Flèche : pentagone 45">
                <a:extLst>
                  <a:ext uri="{FF2B5EF4-FFF2-40B4-BE49-F238E27FC236}">
                    <a16:creationId xmlns:a16="http://schemas.microsoft.com/office/drawing/2014/main" id="{D70028D4-D849-4C38-A8D5-772BE8A0BCA6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PC</a:t>
                </a:r>
              </a:p>
            </p:txBody>
          </p:sp>
          <p:sp>
            <p:nvSpPr>
              <p:cNvPr id="47" name="Flèche : pentagone 47">
                <a:extLst>
                  <a:ext uri="{FF2B5EF4-FFF2-40B4-BE49-F238E27FC236}">
                    <a16:creationId xmlns:a16="http://schemas.microsoft.com/office/drawing/2014/main" id="{8B96F504-91E0-42FC-B069-C9992833E577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5" name="Image 44">
              <a:hlinkClick r:id="rId5" action="ppaction://hlinksldjump"/>
              <a:extLst>
                <a:ext uri="{FF2B5EF4-FFF2-40B4-BE49-F238E27FC236}">
                  <a16:creationId xmlns:a16="http://schemas.microsoft.com/office/drawing/2014/main" id="{E67BA644-2107-43C5-93D6-C651ECFA9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age 5" descr="Une image contenant capture d’écran&#10;&#10;Description générée avec un niveau de confiance élevé">
            <a:extLst>
              <a:ext uri="{FF2B5EF4-FFF2-40B4-BE49-F238E27FC236}">
                <a16:creationId xmlns:a16="http://schemas.microsoft.com/office/drawing/2014/main" id="{8FBEB4A9-4B83-4A84-AD1C-310D420AED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035" y="74105"/>
            <a:ext cx="3018475" cy="67838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E7143F1-F638-4C52-A963-FE599B131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9" y="1486342"/>
            <a:ext cx="6626800" cy="50702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F3C6D3-FECC-4919-8C0E-E55384AFE157}"/>
              </a:ext>
            </a:extLst>
          </p:cNvPr>
          <p:cNvSpPr/>
          <p:nvPr/>
        </p:nvSpPr>
        <p:spPr>
          <a:xfrm>
            <a:off x="643932" y="336940"/>
            <a:ext cx="9377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u="sng" dirty="0">
                <a:solidFill>
                  <a:schemeClr val="accent1">
                    <a:lumMod val="75000"/>
                  </a:schemeClr>
                </a:solidFill>
              </a:rPr>
              <a:t>Travail demandé :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fr-FR" sz="2400" i="1" dirty="0"/>
              <a:t>Compléter les GRAFCET suivants :</a:t>
            </a:r>
            <a:endParaRPr lang="fr-FR" sz="2000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47CAD8-2426-4FAE-90A7-F8293BBEFD7C}"/>
              </a:ext>
            </a:extLst>
          </p:cNvPr>
          <p:cNvSpPr/>
          <p:nvPr/>
        </p:nvSpPr>
        <p:spPr>
          <a:xfrm>
            <a:off x="261415" y="885189"/>
            <a:ext cx="5234542" cy="4616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2400" b="1" u="sng" dirty="0">
                <a:solidFill>
                  <a:schemeClr val="bg1"/>
                </a:solidFill>
              </a:rPr>
              <a:t>b°) GRAFCET du point de vue de la PO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3A3C4AA-0626-4C6B-9FDB-89D4B353FF3D}"/>
              </a:ext>
            </a:extLst>
          </p:cNvPr>
          <p:cNvSpPr txBox="1"/>
          <p:nvPr/>
        </p:nvSpPr>
        <p:spPr>
          <a:xfrm>
            <a:off x="8890437" y="797611"/>
            <a:ext cx="1118405" cy="26930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m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86510FE-6FD7-42BF-A3D4-59B4B8DD2D5D}"/>
              </a:ext>
            </a:extLst>
          </p:cNvPr>
          <p:cNvSpPr txBox="1"/>
          <p:nvPr/>
        </p:nvSpPr>
        <p:spPr>
          <a:xfrm>
            <a:off x="9445336" y="1135062"/>
            <a:ext cx="1298863" cy="26930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 algn="ctr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M</a:t>
            </a:r>
            <a:r>
              <a:rPr lang="fr-FR" sz="2000" b="1" dirty="0">
                <a:solidFill>
                  <a:srgbClr val="FF0000"/>
                </a:solidFill>
              </a:rPr>
              <a:t>t</a:t>
            </a:r>
            <a:r>
              <a:rPr lang="fr-FR" sz="1600" b="1" dirty="0">
                <a:solidFill>
                  <a:srgbClr val="FF0000"/>
                </a:solidFill>
              </a:rPr>
              <a:t>1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7" name="Bulle narrative : rectangle à coins arrondis 16">
            <a:extLst>
              <a:ext uri="{FF2B5EF4-FFF2-40B4-BE49-F238E27FC236}">
                <a16:creationId xmlns:a16="http://schemas.microsoft.com/office/drawing/2014/main" id="{AA03D84A-9689-4CE6-AA8B-38C5E3B1984F}"/>
              </a:ext>
            </a:extLst>
          </p:cNvPr>
          <p:cNvSpPr/>
          <p:nvPr/>
        </p:nvSpPr>
        <p:spPr>
          <a:xfrm>
            <a:off x="4365110" y="1584507"/>
            <a:ext cx="4327432" cy="689829"/>
          </a:xfrm>
          <a:prstGeom prst="wedgeRoundRectCallout">
            <a:avLst>
              <a:gd name="adj1" fmla="val -82592"/>
              <a:gd name="adj2" fmla="val 174588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fr-FR" sz="2400" dirty="0"/>
              <a:t>- Sortie de la tige du vérin </a:t>
            </a:r>
            <a:r>
              <a:rPr lang="fr-FR" sz="2400" b="1" dirty="0"/>
              <a:t>C</a:t>
            </a:r>
            <a:r>
              <a:rPr lang="fr-FR" sz="2000" b="1" dirty="0"/>
              <a:t>2</a:t>
            </a:r>
            <a:endParaRPr lang="fr-FR" sz="2400" b="1" dirty="0"/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46B3B72A-53A2-4D43-98C7-21E6732E1ABC}"/>
              </a:ext>
            </a:extLst>
          </p:cNvPr>
          <p:cNvSpPr/>
          <p:nvPr/>
        </p:nvSpPr>
        <p:spPr>
          <a:xfrm flipH="1">
            <a:off x="2727058" y="3570513"/>
            <a:ext cx="248370" cy="883737"/>
          </a:xfrm>
          <a:prstGeom prst="downArrow">
            <a:avLst>
              <a:gd name="adj1" fmla="val 50000"/>
              <a:gd name="adj2" fmla="val 109726"/>
            </a:avLst>
          </a:prstGeom>
          <a:solidFill>
            <a:srgbClr val="FF000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0D81757-067F-489A-8F36-CE129384F4DB}"/>
              </a:ext>
            </a:extLst>
          </p:cNvPr>
          <p:cNvSpPr txBox="1"/>
          <p:nvPr/>
        </p:nvSpPr>
        <p:spPr>
          <a:xfrm>
            <a:off x="9000743" y="1486342"/>
            <a:ext cx="1048468" cy="26930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S 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B93DCFA-F03E-47BC-BB8D-2E40E3B1FD61}"/>
              </a:ext>
            </a:extLst>
          </p:cNvPr>
          <p:cNvSpPr/>
          <p:nvPr/>
        </p:nvSpPr>
        <p:spPr>
          <a:xfrm>
            <a:off x="3180011" y="2907398"/>
            <a:ext cx="456216" cy="38153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Bulle narrative : rectangle à coins arrondis 27">
            <a:extLst>
              <a:ext uri="{FF2B5EF4-FFF2-40B4-BE49-F238E27FC236}">
                <a16:creationId xmlns:a16="http://schemas.microsoft.com/office/drawing/2014/main" id="{D8686022-0261-46A3-8AEB-752F24BE5463}"/>
              </a:ext>
            </a:extLst>
          </p:cNvPr>
          <p:cNvSpPr/>
          <p:nvPr/>
        </p:nvSpPr>
        <p:spPr>
          <a:xfrm>
            <a:off x="3205740" y="3764422"/>
            <a:ext cx="4225763" cy="689829"/>
          </a:xfrm>
          <a:prstGeom prst="wedgeRoundRectCallout">
            <a:avLst>
              <a:gd name="adj1" fmla="val -41311"/>
              <a:gd name="adj2" fmla="val -126220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bg1"/>
                </a:solidFill>
              </a:rPr>
              <a:t>(jusqu’à l’action du capteur </a:t>
            </a:r>
            <a:r>
              <a:rPr lang="fr-FR" sz="2400" b="1" dirty="0">
                <a:solidFill>
                  <a:schemeClr val="bg1"/>
                </a:solidFill>
              </a:rPr>
              <a:t>L</a:t>
            </a:r>
            <a:r>
              <a:rPr lang="fr-FR" sz="2000" b="1" dirty="0">
                <a:solidFill>
                  <a:schemeClr val="bg1"/>
                </a:solidFill>
              </a:rPr>
              <a:t>20</a:t>
            </a:r>
            <a:r>
              <a:rPr lang="fr-FR" sz="2400" dirty="0">
                <a:solidFill>
                  <a:schemeClr val="bg1"/>
                </a:solidFill>
              </a:rPr>
              <a:t>).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5A709CD-CF54-489D-8D23-D8B79435A264}"/>
              </a:ext>
            </a:extLst>
          </p:cNvPr>
          <p:cNvSpPr txBox="1"/>
          <p:nvPr/>
        </p:nvSpPr>
        <p:spPr>
          <a:xfrm>
            <a:off x="9445336" y="1822389"/>
            <a:ext cx="1298863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 algn="ctr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SC</a:t>
            </a:r>
            <a:r>
              <a:rPr lang="fr-FR" sz="1600" b="1" dirty="0">
                <a:solidFill>
                  <a:srgbClr val="FF0000"/>
                </a:solidFill>
              </a:rPr>
              <a:t>2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5253448-B554-4783-B2A6-3C73375104AE}"/>
              </a:ext>
            </a:extLst>
          </p:cNvPr>
          <p:cNvSpPr txBox="1"/>
          <p:nvPr/>
        </p:nvSpPr>
        <p:spPr>
          <a:xfrm>
            <a:off x="9886479" y="1680449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8685C61-3ABE-4F41-BBE6-6EAB1E805864}"/>
              </a:ext>
            </a:extLst>
          </p:cNvPr>
          <p:cNvSpPr txBox="1"/>
          <p:nvPr/>
        </p:nvSpPr>
        <p:spPr>
          <a:xfrm>
            <a:off x="9014606" y="2190357"/>
            <a:ext cx="1048468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L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20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C0C48FD-4B4C-43BF-A870-772F55D22EC3}"/>
              </a:ext>
            </a:extLst>
          </p:cNvPr>
          <p:cNvSpPr txBox="1"/>
          <p:nvPr/>
        </p:nvSpPr>
        <p:spPr>
          <a:xfrm>
            <a:off x="9062033" y="2046929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24" name="Bulle narrative : rectangle à coins arrondis 23">
            <a:extLst>
              <a:ext uri="{FF2B5EF4-FFF2-40B4-BE49-F238E27FC236}">
                <a16:creationId xmlns:a16="http://schemas.microsoft.com/office/drawing/2014/main" id="{6A74A651-8448-46BE-B122-BCBF6D8AD4CF}"/>
              </a:ext>
            </a:extLst>
          </p:cNvPr>
          <p:cNvSpPr/>
          <p:nvPr/>
        </p:nvSpPr>
        <p:spPr>
          <a:xfrm>
            <a:off x="3909715" y="1670149"/>
            <a:ext cx="4327432" cy="689829"/>
          </a:xfrm>
          <a:prstGeom prst="wedgeRoundRectCallout">
            <a:avLst>
              <a:gd name="adj1" fmla="val -71523"/>
              <a:gd name="adj2" fmla="val 168276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fr-FR" sz="2400" dirty="0"/>
              <a:t>- Rentrer de la tige du vérin </a:t>
            </a:r>
            <a:r>
              <a:rPr lang="fr-FR" sz="2400" b="1" dirty="0"/>
              <a:t>C</a:t>
            </a:r>
            <a:r>
              <a:rPr lang="fr-FR" sz="2000" b="1" dirty="0"/>
              <a:t>2</a:t>
            </a:r>
            <a:endParaRPr lang="fr-FR" sz="2400" b="1" dirty="0"/>
          </a:p>
        </p:txBody>
      </p:sp>
      <p:sp>
        <p:nvSpPr>
          <p:cNvPr id="25" name="Flèche : bas 24">
            <a:extLst>
              <a:ext uri="{FF2B5EF4-FFF2-40B4-BE49-F238E27FC236}">
                <a16:creationId xmlns:a16="http://schemas.microsoft.com/office/drawing/2014/main" id="{13A9F856-0BD4-411A-9637-D93DBAA761FF}"/>
              </a:ext>
            </a:extLst>
          </p:cNvPr>
          <p:cNvSpPr/>
          <p:nvPr/>
        </p:nvSpPr>
        <p:spPr>
          <a:xfrm rot="10800000" flipH="1">
            <a:off x="2978444" y="2922643"/>
            <a:ext cx="245597" cy="1016764"/>
          </a:xfrm>
          <a:prstGeom prst="downArrow">
            <a:avLst>
              <a:gd name="adj1" fmla="val 50000"/>
              <a:gd name="adj2" fmla="val 109726"/>
            </a:avLst>
          </a:prstGeom>
          <a:solidFill>
            <a:srgbClr val="FF000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46E6735-9E42-4DCC-AF54-388F7F7BFEC3}"/>
              </a:ext>
            </a:extLst>
          </p:cNvPr>
          <p:cNvSpPr/>
          <p:nvPr/>
        </p:nvSpPr>
        <p:spPr>
          <a:xfrm>
            <a:off x="3279501" y="2048530"/>
            <a:ext cx="456216" cy="38153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Bulle narrative : rectangle à coins arrondis 28">
            <a:extLst>
              <a:ext uri="{FF2B5EF4-FFF2-40B4-BE49-F238E27FC236}">
                <a16:creationId xmlns:a16="http://schemas.microsoft.com/office/drawing/2014/main" id="{C2562631-6C5D-448A-B2EB-283C53533D98}"/>
              </a:ext>
            </a:extLst>
          </p:cNvPr>
          <p:cNvSpPr/>
          <p:nvPr/>
        </p:nvSpPr>
        <p:spPr>
          <a:xfrm>
            <a:off x="4664674" y="3135384"/>
            <a:ext cx="4225763" cy="689829"/>
          </a:xfrm>
          <a:prstGeom prst="wedgeRoundRectCallout">
            <a:avLst>
              <a:gd name="adj1" fmla="val -72567"/>
              <a:gd name="adj2" fmla="val -153572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bg1"/>
                </a:solidFill>
              </a:rPr>
              <a:t>(jusqu’à l’action du capteur </a:t>
            </a:r>
            <a:r>
              <a:rPr lang="fr-FR" sz="2400" b="1" dirty="0">
                <a:solidFill>
                  <a:schemeClr val="bg1"/>
                </a:solidFill>
              </a:rPr>
              <a:t>L</a:t>
            </a:r>
            <a:r>
              <a:rPr lang="fr-FR" sz="2000" b="1" dirty="0">
                <a:solidFill>
                  <a:schemeClr val="bg1"/>
                </a:solidFill>
              </a:rPr>
              <a:t>21</a:t>
            </a:r>
            <a:r>
              <a:rPr lang="fr-FR" sz="2400" dirty="0">
                <a:solidFill>
                  <a:schemeClr val="bg1"/>
                </a:solidFill>
              </a:rPr>
              <a:t>).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E6AE8DC-CA27-40B3-9780-29399FA45829}"/>
              </a:ext>
            </a:extLst>
          </p:cNvPr>
          <p:cNvSpPr txBox="1"/>
          <p:nvPr/>
        </p:nvSpPr>
        <p:spPr>
          <a:xfrm>
            <a:off x="9442562" y="2520696"/>
            <a:ext cx="1298863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 algn="ctr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RC</a:t>
            </a:r>
            <a:r>
              <a:rPr lang="fr-FR" sz="1600" b="1" dirty="0">
                <a:solidFill>
                  <a:srgbClr val="FF0000"/>
                </a:solidFill>
              </a:rPr>
              <a:t>2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B65044B-B273-47AA-A6B0-87423BD37506}"/>
              </a:ext>
            </a:extLst>
          </p:cNvPr>
          <p:cNvSpPr txBox="1"/>
          <p:nvPr/>
        </p:nvSpPr>
        <p:spPr>
          <a:xfrm>
            <a:off x="9883705" y="2378756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614D0EF-FED0-4CB0-A8EE-FF9C62263BBD}"/>
              </a:ext>
            </a:extLst>
          </p:cNvPr>
          <p:cNvSpPr txBox="1"/>
          <p:nvPr/>
        </p:nvSpPr>
        <p:spPr>
          <a:xfrm>
            <a:off x="8969205" y="2876236"/>
            <a:ext cx="1048468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L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21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3DFFE52-495F-406A-A4A1-BA542EDFE79C}"/>
              </a:ext>
            </a:extLst>
          </p:cNvPr>
          <p:cNvSpPr txBox="1"/>
          <p:nvPr/>
        </p:nvSpPr>
        <p:spPr>
          <a:xfrm>
            <a:off x="9016632" y="2732808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4040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6" presetClass="emph" presetSubtype="0" repeatCount="indefinite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2" presetClass="entr" presetSubtype="8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6" presetClass="emph" presetSubtype="0" repeatCount="indefinite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  <p:cond evt="begin" delay="0">
                                      <p:tn val="110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xit" presetSubtype="4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4"/>
                                    </p:cond>
                                  </p:endCondLst>
                                  <p:childTnLst>
                                    <p:animEffect transition="out" filter="wipe(down)">
                                      <p:cBhvr>
                                        <p:cTn id="1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4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5" grpId="0" animBg="1"/>
      <p:bldP spid="5" grpId="1" animBg="1"/>
      <p:bldP spid="30" grpId="0" animBg="1"/>
      <p:bldP spid="30" grpId="1" animBg="1"/>
      <p:bldP spid="28" grpId="0" animBg="1"/>
      <p:bldP spid="28" grpId="1" animBg="1"/>
      <p:bldP spid="18" grpId="0" animBg="1"/>
      <p:bldP spid="21" grpId="0"/>
      <p:bldP spid="21" grpId="1"/>
      <p:bldP spid="21" grpId="2"/>
      <p:bldP spid="22" grpId="0" animBg="1"/>
      <p:bldP spid="23" grpId="0"/>
      <p:bldP spid="23" grpId="1"/>
      <p:bldP spid="23" grpId="2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9" grpId="0" animBg="1"/>
      <p:bldP spid="29" grpId="1" animBg="1"/>
      <p:bldP spid="31" grpId="0" animBg="1"/>
      <p:bldP spid="32" grpId="0"/>
      <p:bldP spid="32" grpId="1"/>
      <p:bldP spid="32" grpId="2"/>
      <p:bldP spid="33" grpId="0" animBg="1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40">
            <a:extLst>
              <a:ext uri="{FF2B5EF4-FFF2-40B4-BE49-F238E27FC236}">
                <a16:creationId xmlns:a16="http://schemas.microsoft.com/office/drawing/2014/main" id="{0116B017-79B8-46B5-B724-9E76F6DF9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411" y="2380819"/>
            <a:ext cx="5379410" cy="3816000"/>
          </a:xfrm>
          <a:prstGeom prst="rect">
            <a:avLst/>
          </a:prstGeom>
        </p:spPr>
      </p:pic>
      <p:sp>
        <p:nvSpPr>
          <p:cNvPr id="42" name="Rectangle à coins arrondis 6">
            <a:extLst>
              <a:ext uri="{FF2B5EF4-FFF2-40B4-BE49-F238E27FC236}">
                <a16:creationId xmlns:a16="http://schemas.microsoft.com/office/drawing/2014/main" id="{7D17D2DA-0C2D-4185-9AED-3D7B67DB8DBC}"/>
              </a:ext>
            </a:extLst>
          </p:cNvPr>
          <p:cNvSpPr/>
          <p:nvPr/>
        </p:nvSpPr>
        <p:spPr>
          <a:xfrm>
            <a:off x="6300420" y="3538083"/>
            <a:ext cx="3685142" cy="547040"/>
          </a:xfrm>
          <a:prstGeom prst="wedgeRoundRectCallout">
            <a:avLst>
              <a:gd name="adj1" fmla="val 34320"/>
              <a:gd name="adj2" fmla="val 231045"/>
              <a:gd name="adj3" fmla="val 16667"/>
            </a:avLst>
          </a:prstGeom>
          <a:solidFill>
            <a:srgbClr val="33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Desserrage de la pièce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65A25A6C-E82F-4D7A-A72B-106B50B9C0F7}"/>
              </a:ext>
            </a:extLst>
          </p:cNvPr>
          <p:cNvSpPr/>
          <p:nvPr/>
        </p:nvSpPr>
        <p:spPr>
          <a:xfrm>
            <a:off x="6647999" y="4985921"/>
            <a:ext cx="3807913" cy="1252603"/>
          </a:xfrm>
          <a:prstGeom prst="ellipse">
            <a:avLst/>
          </a:prstGeom>
          <a:noFill/>
          <a:ln w="38100">
            <a:prstDash val="sysDot"/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E782EB-C0C0-46A0-9629-2EB89993D0A3}"/>
              </a:ext>
            </a:extLst>
          </p:cNvPr>
          <p:cNvSpPr/>
          <p:nvPr/>
        </p:nvSpPr>
        <p:spPr>
          <a:xfrm>
            <a:off x="1099220" y="4687824"/>
            <a:ext cx="4996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 Desserrage de la pièce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1700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17112F44-42CB-4B6F-B8C8-06C89ADE032D}"/>
              </a:ext>
            </a:extLst>
          </p:cNvPr>
          <p:cNvSpPr/>
          <p:nvPr/>
        </p:nvSpPr>
        <p:spPr>
          <a:xfrm>
            <a:off x="872181" y="1373777"/>
            <a:ext cx="3653267" cy="514707"/>
          </a:xfrm>
          <a:prstGeom prst="round2SameRect">
            <a:avLst>
              <a:gd name="adj1" fmla="val 0"/>
              <a:gd name="adj2" fmla="val 36893"/>
            </a:avLst>
          </a:prstGeom>
          <a:solidFill>
            <a:sysClr val="window" lastClr="FFFFFF"/>
          </a:solidFill>
          <a:ln w="1905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ot="0" spcFirstLastPara="0" vert="horz" wrap="square" lIns="72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40385" marR="0" lvl="0" indent="-540385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sng" strike="noStrike" kern="1200" cap="none" spc="0" normalizeH="0" baseline="0" noProof="0" dirty="0">
                <a:ln>
                  <a:noFill/>
                </a:ln>
                <a:solidFill>
                  <a:srgbClr val="056E9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Fonctionnement :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rganigramme : Connecteur page suivante 21">
            <a:extLst>
              <a:ext uri="{FF2B5EF4-FFF2-40B4-BE49-F238E27FC236}">
                <a16:creationId xmlns:a16="http://schemas.microsoft.com/office/drawing/2014/main" id="{FA1A6E5C-6FF0-446B-A611-9A46EB25636D}"/>
              </a:ext>
            </a:extLst>
          </p:cNvPr>
          <p:cNvSpPr/>
          <p:nvPr/>
        </p:nvSpPr>
        <p:spPr>
          <a:xfrm rot="16200000">
            <a:off x="549330" y="1362361"/>
            <a:ext cx="331613" cy="418790"/>
          </a:xfrm>
          <a:prstGeom prst="flowChartOffpageConnector">
            <a:avLst/>
          </a:prstGeom>
          <a:solidFill>
            <a:schemeClr val="accent1">
              <a:lumMod val="60000"/>
              <a:lumOff val="40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ot="0" spcFirstLastPara="0" vert="horz" wrap="squar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CF3C45C-2B51-4EA4-B6AF-E5D70DD29C3F}"/>
              </a:ext>
            </a:extLst>
          </p:cNvPr>
          <p:cNvSpPr txBox="1"/>
          <p:nvPr/>
        </p:nvSpPr>
        <p:spPr>
          <a:xfrm>
            <a:off x="872181" y="3399261"/>
            <a:ext cx="4549422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 Serrage de la pièce</a:t>
            </a:r>
            <a:endParaRPr kumimoji="0" lang="fr-FR" sz="4800" b="1" i="1" u="none" strike="noStrike" kern="1200" cap="none" spc="0" normalizeH="0" baseline="-10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 de texte 36">
            <a:extLst>
              <a:ext uri="{FF2B5EF4-FFF2-40B4-BE49-F238E27FC236}">
                <a16:creationId xmlns:a16="http://schemas.microsoft.com/office/drawing/2014/main" id="{84589B9C-76E1-409B-9E0A-A6983F6412E2}"/>
              </a:ext>
            </a:extLst>
          </p:cNvPr>
          <p:cNvSpPr txBox="1"/>
          <p:nvPr/>
        </p:nvSpPr>
        <p:spPr>
          <a:xfrm>
            <a:off x="676048" y="1810904"/>
            <a:ext cx="7024501" cy="154424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cycle de fonctionnement démarre 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appuyant sur un bouton de départ (m)  :</a:t>
            </a:r>
          </a:p>
        </p:txBody>
      </p:sp>
      <p:sp>
        <p:nvSpPr>
          <p:cNvPr id="17" name="Rectangle : avec coins arrondis en haut 16">
            <a:extLst>
              <a:ext uri="{FF2B5EF4-FFF2-40B4-BE49-F238E27FC236}">
                <a16:creationId xmlns:a16="http://schemas.microsoft.com/office/drawing/2014/main" id="{9A729FCC-7A42-4045-8BC3-A9142540F277}"/>
              </a:ext>
            </a:extLst>
          </p:cNvPr>
          <p:cNvSpPr/>
          <p:nvPr/>
        </p:nvSpPr>
        <p:spPr>
          <a:xfrm>
            <a:off x="488711" y="1719081"/>
            <a:ext cx="7177843" cy="1544240"/>
          </a:xfrm>
          <a:prstGeom prst="round2SameRect">
            <a:avLst>
              <a:gd name="adj1" fmla="val 8778"/>
              <a:gd name="adj2" fmla="val 0"/>
            </a:avLst>
          </a:prstGeom>
          <a:noFill/>
          <a:ln w="12700" cap="rnd" cmpd="sng" algn="ctr">
            <a:solidFill>
              <a:srgbClr val="44C1A3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9017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399AAD6-7DB2-42F3-96EB-17A2EABA314D}"/>
              </a:ext>
            </a:extLst>
          </p:cNvPr>
          <p:cNvSpPr/>
          <p:nvPr/>
        </p:nvSpPr>
        <p:spPr>
          <a:xfrm>
            <a:off x="1105309" y="3997376"/>
            <a:ext cx="4549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 Perçage de la pièce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5E2F5D6-14F8-4857-A0D9-87CF055876C8}"/>
              </a:ext>
            </a:extLst>
          </p:cNvPr>
          <p:cNvSpPr txBox="1"/>
          <p:nvPr/>
        </p:nvSpPr>
        <p:spPr>
          <a:xfrm>
            <a:off x="540887" y="5589412"/>
            <a:ext cx="26617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0" i="1" dirty="0">
                <a:solidFill>
                  <a:srgbClr val="000000"/>
                </a:solidFill>
                <a:effectLst/>
                <a:latin typeface="Calibri-Italic"/>
              </a:rPr>
              <a:t>Fin du cycle</a:t>
            </a:r>
            <a:r>
              <a:rPr lang="fr-FR" sz="2800" dirty="0"/>
              <a:t>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D817DE9-6E02-45A2-B1B8-0764703CE497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380A0FF-54C0-433F-8849-98E1F1A4EDE8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A75EFB5F-8865-4B43-9FEE-C1325AED4A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5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3CA2AAA-F070-4F7A-A92D-4E6ACEDD80BD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A47A5089-8921-4106-9EF2-B324EB35F2DE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4608DD6-23C9-4288-ACCF-119B27CF6A31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48" name="Image 47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39D180C8-1EA6-4692-9A84-F2130770A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40805ACB-DC87-4712-BDAE-8C9C910066CE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51" name="Flèche : pentagone 50">
                <a:extLst>
                  <a:ext uri="{FF2B5EF4-FFF2-40B4-BE49-F238E27FC236}">
                    <a16:creationId xmlns:a16="http://schemas.microsoft.com/office/drawing/2014/main" id="{3EFA4F71-A8C6-425B-AEE6-D7FA2C6E4D42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SYSTÈME</a:t>
                </a:r>
              </a:p>
            </p:txBody>
          </p:sp>
          <p:sp>
            <p:nvSpPr>
              <p:cNvPr id="52" name="Flèche : pentagone 47">
                <a:extLst>
                  <a:ext uri="{FF2B5EF4-FFF2-40B4-BE49-F238E27FC236}">
                    <a16:creationId xmlns:a16="http://schemas.microsoft.com/office/drawing/2014/main" id="{C028A511-8B42-4FC7-922B-97DB463D7322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0" name="Image 49">
              <a:hlinkClick r:id="rId6" action="ppaction://hlinksldjump"/>
              <a:extLst>
                <a:ext uri="{FF2B5EF4-FFF2-40B4-BE49-F238E27FC236}">
                  <a16:creationId xmlns:a16="http://schemas.microsoft.com/office/drawing/2014/main" id="{CED2AD5F-2D04-47E1-9488-F91EE008D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3526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114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8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/>
      <p:bldP spid="2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F39E1A8F-3ABD-47DA-8C07-C6F1B6EF880C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A0D2649-040B-485B-AEF2-97A99F0CB533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1" name="Image 40">
            <a:hlinkClick r:id="" action="ppaction://hlinkshowjump?jump=endshow"/>
            <a:extLst>
              <a:ext uri="{FF2B5EF4-FFF2-40B4-BE49-F238E27FC236}">
                <a16:creationId xmlns:a16="http://schemas.microsoft.com/office/drawing/2014/main" id="{2D262638-18C2-4506-B0ED-7381E2B134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42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7455D2-BD4E-4D04-9E50-C612D4200FBD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E848DADD-88C1-4126-8A50-9C26EA2355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4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4A7D3AA-839C-4692-95A4-D89701B3D05D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5D37531F-6627-4F53-9236-E9C8B78C9E76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C2410F0-D6F1-40B3-AC9B-75DFD27A90B1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47" name="Image 46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846FD8FC-FA53-4A9E-9FB9-59F9FD772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1E527229-D0C5-4248-932C-E358120B55BA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50" name="Flèche : pentagone 49">
                <a:extLst>
                  <a:ext uri="{FF2B5EF4-FFF2-40B4-BE49-F238E27FC236}">
                    <a16:creationId xmlns:a16="http://schemas.microsoft.com/office/drawing/2014/main" id="{FF1367CF-E42F-4998-986B-E700DD5B0D4B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PC</a:t>
                </a:r>
              </a:p>
            </p:txBody>
          </p:sp>
          <p:sp>
            <p:nvSpPr>
              <p:cNvPr id="51" name="Flèche : pentagone 47">
                <a:extLst>
                  <a:ext uri="{FF2B5EF4-FFF2-40B4-BE49-F238E27FC236}">
                    <a16:creationId xmlns:a16="http://schemas.microsoft.com/office/drawing/2014/main" id="{5F499EC7-887B-49C3-A39D-18CB890E3C5E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9" name="Image 48">
              <a:hlinkClick r:id="rId5" action="ppaction://hlinksldjump"/>
              <a:extLst>
                <a:ext uri="{FF2B5EF4-FFF2-40B4-BE49-F238E27FC236}">
                  <a16:creationId xmlns:a16="http://schemas.microsoft.com/office/drawing/2014/main" id="{2BB1BF00-BDAA-4EBE-8CB3-DB3466E8E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age 5" descr="Une image contenant capture d’écran&#10;&#10;Description générée avec un niveau de confiance élevé">
            <a:extLst>
              <a:ext uri="{FF2B5EF4-FFF2-40B4-BE49-F238E27FC236}">
                <a16:creationId xmlns:a16="http://schemas.microsoft.com/office/drawing/2014/main" id="{8FBEB4A9-4B83-4A84-AD1C-310D420AED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035" y="74105"/>
            <a:ext cx="3018475" cy="67838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E7143F1-F638-4C52-A963-FE599B131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9" y="1486342"/>
            <a:ext cx="6626800" cy="50702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F3C6D3-FECC-4919-8C0E-E55384AFE157}"/>
              </a:ext>
            </a:extLst>
          </p:cNvPr>
          <p:cNvSpPr/>
          <p:nvPr/>
        </p:nvSpPr>
        <p:spPr>
          <a:xfrm>
            <a:off x="643932" y="336940"/>
            <a:ext cx="9377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u="sng" dirty="0">
                <a:solidFill>
                  <a:schemeClr val="accent1">
                    <a:lumMod val="75000"/>
                  </a:schemeClr>
                </a:solidFill>
              </a:rPr>
              <a:t>Travail demandé :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fr-FR" sz="2400" i="1" dirty="0"/>
              <a:t>Compléter les GRAFCET suivants :</a:t>
            </a:r>
            <a:endParaRPr lang="fr-FR" sz="2000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47CAD8-2426-4FAE-90A7-F8293BBEFD7C}"/>
              </a:ext>
            </a:extLst>
          </p:cNvPr>
          <p:cNvSpPr/>
          <p:nvPr/>
        </p:nvSpPr>
        <p:spPr>
          <a:xfrm>
            <a:off x="261415" y="885189"/>
            <a:ext cx="5234542" cy="4616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2400" b="1" u="sng" dirty="0">
                <a:solidFill>
                  <a:schemeClr val="bg1"/>
                </a:solidFill>
              </a:rPr>
              <a:t>b°) GRAFCET du point de vue de la PO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3A3C4AA-0626-4C6B-9FDB-89D4B353FF3D}"/>
              </a:ext>
            </a:extLst>
          </p:cNvPr>
          <p:cNvSpPr txBox="1"/>
          <p:nvPr/>
        </p:nvSpPr>
        <p:spPr>
          <a:xfrm>
            <a:off x="8890437" y="797611"/>
            <a:ext cx="1118405" cy="26930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m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86510FE-6FD7-42BF-A3D4-59B4B8DD2D5D}"/>
              </a:ext>
            </a:extLst>
          </p:cNvPr>
          <p:cNvSpPr txBox="1"/>
          <p:nvPr/>
        </p:nvSpPr>
        <p:spPr>
          <a:xfrm>
            <a:off x="9445336" y="1135062"/>
            <a:ext cx="1298863" cy="26930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 algn="ctr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M</a:t>
            </a:r>
            <a:r>
              <a:rPr lang="fr-FR" sz="2000" b="1" dirty="0">
                <a:solidFill>
                  <a:srgbClr val="FF0000"/>
                </a:solidFill>
              </a:rPr>
              <a:t>t</a:t>
            </a:r>
            <a:r>
              <a:rPr lang="fr-FR" sz="1600" b="1" dirty="0">
                <a:solidFill>
                  <a:srgbClr val="FF0000"/>
                </a:solidFill>
              </a:rPr>
              <a:t>1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46B3B72A-53A2-4D43-98C7-21E6732E1ABC}"/>
              </a:ext>
            </a:extLst>
          </p:cNvPr>
          <p:cNvSpPr/>
          <p:nvPr/>
        </p:nvSpPr>
        <p:spPr>
          <a:xfrm rot="17772018" flipH="1">
            <a:off x="3044436" y="3949891"/>
            <a:ext cx="263778" cy="1119289"/>
          </a:xfrm>
          <a:prstGeom prst="downArrow">
            <a:avLst>
              <a:gd name="adj1" fmla="val 50000"/>
              <a:gd name="adj2" fmla="val 109726"/>
            </a:avLst>
          </a:prstGeom>
          <a:solidFill>
            <a:srgbClr val="FF000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0D81757-067F-489A-8F36-CE129384F4DB}"/>
              </a:ext>
            </a:extLst>
          </p:cNvPr>
          <p:cNvSpPr txBox="1"/>
          <p:nvPr/>
        </p:nvSpPr>
        <p:spPr>
          <a:xfrm>
            <a:off x="9000743" y="1486342"/>
            <a:ext cx="1048468" cy="26930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S 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B93DCFA-F03E-47BC-BB8D-2E40E3B1FD61}"/>
              </a:ext>
            </a:extLst>
          </p:cNvPr>
          <p:cNvSpPr/>
          <p:nvPr/>
        </p:nvSpPr>
        <p:spPr>
          <a:xfrm>
            <a:off x="1497733" y="4139814"/>
            <a:ext cx="456216" cy="38153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Bulle narrative : rectangle à coins arrondis 27">
            <a:extLst>
              <a:ext uri="{FF2B5EF4-FFF2-40B4-BE49-F238E27FC236}">
                <a16:creationId xmlns:a16="http://schemas.microsoft.com/office/drawing/2014/main" id="{D8686022-0261-46A3-8AEB-752F24BE5463}"/>
              </a:ext>
            </a:extLst>
          </p:cNvPr>
          <p:cNvSpPr/>
          <p:nvPr/>
        </p:nvSpPr>
        <p:spPr>
          <a:xfrm>
            <a:off x="2310283" y="5325862"/>
            <a:ext cx="4225763" cy="689829"/>
          </a:xfrm>
          <a:prstGeom prst="wedgeRoundRectCallout">
            <a:avLst>
              <a:gd name="adj1" fmla="val -57798"/>
              <a:gd name="adj2" fmla="val -172509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bg1"/>
                </a:solidFill>
              </a:rPr>
              <a:t>(jusqu’à l’action du capteur </a:t>
            </a:r>
            <a:r>
              <a:rPr lang="fr-FR" sz="2400" b="1" dirty="0">
                <a:solidFill>
                  <a:schemeClr val="bg1"/>
                </a:solidFill>
              </a:rPr>
              <a:t>L</a:t>
            </a:r>
            <a:r>
              <a:rPr lang="fr-FR" sz="2000" b="1" dirty="0">
                <a:solidFill>
                  <a:schemeClr val="bg1"/>
                </a:solidFill>
              </a:rPr>
              <a:t>10</a:t>
            </a:r>
            <a:r>
              <a:rPr lang="fr-FR" sz="2400" dirty="0">
                <a:solidFill>
                  <a:schemeClr val="bg1"/>
                </a:solidFill>
              </a:rPr>
              <a:t>).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5A709CD-CF54-489D-8D23-D8B79435A264}"/>
              </a:ext>
            </a:extLst>
          </p:cNvPr>
          <p:cNvSpPr txBox="1"/>
          <p:nvPr/>
        </p:nvSpPr>
        <p:spPr>
          <a:xfrm>
            <a:off x="9447009" y="3227235"/>
            <a:ext cx="1298863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 algn="ctr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SC</a:t>
            </a:r>
            <a:r>
              <a:rPr lang="fr-FR" sz="1600" b="1" dirty="0">
                <a:solidFill>
                  <a:srgbClr val="FF0000"/>
                </a:solidFill>
              </a:rPr>
              <a:t>1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8685C61-3ABE-4F41-BBE6-6EAB1E805864}"/>
              </a:ext>
            </a:extLst>
          </p:cNvPr>
          <p:cNvSpPr txBox="1"/>
          <p:nvPr/>
        </p:nvSpPr>
        <p:spPr>
          <a:xfrm>
            <a:off x="8999829" y="3575742"/>
            <a:ext cx="1048468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L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10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C0C48FD-4B4C-43BF-A870-772F55D22EC3}"/>
              </a:ext>
            </a:extLst>
          </p:cNvPr>
          <p:cNvSpPr txBox="1"/>
          <p:nvPr/>
        </p:nvSpPr>
        <p:spPr>
          <a:xfrm>
            <a:off x="9038524" y="3463773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25" name="Flèche : bas 24">
            <a:extLst>
              <a:ext uri="{FF2B5EF4-FFF2-40B4-BE49-F238E27FC236}">
                <a16:creationId xmlns:a16="http://schemas.microsoft.com/office/drawing/2014/main" id="{13A9F856-0BD4-411A-9637-D93DBAA761FF}"/>
              </a:ext>
            </a:extLst>
          </p:cNvPr>
          <p:cNvSpPr/>
          <p:nvPr/>
        </p:nvSpPr>
        <p:spPr>
          <a:xfrm rot="6816432" flipH="1">
            <a:off x="2998415" y="3951836"/>
            <a:ext cx="245597" cy="1016764"/>
          </a:xfrm>
          <a:prstGeom prst="downArrow">
            <a:avLst>
              <a:gd name="adj1" fmla="val 50000"/>
              <a:gd name="adj2" fmla="val 109726"/>
            </a:avLst>
          </a:prstGeom>
          <a:solidFill>
            <a:srgbClr val="FF000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46E6735-9E42-4DCC-AF54-388F7F7BFEC3}"/>
              </a:ext>
            </a:extLst>
          </p:cNvPr>
          <p:cNvSpPr/>
          <p:nvPr/>
        </p:nvSpPr>
        <p:spPr>
          <a:xfrm>
            <a:off x="840061" y="3830686"/>
            <a:ext cx="456216" cy="38153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Bulle narrative : rectangle à coins arrondis 28">
            <a:extLst>
              <a:ext uri="{FF2B5EF4-FFF2-40B4-BE49-F238E27FC236}">
                <a16:creationId xmlns:a16="http://schemas.microsoft.com/office/drawing/2014/main" id="{C2562631-6C5D-448A-B2EB-283C53533D98}"/>
              </a:ext>
            </a:extLst>
          </p:cNvPr>
          <p:cNvSpPr/>
          <p:nvPr/>
        </p:nvSpPr>
        <p:spPr>
          <a:xfrm>
            <a:off x="3113964" y="3379394"/>
            <a:ext cx="4225763" cy="689829"/>
          </a:xfrm>
          <a:prstGeom prst="wedgeRoundRectCallout">
            <a:avLst>
              <a:gd name="adj1" fmla="val -91802"/>
              <a:gd name="adj2" fmla="val 44208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bg1"/>
                </a:solidFill>
              </a:rPr>
              <a:t>(jusqu’à l’action du capteur </a:t>
            </a:r>
            <a:r>
              <a:rPr lang="fr-FR" sz="2400" b="1" dirty="0">
                <a:solidFill>
                  <a:schemeClr val="bg1"/>
                </a:solidFill>
              </a:rPr>
              <a:t>L</a:t>
            </a:r>
            <a:r>
              <a:rPr lang="fr-FR" sz="2000" b="1" dirty="0">
                <a:solidFill>
                  <a:schemeClr val="bg1"/>
                </a:solidFill>
              </a:rPr>
              <a:t>11</a:t>
            </a:r>
            <a:r>
              <a:rPr lang="fr-FR" sz="2400" dirty="0">
                <a:solidFill>
                  <a:schemeClr val="bg1"/>
                </a:solidFill>
              </a:rPr>
              <a:t>).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E6AE8DC-CA27-40B3-9780-29399FA45829}"/>
              </a:ext>
            </a:extLst>
          </p:cNvPr>
          <p:cNvSpPr txBox="1"/>
          <p:nvPr/>
        </p:nvSpPr>
        <p:spPr>
          <a:xfrm>
            <a:off x="9458318" y="3927614"/>
            <a:ext cx="1298863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 algn="ctr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RC</a:t>
            </a:r>
            <a:r>
              <a:rPr lang="fr-FR" sz="1600" b="1" dirty="0">
                <a:solidFill>
                  <a:srgbClr val="FF0000"/>
                </a:solidFill>
              </a:rPr>
              <a:t>1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B65044B-B273-47AA-A6B0-87423BD37506}"/>
              </a:ext>
            </a:extLst>
          </p:cNvPr>
          <p:cNvSpPr txBox="1"/>
          <p:nvPr/>
        </p:nvSpPr>
        <p:spPr>
          <a:xfrm>
            <a:off x="9899461" y="3785674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614D0EF-FED0-4CB0-A8EE-FF9C62263BBD}"/>
              </a:ext>
            </a:extLst>
          </p:cNvPr>
          <p:cNvSpPr txBox="1"/>
          <p:nvPr/>
        </p:nvSpPr>
        <p:spPr>
          <a:xfrm>
            <a:off x="8999829" y="4307392"/>
            <a:ext cx="1048468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L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11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3DFFE52-495F-406A-A4A1-BA542EDFE79C}"/>
              </a:ext>
            </a:extLst>
          </p:cNvPr>
          <p:cNvSpPr txBox="1"/>
          <p:nvPr/>
        </p:nvSpPr>
        <p:spPr>
          <a:xfrm>
            <a:off x="9007801" y="4144107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7" name="Bulle narrative : rectangle à coins arrondis 16">
            <a:extLst>
              <a:ext uri="{FF2B5EF4-FFF2-40B4-BE49-F238E27FC236}">
                <a16:creationId xmlns:a16="http://schemas.microsoft.com/office/drawing/2014/main" id="{AA03D84A-9689-4CE6-AA8B-38C5E3B1984F}"/>
              </a:ext>
            </a:extLst>
          </p:cNvPr>
          <p:cNvSpPr/>
          <p:nvPr/>
        </p:nvSpPr>
        <p:spPr>
          <a:xfrm>
            <a:off x="554801" y="1844678"/>
            <a:ext cx="3856250" cy="453493"/>
          </a:xfrm>
          <a:prstGeom prst="wedgeRoundRectCallout">
            <a:avLst>
              <a:gd name="adj1" fmla="val -6090"/>
              <a:gd name="adj2" fmla="val 374781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fr-FR" sz="2400" dirty="0"/>
              <a:t>- Sortie de la tige du vérin </a:t>
            </a:r>
            <a:r>
              <a:rPr lang="fr-FR" sz="2400" b="1" dirty="0"/>
              <a:t>C</a:t>
            </a:r>
            <a:r>
              <a:rPr lang="fr-FR" sz="2000" b="1" dirty="0"/>
              <a:t>1</a:t>
            </a:r>
            <a:endParaRPr lang="fr-FR" sz="2400" b="1" dirty="0"/>
          </a:p>
        </p:txBody>
      </p:sp>
      <p:sp>
        <p:nvSpPr>
          <p:cNvPr id="24" name="Bulle narrative : rectangle à coins arrondis 23">
            <a:extLst>
              <a:ext uri="{FF2B5EF4-FFF2-40B4-BE49-F238E27FC236}">
                <a16:creationId xmlns:a16="http://schemas.microsoft.com/office/drawing/2014/main" id="{6A74A651-8448-46BE-B122-BCBF6D8AD4CF}"/>
              </a:ext>
            </a:extLst>
          </p:cNvPr>
          <p:cNvSpPr/>
          <p:nvPr/>
        </p:nvSpPr>
        <p:spPr>
          <a:xfrm>
            <a:off x="3176325" y="2391937"/>
            <a:ext cx="4327432" cy="689829"/>
          </a:xfrm>
          <a:prstGeom prst="wedgeRoundRectCallout">
            <a:avLst>
              <a:gd name="adj1" fmla="val -71523"/>
              <a:gd name="adj2" fmla="val 168276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fr-FR" sz="2400" dirty="0"/>
              <a:t>- Rentrer de la tige du vérin </a:t>
            </a:r>
            <a:r>
              <a:rPr lang="fr-FR" sz="2400" b="1" dirty="0"/>
              <a:t>C</a:t>
            </a:r>
            <a:r>
              <a:rPr lang="fr-FR" sz="2000" b="1" dirty="0"/>
              <a:t>1</a:t>
            </a:r>
            <a:endParaRPr lang="fr-FR" sz="2400" b="1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32B3F03-E716-4A8C-B6F8-99D2DAFBE242}"/>
              </a:ext>
            </a:extLst>
          </p:cNvPr>
          <p:cNvGrpSpPr/>
          <p:nvPr/>
        </p:nvGrpSpPr>
        <p:grpSpPr>
          <a:xfrm>
            <a:off x="8969205" y="1822389"/>
            <a:ext cx="1774994" cy="1337066"/>
            <a:chOff x="8969205" y="1822389"/>
            <a:chExt cx="1774994" cy="1337066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D8190D72-E18E-4821-9C63-FD71B24BAA5F}"/>
                </a:ext>
              </a:extLst>
            </p:cNvPr>
            <p:cNvSpPr txBox="1"/>
            <p:nvPr/>
          </p:nvSpPr>
          <p:spPr>
            <a:xfrm>
              <a:off x="9445336" y="1822389"/>
              <a:ext cx="1298863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lvl="0" algn="ctr">
                <a:lnSpc>
                  <a:spcPts val="2100"/>
                </a:lnSpc>
              </a:pPr>
              <a:r>
                <a:rPr lang="fr-FR" sz="2400" b="1" dirty="0">
                  <a:solidFill>
                    <a:srgbClr val="FF0000"/>
                  </a:solidFill>
                </a:rPr>
                <a:t>SC</a:t>
              </a:r>
              <a:r>
                <a:rPr lang="fr-FR" sz="1600" b="1" dirty="0">
                  <a:solidFill>
                    <a:srgbClr val="FF0000"/>
                  </a:solidFill>
                </a:rPr>
                <a:t>2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3C45C05F-C210-4456-9BA4-90207C5A2BA1}"/>
                </a:ext>
              </a:extLst>
            </p:cNvPr>
            <p:cNvSpPr txBox="1"/>
            <p:nvPr/>
          </p:nvSpPr>
          <p:spPr>
            <a:xfrm>
              <a:off x="9014606" y="2190357"/>
              <a:ext cx="1048468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lvl="0">
                <a:lnSpc>
                  <a:spcPts val="2100"/>
                </a:lnSpc>
              </a:pP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</a:rPr>
                <a:t>L</a:t>
              </a:r>
              <a:r>
                <a:rPr lang="fr-FR" b="1" dirty="0">
                  <a:solidFill>
                    <a:schemeClr val="accent2">
                      <a:lumMod val="75000"/>
                    </a:schemeClr>
                  </a:solidFill>
                </a:rPr>
                <a:t>20</a:t>
              </a: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94873671-2DC0-42FB-84BF-263985D0E884}"/>
                </a:ext>
              </a:extLst>
            </p:cNvPr>
            <p:cNvSpPr txBox="1"/>
            <p:nvPr/>
          </p:nvSpPr>
          <p:spPr>
            <a:xfrm>
              <a:off x="9442562" y="2520696"/>
              <a:ext cx="1298863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lvl="0" algn="ctr">
                <a:lnSpc>
                  <a:spcPts val="2100"/>
                </a:lnSpc>
              </a:pPr>
              <a:r>
                <a:rPr lang="fr-FR" sz="2400" b="1" dirty="0">
                  <a:solidFill>
                    <a:srgbClr val="FF0000"/>
                  </a:solidFill>
                </a:rPr>
                <a:t>RC</a:t>
              </a:r>
              <a:r>
                <a:rPr lang="fr-FR" sz="1600" b="1" dirty="0">
                  <a:solidFill>
                    <a:srgbClr val="FF0000"/>
                  </a:solidFill>
                </a:rPr>
                <a:t>2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63B6C74A-21F9-42EC-88E4-5EA4DDD450EB}"/>
                </a:ext>
              </a:extLst>
            </p:cNvPr>
            <p:cNvSpPr txBox="1"/>
            <p:nvPr/>
          </p:nvSpPr>
          <p:spPr>
            <a:xfrm>
              <a:off x="8969205" y="2876236"/>
              <a:ext cx="1048468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lvl="0">
                <a:lnSpc>
                  <a:spcPts val="2100"/>
                </a:lnSpc>
              </a:pP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</a:rPr>
                <a:t>L</a:t>
              </a:r>
              <a:r>
                <a:rPr lang="fr-FR" b="1" dirty="0">
                  <a:solidFill>
                    <a:schemeClr val="accent2">
                      <a:lumMod val="75000"/>
                    </a:schemeClr>
                  </a:solidFill>
                </a:rPr>
                <a:t>21</a:t>
              </a: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68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6" presetClass="emph" presetSubtype="0" repeatCount="indefinite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2" presetClass="entr" presetSubtype="8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6" presetClass="emph" presetSubtype="0" repeatCount="indefinite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  <p:cond evt="begin" delay="0">
                                      <p:tn val="99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500"/>
                            </p:stCondLst>
                            <p:childTnLst>
                              <p:par>
                                <p:cTn id="102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4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3"/>
                                    </p:cond>
                                  </p:endCondLst>
                                  <p:childTnLst>
                                    <p:animEffect transition="out" filter="wipe(down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30" grpId="0" animBg="1"/>
      <p:bldP spid="30" grpId="1" animBg="1"/>
      <p:bldP spid="28" grpId="0" animBg="1"/>
      <p:bldP spid="28" grpId="1" animBg="1"/>
      <p:bldP spid="18" grpId="0" animBg="1"/>
      <p:bldP spid="22" grpId="0" animBg="1"/>
      <p:bldP spid="23" grpId="0"/>
      <p:bldP spid="23" grpId="1"/>
      <p:bldP spid="23" grpId="2"/>
      <p:bldP spid="25" grpId="0" animBg="1"/>
      <p:bldP spid="25" grpId="1" animBg="1"/>
      <p:bldP spid="26" grpId="0" animBg="1"/>
      <p:bldP spid="26" grpId="1" animBg="1"/>
      <p:bldP spid="29" grpId="0" animBg="1"/>
      <p:bldP spid="29" grpId="1" animBg="1"/>
      <p:bldP spid="31" grpId="0" animBg="1"/>
      <p:bldP spid="32" grpId="0"/>
      <p:bldP spid="32" grpId="1"/>
      <p:bldP spid="32" grpId="2"/>
      <p:bldP spid="33" grpId="0" animBg="1"/>
      <p:bldP spid="34" grpId="0"/>
      <p:bldP spid="34" grpId="1"/>
      <p:bldP spid="34" grpId="2"/>
      <p:bldP spid="17" grpId="0" animBg="1"/>
      <p:bldP spid="17" grpId="1" animBg="1"/>
      <p:bldP spid="24" grpId="0" animBg="1"/>
      <p:bldP spid="24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68E83A45-33C2-444B-9524-FC2FD25DF49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2E9EEF3-609A-42B4-A2C9-808B03E8F4AD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1" name="Image 40">
            <a:hlinkClick r:id="" action="ppaction://hlinkshowjump?jump=endshow"/>
            <a:extLst>
              <a:ext uri="{FF2B5EF4-FFF2-40B4-BE49-F238E27FC236}">
                <a16:creationId xmlns:a16="http://schemas.microsoft.com/office/drawing/2014/main" id="{DD421FB6-6EBD-45BF-935E-ECB8B742E1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42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A87654-64BE-49F7-A53D-3BB105B5F3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B3A53ACF-F14E-45E6-BF7C-CE22DDC8EE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9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A4BE90F-95AF-4A6B-AB26-0C98C0F5A172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62D3413E-134E-4F49-B72C-5D252084D5F9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5E2315B-EFD8-42A7-AEEE-E9120AC9CAC2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2" name="Image 51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89B73B48-1AE0-4CB6-820E-412C9FD9F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AFE7C8D4-BE32-4BAB-8622-CD857AFBEF8F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55" name="Flèche : pentagone 54">
                <a:extLst>
                  <a:ext uri="{FF2B5EF4-FFF2-40B4-BE49-F238E27FC236}">
                    <a16:creationId xmlns:a16="http://schemas.microsoft.com/office/drawing/2014/main" id="{8B780ACD-F0AE-40A5-8FE4-7803537B2F5E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PC</a:t>
                </a:r>
              </a:p>
            </p:txBody>
          </p:sp>
          <p:sp>
            <p:nvSpPr>
              <p:cNvPr id="56" name="Flèche : pentagone 47">
                <a:extLst>
                  <a:ext uri="{FF2B5EF4-FFF2-40B4-BE49-F238E27FC236}">
                    <a16:creationId xmlns:a16="http://schemas.microsoft.com/office/drawing/2014/main" id="{A9FC374A-B248-4CDB-89D4-BB31E59A3E07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4" name="Image 53">
              <a:hlinkClick r:id="rId5" action="ppaction://hlinksldjump"/>
              <a:extLst>
                <a:ext uri="{FF2B5EF4-FFF2-40B4-BE49-F238E27FC236}">
                  <a16:creationId xmlns:a16="http://schemas.microsoft.com/office/drawing/2014/main" id="{BE8AA436-3F7A-4FC2-BE67-FCE870E25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age 5" descr="Une image contenant capture d’écran&#10;&#10;Description générée avec un niveau de confiance élevé">
            <a:extLst>
              <a:ext uri="{FF2B5EF4-FFF2-40B4-BE49-F238E27FC236}">
                <a16:creationId xmlns:a16="http://schemas.microsoft.com/office/drawing/2014/main" id="{8FBEB4A9-4B83-4A84-AD1C-310D420AED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035" y="74105"/>
            <a:ext cx="3018475" cy="67838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E7143F1-F638-4C52-A963-FE599B131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9" y="1486342"/>
            <a:ext cx="6626800" cy="50702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F3C6D3-FECC-4919-8C0E-E55384AFE157}"/>
              </a:ext>
            </a:extLst>
          </p:cNvPr>
          <p:cNvSpPr/>
          <p:nvPr/>
        </p:nvSpPr>
        <p:spPr>
          <a:xfrm>
            <a:off x="643932" y="336940"/>
            <a:ext cx="9377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u="sng" dirty="0">
                <a:solidFill>
                  <a:schemeClr val="accent1">
                    <a:lumMod val="75000"/>
                  </a:schemeClr>
                </a:solidFill>
              </a:rPr>
              <a:t>Travail demandé :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fr-FR" sz="2400" i="1" dirty="0"/>
              <a:t>Compléter les GRAFCET suivants :</a:t>
            </a:r>
            <a:endParaRPr lang="fr-FR" sz="2000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47CAD8-2426-4FAE-90A7-F8293BBEFD7C}"/>
              </a:ext>
            </a:extLst>
          </p:cNvPr>
          <p:cNvSpPr/>
          <p:nvPr/>
        </p:nvSpPr>
        <p:spPr>
          <a:xfrm>
            <a:off x="261415" y="885189"/>
            <a:ext cx="5234542" cy="4616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2400" b="1" u="sng" dirty="0">
                <a:solidFill>
                  <a:schemeClr val="bg1"/>
                </a:solidFill>
              </a:rPr>
              <a:t>b°) GRAFCET du point de vue de la PO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3A3C4AA-0626-4C6B-9FDB-89D4B353FF3D}"/>
              </a:ext>
            </a:extLst>
          </p:cNvPr>
          <p:cNvSpPr txBox="1"/>
          <p:nvPr/>
        </p:nvSpPr>
        <p:spPr>
          <a:xfrm>
            <a:off x="8890437" y="797611"/>
            <a:ext cx="1118405" cy="26930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m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86510FE-6FD7-42BF-A3D4-59B4B8DD2D5D}"/>
              </a:ext>
            </a:extLst>
          </p:cNvPr>
          <p:cNvSpPr txBox="1"/>
          <p:nvPr/>
        </p:nvSpPr>
        <p:spPr>
          <a:xfrm>
            <a:off x="9445336" y="1135062"/>
            <a:ext cx="1298863" cy="26930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 algn="ctr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M</a:t>
            </a:r>
            <a:r>
              <a:rPr lang="fr-FR" sz="2000" b="1" dirty="0">
                <a:solidFill>
                  <a:srgbClr val="FF0000"/>
                </a:solidFill>
              </a:rPr>
              <a:t>t</a:t>
            </a:r>
            <a:r>
              <a:rPr lang="fr-FR" sz="1600" b="1" dirty="0">
                <a:solidFill>
                  <a:srgbClr val="FF0000"/>
                </a:solidFill>
              </a:rPr>
              <a:t>1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46B3B72A-53A2-4D43-98C7-21E6732E1ABC}"/>
              </a:ext>
            </a:extLst>
          </p:cNvPr>
          <p:cNvSpPr/>
          <p:nvPr/>
        </p:nvSpPr>
        <p:spPr>
          <a:xfrm rot="3455534" flipH="1">
            <a:off x="3943158" y="4426230"/>
            <a:ext cx="263778" cy="1119289"/>
          </a:xfrm>
          <a:prstGeom prst="downArrow">
            <a:avLst>
              <a:gd name="adj1" fmla="val 50000"/>
              <a:gd name="adj2" fmla="val 109726"/>
            </a:avLst>
          </a:prstGeom>
          <a:solidFill>
            <a:srgbClr val="FF000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0D81757-067F-489A-8F36-CE129384F4DB}"/>
              </a:ext>
            </a:extLst>
          </p:cNvPr>
          <p:cNvSpPr txBox="1"/>
          <p:nvPr/>
        </p:nvSpPr>
        <p:spPr>
          <a:xfrm>
            <a:off x="9000743" y="1486342"/>
            <a:ext cx="1048468" cy="26930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S 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B93DCFA-F03E-47BC-BB8D-2E40E3B1FD61}"/>
              </a:ext>
            </a:extLst>
          </p:cNvPr>
          <p:cNvSpPr/>
          <p:nvPr/>
        </p:nvSpPr>
        <p:spPr>
          <a:xfrm>
            <a:off x="4390107" y="3786804"/>
            <a:ext cx="456216" cy="38153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Bulle narrative : rectangle à coins arrondis 27">
            <a:extLst>
              <a:ext uri="{FF2B5EF4-FFF2-40B4-BE49-F238E27FC236}">
                <a16:creationId xmlns:a16="http://schemas.microsoft.com/office/drawing/2014/main" id="{D8686022-0261-46A3-8AEB-752F24BE5463}"/>
              </a:ext>
            </a:extLst>
          </p:cNvPr>
          <p:cNvSpPr/>
          <p:nvPr/>
        </p:nvSpPr>
        <p:spPr>
          <a:xfrm>
            <a:off x="4065821" y="5577023"/>
            <a:ext cx="4225763" cy="689829"/>
          </a:xfrm>
          <a:prstGeom prst="wedgeRoundRectCallout">
            <a:avLst>
              <a:gd name="adj1" fmla="val -32382"/>
              <a:gd name="adj2" fmla="val -248254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bg1"/>
                </a:solidFill>
              </a:rPr>
              <a:t>(jusqu’à l’action du capteur </a:t>
            </a:r>
            <a:r>
              <a:rPr lang="fr-FR" sz="2400" b="1" dirty="0">
                <a:solidFill>
                  <a:schemeClr val="bg1"/>
                </a:solidFill>
              </a:rPr>
              <a:t>L</a:t>
            </a:r>
            <a:r>
              <a:rPr lang="fr-FR" sz="2000" b="1" dirty="0">
                <a:solidFill>
                  <a:schemeClr val="bg1"/>
                </a:solidFill>
              </a:rPr>
              <a:t>30</a:t>
            </a:r>
            <a:r>
              <a:rPr lang="fr-FR" sz="2400" dirty="0">
                <a:solidFill>
                  <a:schemeClr val="bg1"/>
                </a:solidFill>
              </a:rPr>
              <a:t>).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5A709CD-CF54-489D-8D23-D8B79435A264}"/>
              </a:ext>
            </a:extLst>
          </p:cNvPr>
          <p:cNvSpPr txBox="1"/>
          <p:nvPr/>
        </p:nvSpPr>
        <p:spPr>
          <a:xfrm>
            <a:off x="9461786" y="4645637"/>
            <a:ext cx="1298863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 algn="ctr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SC</a:t>
            </a:r>
            <a:r>
              <a:rPr lang="fr-FR" sz="1600" b="1" dirty="0">
                <a:solidFill>
                  <a:srgbClr val="FF0000"/>
                </a:solidFill>
              </a:rPr>
              <a:t>3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8685C61-3ABE-4F41-BBE6-6EAB1E805864}"/>
              </a:ext>
            </a:extLst>
          </p:cNvPr>
          <p:cNvSpPr txBox="1"/>
          <p:nvPr/>
        </p:nvSpPr>
        <p:spPr>
          <a:xfrm>
            <a:off x="9014606" y="5037746"/>
            <a:ext cx="1048468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L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30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C0C48FD-4B4C-43BF-A870-772F55D22EC3}"/>
              </a:ext>
            </a:extLst>
          </p:cNvPr>
          <p:cNvSpPr txBox="1"/>
          <p:nvPr/>
        </p:nvSpPr>
        <p:spPr>
          <a:xfrm>
            <a:off x="9053301" y="4896689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25" name="Flèche : bas 24">
            <a:extLst>
              <a:ext uri="{FF2B5EF4-FFF2-40B4-BE49-F238E27FC236}">
                <a16:creationId xmlns:a16="http://schemas.microsoft.com/office/drawing/2014/main" id="{13A9F856-0BD4-411A-9637-D93DBAA761FF}"/>
              </a:ext>
            </a:extLst>
          </p:cNvPr>
          <p:cNvSpPr/>
          <p:nvPr/>
        </p:nvSpPr>
        <p:spPr>
          <a:xfrm rot="14334461" flipH="1">
            <a:off x="4495417" y="4109798"/>
            <a:ext cx="245597" cy="1016764"/>
          </a:xfrm>
          <a:prstGeom prst="downArrow">
            <a:avLst>
              <a:gd name="adj1" fmla="val 50000"/>
              <a:gd name="adj2" fmla="val 109726"/>
            </a:avLst>
          </a:prstGeom>
          <a:solidFill>
            <a:srgbClr val="FF000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46E6735-9E42-4DCC-AF54-388F7F7BFEC3}"/>
              </a:ext>
            </a:extLst>
          </p:cNvPr>
          <p:cNvSpPr/>
          <p:nvPr/>
        </p:nvSpPr>
        <p:spPr>
          <a:xfrm>
            <a:off x="5342606" y="3337347"/>
            <a:ext cx="456216" cy="38153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Bulle narrative : rectangle à coins arrondis 28">
            <a:extLst>
              <a:ext uri="{FF2B5EF4-FFF2-40B4-BE49-F238E27FC236}">
                <a16:creationId xmlns:a16="http://schemas.microsoft.com/office/drawing/2014/main" id="{C2562631-6C5D-448A-B2EB-283C53533D98}"/>
              </a:ext>
            </a:extLst>
          </p:cNvPr>
          <p:cNvSpPr/>
          <p:nvPr/>
        </p:nvSpPr>
        <p:spPr>
          <a:xfrm>
            <a:off x="4986499" y="1873421"/>
            <a:ext cx="4225763" cy="647276"/>
          </a:xfrm>
          <a:prstGeom prst="wedgeRoundRectCallout">
            <a:avLst>
              <a:gd name="adj1" fmla="val -33068"/>
              <a:gd name="adj2" fmla="val 157826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bg1"/>
                </a:solidFill>
              </a:rPr>
              <a:t>(jusqu’à l’action du capteur </a:t>
            </a:r>
            <a:r>
              <a:rPr lang="fr-FR" sz="2400" b="1" dirty="0">
                <a:solidFill>
                  <a:schemeClr val="bg1"/>
                </a:solidFill>
              </a:rPr>
              <a:t>L</a:t>
            </a:r>
            <a:r>
              <a:rPr lang="fr-FR" sz="2000" b="1" dirty="0">
                <a:solidFill>
                  <a:schemeClr val="bg1"/>
                </a:solidFill>
              </a:rPr>
              <a:t>31</a:t>
            </a:r>
            <a:r>
              <a:rPr lang="fr-FR" sz="2400" dirty="0">
                <a:solidFill>
                  <a:schemeClr val="bg1"/>
                </a:solidFill>
              </a:rPr>
              <a:t>).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E6AE8DC-CA27-40B3-9780-29399FA45829}"/>
              </a:ext>
            </a:extLst>
          </p:cNvPr>
          <p:cNvSpPr txBox="1"/>
          <p:nvPr/>
        </p:nvSpPr>
        <p:spPr>
          <a:xfrm>
            <a:off x="9473095" y="5374598"/>
            <a:ext cx="1298863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 algn="ctr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RC</a:t>
            </a:r>
            <a:r>
              <a:rPr lang="fr-FR" sz="1600" b="1" dirty="0">
                <a:solidFill>
                  <a:srgbClr val="FF0000"/>
                </a:solidFill>
              </a:rPr>
              <a:t>3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B65044B-B273-47AA-A6B0-87423BD37506}"/>
              </a:ext>
            </a:extLst>
          </p:cNvPr>
          <p:cNvSpPr txBox="1"/>
          <p:nvPr/>
        </p:nvSpPr>
        <p:spPr>
          <a:xfrm>
            <a:off x="9914238" y="5218590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614D0EF-FED0-4CB0-A8EE-FF9C62263BBD}"/>
              </a:ext>
            </a:extLst>
          </p:cNvPr>
          <p:cNvSpPr txBox="1"/>
          <p:nvPr/>
        </p:nvSpPr>
        <p:spPr>
          <a:xfrm>
            <a:off x="8999829" y="5756684"/>
            <a:ext cx="1048468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L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31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3DFFE52-495F-406A-A4A1-BA542EDFE79C}"/>
              </a:ext>
            </a:extLst>
          </p:cNvPr>
          <p:cNvSpPr txBox="1"/>
          <p:nvPr/>
        </p:nvSpPr>
        <p:spPr>
          <a:xfrm>
            <a:off x="9022578" y="5577023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7" name="Bulle narrative : rectangle à coins arrondis 16">
            <a:extLst>
              <a:ext uri="{FF2B5EF4-FFF2-40B4-BE49-F238E27FC236}">
                <a16:creationId xmlns:a16="http://schemas.microsoft.com/office/drawing/2014/main" id="{AA03D84A-9689-4CE6-AA8B-38C5E3B1984F}"/>
              </a:ext>
            </a:extLst>
          </p:cNvPr>
          <p:cNvSpPr/>
          <p:nvPr/>
        </p:nvSpPr>
        <p:spPr>
          <a:xfrm>
            <a:off x="1296277" y="2557691"/>
            <a:ext cx="3856250" cy="453493"/>
          </a:xfrm>
          <a:prstGeom prst="wedgeRoundRectCallout">
            <a:avLst>
              <a:gd name="adj1" fmla="val 39829"/>
              <a:gd name="adj2" fmla="val 358779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fr-FR" sz="2400" dirty="0"/>
              <a:t>- Sortie de la tige du vérin </a:t>
            </a:r>
            <a:r>
              <a:rPr lang="fr-FR" sz="2400" b="1" dirty="0"/>
              <a:t>C</a:t>
            </a:r>
            <a:r>
              <a:rPr lang="fr-FR" sz="2000" b="1" dirty="0"/>
              <a:t>3</a:t>
            </a:r>
            <a:endParaRPr lang="fr-FR" sz="2400" b="1" dirty="0"/>
          </a:p>
        </p:txBody>
      </p:sp>
      <p:sp>
        <p:nvSpPr>
          <p:cNvPr id="24" name="Bulle narrative : rectangle à coins arrondis 23">
            <a:extLst>
              <a:ext uri="{FF2B5EF4-FFF2-40B4-BE49-F238E27FC236}">
                <a16:creationId xmlns:a16="http://schemas.microsoft.com/office/drawing/2014/main" id="{6A74A651-8448-46BE-B122-BCBF6D8AD4CF}"/>
              </a:ext>
            </a:extLst>
          </p:cNvPr>
          <p:cNvSpPr/>
          <p:nvPr/>
        </p:nvSpPr>
        <p:spPr>
          <a:xfrm>
            <a:off x="4272026" y="1577846"/>
            <a:ext cx="4327432" cy="689829"/>
          </a:xfrm>
          <a:prstGeom prst="wedgeRoundRectCallout">
            <a:avLst>
              <a:gd name="adj1" fmla="val -34964"/>
              <a:gd name="adj2" fmla="val 366056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fr-FR" sz="2400" dirty="0"/>
              <a:t>- Rentrer de la tige du vérin </a:t>
            </a:r>
            <a:r>
              <a:rPr lang="fr-FR" sz="2400" b="1" dirty="0"/>
              <a:t>C</a:t>
            </a:r>
            <a:r>
              <a:rPr lang="fr-FR" sz="2000" b="1" dirty="0"/>
              <a:t>3</a:t>
            </a:r>
            <a:endParaRPr lang="fr-FR" sz="2400" b="1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32B3F03-E716-4A8C-B6F8-99D2DAFBE242}"/>
              </a:ext>
            </a:extLst>
          </p:cNvPr>
          <p:cNvGrpSpPr/>
          <p:nvPr/>
        </p:nvGrpSpPr>
        <p:grpSpPr>
          <a:xfrm>
            <a:off x="8969205" y="1822389"/>
            <a:ext cx="1774994" cy="1337066"/>
            <a:chOff x="8969205" y="1822389"/>
            <a:chExt cx="1774994" cy="1337066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D8190D72-E18E-4821-9C63-FD71B24BAA5F}"/>
                </a:ext>
              </a:extLst>
            </p:cNvPr>
            <p:cNvSpPr txBox="1"/>
            <p:nvPr/>
          </p:nvSpPr>
          <p:spPr>
            <a:xfrm>
              <a:off x="9445336" y="1822389"/>
              <a:ext cx="1298863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lvl="0" algn="ctr">
                <a:lnSpc>
                  <a:spcPts val="2100"/>
                </a:lnSpc>
              </a:pPr>
              <a:r>
                <a:rPr lang="fr-FR" sz="2400" b="1" dirty="0">
                  <a:solidFill>
                    <a:srgbClr val="FF0000"/>
                  </a:solidFill>
                </a:rPr>
                <a:t>SC</a:t>
              </a:r>
              <a:r>
                <a:rPr lang="fr-FR" sz="1600" b="1" dirty="0">
                  <a:solidFill>
                    <a:srgbClr val="FF0000"/>
                  </a:solidFill>
                </a:rPr>
                <a:t>2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3C45C05F-C210-4456-9BA4-90207C5A2BA1}"/>
                </a:ext>
              </a:extLst>
            </p:cNvPr>
            <p:cNvSpPr txBox="1"/>
            <p:nvPr/>
          </p:nvSpPr>
          <p:spPr>
            <a:xfrm>
              <a:off x="9014606" y="2190357"/>
              <a:ext cx="1048468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lvl="0">
                <a:lnSpc>
                  <a:spcPts val="2100"/>
                </a:lnSpc>
              </a:pP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</a:rPr>
                <a:t>L</a:t>
              </a:r>
              <a:r>
                <a:rPr lang="fr-FR" b="1" dirty="0">
                  <a:solidFill>
                    <a:schemeClr val="accent2">
                      <a:lumMod val="75000"/>
                    </a:schemeClr>
                  </a:solidFill>
                </a:rPr>
                <a:t>20</a:t>
              </a: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94873671-2DC0-42FB-84BF-263985D0E884}"/>
                </a:ext>
              </a:extLst>
            </p:cNvPr>
            <p:cNvSpPr txBox="1"/>
            <p:nvPr/>
          </p:nvSpPr>
          <p:spPr>
            <a:xfrm>
              <a:off x="9442562" y="2520696"/>
              <a:ext cx="1298863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lvl="0" algn="ctr">
                <a:lnSpc>
                  <a:spcPts val="2100"/>
                </a:lnSpc>
              </a:pPr>
              <a:r>
                <a:rPr lang="fr-FR" sz="2400" b="1" dirty="0">
                  <a:solidFill>
                    <a:srgbClr val="FF0000"/>
                  </a:solidFill>
                </a:rPr>
                <a:t>RC</a:t>
              </a:r>
              <a:r>
                <a:rPr lang="fr-FR" sz="1600" b="1" dirty="0">
                  <a:solidFill>
                    <a:srgbClr val="FF0000"/>
                  </a:solidFill>
                </a:rPr>
                <a:t>2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63B6C74A-21F9-42EC-88E4-5EA4DDD450EB}"/>
                </a:ext>
              </a:extLst>
            </p:cNvPr>
            <p:cNvSpPr txBox="1"/>
            <p:nvPr/>
          </p:nvSpPr>
          <p:spPr>
            <a:xfrm>
              <a:off x="8969205" y="2876236"/>
              <a:ext cx="1048468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lvl="0">
                <a:lnSpc>
                  <a:spcPts val="2100"/>
                </a:lnSpc>
              </a:pP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</a:rPr>
                <a:t>L</a:t>
              </a:r>
              <a:r>
                <a:rPr lang="fr-FR" b="1" dirty="0">
                  <a:solidFill>
                    <a:schemeClr val="accent2">
                      <a:lumMod val="75000"/>
                    </a:schemeClr>
                  </a:solidFill>
                </a:rPr>
                <a:t>21</a:t>
              </a: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16A72DEE-7D9E-4E8C-A296-13D9FB7E127C}"/>
              </a:ext>
            </a:extLst>
          </p:cNvPr>
          <p:cNvGrpSpPr/>
          <p:nvPr/>
        </p:nvGrpSpPr>
        <p:grpSpPr>
          <a:xfrm>
            <a:off x="8999829" y="3227235"/>
            <a:ext cx="1757352" cy="1363376"/>
            <a:chOff x="8999829" y="3227235"/>
            <a:chExt cx="1757352" cy="1363376"/>
          </a:xfrm>
        </p:grpSpPr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FE8415AA-322C-43CD-A0A2-2BD56684058D}"/>
                </a:ext>
              </a:extLst>
            </p:cNvPr>
            <p:cNvSpPr txBox="1"/>
            <p:nvPr/>
          </p:nvSpPr>
          <p:spPr>
            <a:xfrm>
              <a:off x="9447009" y="3227235"/>
              <a:ext cx="1298863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lvl="0" algn="ctr">
                <a:lnSpc>
                  <a:spcPts val="2100"/>
                </a:lnSpc>
              </a:pPr>
              <a:r>
                <a:rPr lang="fr-FR" sz="2400" b="1" dirty="0">
                  <a:solidFill>
                    <a:srgbClr val="FF0000"/>
                  </a:solidFill>
                </a:rPr>
                <a:t>SC</a:t>
              </a:r>
              <a:r>
                <a:rPr lang="fr-FR" sz="1600" b="1" dirty="0">
                  <a:solidFill>
                    <a:srgbClr val="FF0000"/>
                  </a:solidFill>
                </a:rPr>
                <a:t>1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DBA30365-E6E9-4ED0-9C66-45E8B3A20B10}"/>
                </a:ext>
              </a:extLst>
            </p:cNvPr>
            <p:cNvSpPr txBox="1"/>
            <p:nvPr/>
          </p:nvSpPr>
          <p:spPr>
            <a:xfrm>
              <a:off x="8999829" y="3575742"/>
              <a:ext cx="1048468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lvl="0">
                <a:lnSpc>
                  <a:spcPts val="2100"/>
                </a:lnSpc>
              </a:pP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</a:rPr>
                <a:t>L</a:t>
              </a:r>
              <a:r>
                <a:rPr lang="fr-FR" b="1" dirty="0">
                  <a:solidFill>
                    <a:schemeClr val="accent2">
                      <a:lumMod val="75000"/>
                    </a:schemeClr>
                  </a:solidFill>
                </a:rPr>
                <a:t>10</a:t>
              </a: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E96E4AA0-B0AA-4E6B-A7A5-5017F649B30D}"/>
                </a:ext>
              </a:extLst>
            </p:cNvPr>
            <p:cNvSpPr txBox="1"/>
            <p:nvPr/>
          </p:nvSpPr>
          <p:spPr>
            <a:xfrm>
              <a:off x="9458318" y="3927614"/>
              <a:ext cx="1298863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lvl="0" algn="ctr">
                <a:lnSpc>
                  <a:spcPts val="2100"/>
                </a:lnSpc>
              </a:pPr>
              <a:r>
                <a:rPr lang="fr-FR" sz="2400" b="1" dirty="0">
                  <a:solidFill>
                    <a:srgbClr val="FF0000"/>
                  </a:solidFill>
                </a:rPr>
                <a:t>RC</a:t>
              </a:r>
              <a:r>
                <a:rPr lang="fr-FR" sz="1600" b="1" dirty="0">
                  <a:solidFill>
                    <a:srgbClr val="FF0000"/>
                  </a:solidFill>
                </a:rPr>
                <a:t>1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F803CA13-56D6-4F7E-95BB-84059E45640C}"/>
                </a:ext>
              </a:extLst>
            </p:cNvPr>
            <p:cNvSpPr txBox="1"/>
            <p:nvPr/>
          </p:nvSpPr>
          <p:spPr>
            <a:xfrm>
              <a:off x="8999829" y="4307392"/>
              <a:ext cx="1048468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lvl="0">
                <a:lnSpc>
                  <a:spcPts val="2100"/>
                </a:lnSpc>
              </a:pP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</a:rPr>
                <a:t>L</a:t>
              </a:r>
              <a:r>
                <a:rPr lang="fr-FR" b="1" dirty="0">
                  <a:solidFill>
                    <a:schemeClr val="accent2">
                      <a:lumMod val="75000"/>
                    </a:schemeClr>
                  </a:solidFill>
                </a:rPr>
                <a:t>11</a:t>
              </a: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</a:p>
          </p:txBody>
        </p:sp>
      </p:grpSp>
      <p:sp>
        <p:nvSpPr>
          <p:cNvPr id="47" name="ZoneTexte 46">
            <a:extLst>
              <a:ext uri="{FF2B5EF4-FFF2-40B4-BE49-F238E27FC236}">
                <a16:creationId xmlns:a16="http://schemas.microsoft.com/office/drawing/2014/main" id="{C5CFA72E-0151-45CE-A55A-296F65EE0484}"/>
              </a:ext>
            </a:extLst>
          </p:cNvPr>
          <p:cNvSpPr txBox="1"/>
          <p:nvPr/>
        </p:nvSpPr>
        <p:spPr>
          <a:xfrm>
            <a:off x="9872484" y="4531463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1974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6" presetClass="emph" presetSubtype="0" repeatCount="indefinite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2" presetClass="entr" presetSubtype="8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6" presetClass="emph" presetSubtype="0" repeatCount="indefinite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  <p:cond evt="begin" delay="0">
                                      <p:tn val="110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xit" presetSubtype="4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4"/>
                                    </p:cond>
                                  </p:endCondLst>
                                  <p:childTnLst>
                                    <p:animEffect transition="out" filter="wipe(down)">
                                      <p:cBhvr>
                                        <p:cTn id="1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4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30" grpId="0" animBg="1"/>
      <p:bldP spid="30" grpId="1" animBg="1"/>
      <p:bldP spid="28" grpId="0" animBg="1"/>
      <p:bldP spid="28" grpId="1" animBg="1"/>
      <p:bldP spid="18" grpId="0" animBg="1"/>
      <p:bldP spid="22" grpId="0" animBg="1"/>
      <p:bldP spid="23" grpId="0"/>
      <p:bldP spid="23" grpId="1"/>
      <p:bldP spid="23" grpId="2"/>
      <p:bldP spid="25" grpId="0" animBg="1"/>
      <p:bldP spid="25" grpId="1" animBg="1"/>
      <p:bldP spid="26" grpId="0" animBg="1"/>
      <p:bldP spid="26" grpId="1" animBg="1"/>
      <p:bldP spid="29" grpId="0" animBg="1"/>
      <p:bldP spid="29" grpId="1" animBg="1"/>
      <p:bldP spid="31" grpId="0" animBg="1"/>
      <p:bldP spid="32" grpId="0"/>
      <p:bldP spid="32" grpId="1"/>
      <p:bldP spid="32" grpId="2"/>
      <p:bldP spid="33" grpId="0" animBg="1"/>
      <p:bldP spid="34" grpId="0"/>
      <p:bldP spid="34" grpId="1"/>
      <p:bldP spid="34" grpId="2"/>
      <p:bldP spid="17" grpId="0" animBg="1"/>
      <p:bldP spid="17" grpId="1" animBg="1"/>
      <p:bldP spid="24" grpId="0" animBg="1"/>
      <p:bldP spid="24" grpId="1" animBg="1"/>
      <p:bldP spid="47" grpId="0"/>
      <p:bldP spid="47" grpId="1"/>
      <p:bldP spid="47" grpId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F55AFDD5-D4FF-4844-ACFC-E8D493909936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339C18F-C74C-431E-B294-374DC9AC52C4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7" name="Image 46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72065DF-BF85-4335-B9AD-C2AFF62081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52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A41F1F2-816A-4C6D-B5E6-BB2125B89EB9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4F35B73D-95C3-46D4-BAAC-1674F94872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54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08150E4-008F-4B9A-BA84-520846FC2D81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54E8C22A-B321-4C5B-BFA0-43DDC666F825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FFD8DEF-3384-4E39-8257-F507C14D8392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7" name="Image 56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E39744D6-751B-46A0-9A28-0BF7C397B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A94F26F5-F173-490B-9C51-666BAE199933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60" name="Flèche : pentagone 59">
                <a:extLst>
                  <a:ext uri="{FF2B5EF4-FFF2-40B4-BE49-F238E27FC236}">
                    <a16:creationId xmlns:a16="http://schemas.microsoft.com/office/drawing/2014/main" id="{7C529999-100A-4912-9396-4DA07361E77A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PC</a:t>
                </a:r>
              </a:p>
            </p:txBody>
          </p:sp>
          <p:sp>
            <p:nvSpPr>
              <p:cNvPr id="61" name="Flèche : pentagone 47">
                <a:extLst>
                  <a:ext uri="{FF2B5EF4-FFF2-40B4-BE49-F238E27FC236}">
                    <a16:creationId xmlns:a16="http://schemas.microsoft.com/office/drawing/2014/main" id="{965D90BD-1D13-46CC-997B-40FA2C3832E3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9" name="Image 58">
              <a:hlinkClick r:id="rId5" action="ppaction://hlinksldjump"/>
              <a:extLst>
                <a:ext uri="{FF2B5EF4-FFF2-40B4-BE49-F238E27FC236}">
                  <a16:creationId xmlns:a16="http://schemas.microsoft.com/office/drawing/2014/main" id="{760F62A0-3980-4246-AB15-55253AF9F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age 5" descr="Une image contenant capture d’écran&#10;&#10;Description générée avec un niveau de confiance élevé">
            <a:extLst>
              <a:ext uri="{FF2B5EF4-FFF2-40B4-BE49-F238E27FC236}">
                <a16:creationId xmlns:a16="http://schemas.microsoft.com/office/drawing/2014/main" id="{8FBEB4A9-4B83-4A84-AD1C-310D420AED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035" y="74105"/>
            <a:ext cx="3018475" cy="67838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E7143F1-F638-4C52-A963-FE599B131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9" y="1486342"/>
            <a:ext cx="6626800" cy="50702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F3C6D3-FECC-4919-8C0E-E55384AFE157}"/>
              </a:ext>
            </a:extLst>
          </p:cNvPr>
          <p:cNvSpPr/>
          <p:nvPr/>
        </p:nvSpPr>
        <p:spPr>
          <a:xfrm>
            <a:off x="643932" y="336940"/>
            <a:ext cx="9377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u="sng" dirty="0">
                <a:solidFill>
                  <a:schemeClr val="accent1">
                    <a:lumMod val="75000"/>
                  </a:schemeClr>
                </a:solidFill>
              </a:rPr>
              <a:t>Travail demandé :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fr-FR" sz="2400" i="1" dirty="0"/>
              <a:t>Compléter les GRAFCET suivants :</a:t>
            </a:r>
            <a:endParaRPr lang="fr-FR" sz="2000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47CAD8-2426-4FAE-90A7-F8293BBEFD7C}"/>
              </a:ext>
            </a:extLst>
          </p:cNvPr>
          <p:cNvSpPr/>
          <p:nvPr/>
        </p:nvSpPr>
        <p:spPr>
          <a:xfrm>
            <a:off x="261415" y="885189"/>
            <a:ext cx="5234542" cy="4616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2400" b="1" u="sng" dirty="0">
                <a:solidFill>
                  <a:schemeClr val="bg1"/>
                </a:solidFill>
              </a:rPr>
              <a:t>b°) GRAFCET du point de vue de la PO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3A3C4AA-0626-4C6B-9FDB-89D4B353FF3D}"/>
              </a:ext>
            </a:extLst>
          </p:cNvPr>
          <p:cNvSpPr txBox="1"/>
          <p:nvPr/>
        </p:nvSpPr>
        <p:spPr>
          <a:xfrm>
            <a:off x="8890437" y="797611"/>
            <a:ext cx="1118405" cy="26930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m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86510FE-6FD7-42BF-A3D4-59B4B8DD2D5D}"/>
              </a:ext>
            </a:extLst>
          </p:cNvPr>
          <p:cNvSpPr txBox="1"/>
          <p:nvPr/>
        </p:nvSpPr>
        <p:spPr>
          <a:xfrm>
            <a:off x="9445336" y="1135062"/>
            <a:ext cx="1298863" cy="26930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 algn="ctr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M</a:t>
            </a:r>
            <a:r>
              <a:rPr lang="fr-FR" sz="2000" b="1" dirty="0">
                <a:solidFill>
                  <a:srgbClr val="FF0000"/>
                </a:solidFill>
              </a:rPr>
              <a:t>t</a:t>
            </a:r>
            <a:r>
              <a:rPr lang="fr-FR" sz="1600" b="1" dirty="0">
                <a:solidFill>
                  <a:srgbClr val="FF0000"/>
                </a:solidFill>
              </a:rPr>
              <a:t>1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0D81757-067F-489A-8F36-CE129384F4DB}"/>
              </a:ext>
            </a:extLst>
          </p:cNvPr>
          <p:cNvSpPr txBox="1"/>
          <p:nvPr/>
        </p:nvSpPr>
        <p:spPr>
          <a:xfrm>
            <a:off x="9000743" y="1486342"/>
            <a:ext cx="1048468" cy="269304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S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5A709CD-CF54-489D-8D23-D8B79435A264}"/>
              </a:ext>
            </a:extLst>
          </p:cNvPr>
          <p:cNvSpPr txBox="1"/>
          <p:nvPr/>
        </p:nvSpPr>
        <p:spPr>
          <a:xfrm>
            <a:off x="9461786" y="4645637"/>
            <a:ext cx="1298863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 algn="ctr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SC</a:t>
            </a:r>
            <a:r>
              <a:rPr lang="fr-FR" sz="1600" b="1" dirty="0">
                <a:solidFill>
                  <a:srgbClr val="FF0000"/>
                </a:solidFill>
              </a:rPr>
              <a:t>3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8685C61-3ABE-4F41-BBE6-6EAB1E805864}"/>
              </a:ext>
            </a:extLst>
          </p:cNvPr>
          <p:cNvSpPr txBox="1"/>
          <p:nvPr/>
        </p:nvSpPr>
        <p:spPr>
          <a:xfrm>
            <a:off x="9014606" y="5037746"/>
            <a:ext cx="1048468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L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30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E6AE8DC-CA27-40B3-9780-29399FA45829}"/>
              </a:ext>
            </a:extLst>
          </p:cNvPr>
          <p:cNvSpPr txBox="1"/>
          <p:nvPr/>
        </p:nvSpPr>
        <p:spPr>
          <a:xfrm>
            <a:off x="9473095" y="5374598"/>
            <a:ext cx="1298863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 algn="ctr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RC</a:t>
            </a:r>
            <a:r>
              <a:rPr lang="fr-FR" sz="1600" b="1" dirty="0">
                <a:solidFill>
                  <a:srgbClr val="FF0000"/>
                </a:solidFill>
              </a:rPr>
              <a:t>3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614D0EF-FED0-4CB0-A8EE-FF9C62263BBD}"/>
              </a:ext>
            </a:extLst>
          </p:cNvPr>
          <p:cNvSpPr txBox="1"/>
          <p:nvPr/>
        </p:nvSpPr>
        <p:spPr>
          <a:xfrm>
            <a:off x="8999829" y="5756684"/>
            <a:ext cx="1048468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L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31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32B3F03-E716-4A8C-B6F8-99D2DAFBE242}"/>
              </a:ext>
            </a:extLst>
          </p:cNvPr>
          <p:cNvGrpSpPr/>
          <p:nvPr/>
        </p:nvGrpSpPr>
        <p:grpSpPr>
          <a:xfrm>
            <a:off x="8969205" y="1822389"/>
            <a:ext cx="1774994" cy="1337066"/>
            <a:chOff x="8969205" y="1822389"/>
            <a:chExt cx="1774994" cy="1337066"/>
          </a:xfrm>
        </p:grpSpPr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D8190D72-E18E-4821-9C63-FD71B24BAA5F}"/>
                </a:ext>
              </a:extLst>
            </p:cNvPr>
            <p:cNvSpPr txBox="1"/>
            <p:nvPr/>
          </p:nvSpPr>
          <p:spPr>
            <a:xfrm>
              <a:off x="9445336" y="1822389"/>
              <a:ext cx="1298863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lvl="0" algn="ctr">
                <a:lnSpc>
                  <a:spcPts val="2100"/>
                </a:lnSpc>
              </a:pPr>
              <a:r>
                <a:rPr lang="fr-FR" sz="2400" b="1" dirty="0">
                  <a:solidFill>
                    <a:srgbClr val="FF0000"/>
                  </a:solidFill>
                </a:rPr>
                <a:t>SC</a:t>
              </a:r>
              <a:r>
                <a:rPr lang="fr-FR" sz="1600" b="1" dirty="0">
                  <a:solidFill>
                    <a:srgbClr val="FF0000"/>
                  </a:solidFill>
                </a:rPr>
                <a:t>2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3C45C05F-C210-4456-9BA4-90207C5A2BA1}"/>
                </a:ext>
              </a:extLst>
            </p:cNvPr>
            <p:cNvSpPr txBox="1"/>
            <p:nvPr/>
          </p:nvSpPr>
          <p:spPr>
            <a:xfrm>
              <a:off x="9014606" y="2190357"/>
              <a:ext cx="1048468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lvl="0">
                <a:lnSpc>
                  <a:spcPts val="2100"/>
                </a:lnSpc>
              </a:pP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</a:rPr>
                <a:t>L</a:t>
              </a:r>
              <a:r>
                <a:rPr lang="fr-FR" b="1" dirty="0">
                  <a:solidFill>
                    <a:schemeClr val="accent2">
                      <a:lumMod val="75000"/>
                    </a:schemeClr>
                  </a:solidFill>
                </a:rPr>
                <a:t>20</a:t>
              </a: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94873671-2DC0-42FB-84BF-263985D0E884}"/>
                </a:ext>
              </a:extLst>
            </p:cNvPr>
            <p:cNvSpPr txBox="1"/>
            <p:nvPr/>
          </p:nvSpPr>
          <p:spPr>
            <a:xfrm>
              <a:off x="9442562" y="2520696"/>
              <a:ext cx="1298863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lvl="0" algn="ctr">
                <a:lnSpc>
                  <a:spcPts val="2100"/>
                </a:lnSpc>
              </a:pPr>
              <a:r>
                <a:rPr lang="fr-FR" sz="2400" b="1" dirty="0">
                  <a:solidFill>
                    <a:srgbClr val="FF0000"/>
                  </a:solidFill>
                </a:rPr>
                <a:t>RC</a:t>
              </a:r>
              <a:r>
                <a:rPr lang="fr-FR" sz="1600" b="1" dirty="0">
                  <a:solidFill>
                    <a:srgbClr val="FF0000"/>
                  </a:solidFill>
                </a:rPr>
                <a:t>2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63B6C74A-21F9-42EC-88E4-5EA4DDD450EB}"/>
                </a:ext>
              </a:extLst>
            </p:cNvPr>
            <p:cNvSpPr txBox="1"/>
            <p:nvPr/>
          </p:nvSpPr>
          <p:spPr>
            <a:xfrm>
              <a:off x="8969205" y="2876236"/>
              <a:ext cx="1048468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lvl="0">
                <a:lnSpc>
                  <a:spcPts val="2100"/>
                </a:lnSpc>
              </a:pP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</a:rPr>
                <a:t>L</a:t>
              </a:r>
              <a:r>
                <a:rPr lang="fr-FR" b="1" dirty="0">
                  <a:solidFill>
                    <a:schemeClr val="accent2">
                      <a:lumMod val="75000"/>
                    </a:schemeClr>
                  </a:solidFill>
                </a:rPr>
                <a:t>21</a:t>
              </a: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16A72DEE-7D9E-4E8C-A296-13D9FB7E127C}"/>
              </a:ext>
            </a:extLst>
          </p:cNvPr>
          <p:cNvGrpSpPr/>
          <p:nvPr/>
        </p:nvGrpSpPr>
        <p:grpSpPr>
          <a:xfrm>
            <a:off x="8999829" y="3227235"/>
            <a:ext cx="1757352" cy="1363376"/>
            <a:chOff x="8999829" y="3227235"/>
            <a:chExt cx="1757352" cy="1363376"/>
          </a:xfrm>
        </p:grpSpPr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FE8415AA-322C-43CD-A0A2-2BD56684058D}"/>
                </a:ext>
              </a:extLst>
            </p:cNvPr>
            <p:cNvSpPr txBox="1"/>
            <p:nvPr/>
          </p:nvSpPr>
          <p:spPr>
            <a:xfrm>
              <a:off x="9447009" y="3227235"/>
              <a:ext cx="1298863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lvl="0" algn="ctr">
                <a:lnSpc>
                  <a:spcPts val="2100"/>
                </a:lnSpc>
              </a:pPr>
              <a:r>
                <a:rPr lang="fr-FR" sz="2400" b="1" dirty="0">
                  <a:solidFill>
                    <a:srgbClr val="FF0000"/>
                  </a:solidFill>
                </a:rPr>
                <a:t>SC</a:t>
              </a:r>
              <a:r>
                <a:rPr lang="fr-FR" sz="1600" b="1" dirty="0">
                  <a:solidFill>
                    <a:srgbClr val="FF0000"/>
                  </a:solidFill>
                </a:rPr>
                <a:t>1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DBA30365-E6E9-4ED0-9C66-45E8B3A20B10}"/>
                </a:ext>
              </a:extLst>
            </p:cNvPr>
            <p:cNvSpPr txBox="1"/>
            <p:nvPr/>
          </p:nvSpPr>
          <p:spPr>
            <a:xfrm>
              <a:off x="8999829" y="3575742"/>
              <a:ext cx="1048468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lvl="0">
                <a:lnSpc>
                  <a:spcPts val="2100"/>
                </a:lnSpc>
              </a:pP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</a:rPr>
                <a:t>L</a:t>
              </a:r>
              <a:r>
                <a:rPr lang="fr-FR" b="1" dirty="0">
                  <a:solidFill>
                    <a:schemeClr val="accent2">
                      <a:lumMod val="75000"/>
                    </a:schemeClr>
                  </a:solidFill>
                </a:rPr>
                <a:t>10</a:t>
              </a: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E96E4AA0-B0AA-4E6B-A7A5-5017F649B30D}"/>
                </a:ext>
              </a:extLst>
            </p:cNvPr>
            <p:cNvSpPr txBox="1"/>
            <p:nvPr/>
          </p:nvSpPr>
          <p:spPr>
            <a:xfrm>
              <a:off x="9458318" y="3927614"/>
              <a:ext cx="1298863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lvl="0" algn="ctr">
                <a:lnSpc>
                  <a:spcPts val="2100"/>
                </a:lnSpc>
              </a:pPr>
              <a:r>
                <a:rPr lang="fr-FR" sz="2400" b="1" dirty="0">
                  <a:solidFill>
                    <a:srgbClr val="FF0000"/>
                  </a:solidFill>
                </a:rPr>
                <a:t>RC</a:t>
              </a:r>
              <a:r>
                <a:rPr lang="fr-FR" sz="1600" b="1" dirty="0">
                  <a:solidFill>
                    <a:srgbClr val="FF0000"/>
                  </a:solidFill>
                </a:rPr>
                <a:t>1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F803CA13-56D6-4F7E-95BB-84059E45640C}"/>
                </a:ext>
              </a:extLst>
            </p:cNvPr>
            <p:cNvSpPr txBox="1"/>
            <p:nvPr/>
          </p:nvSpPr>
          <p:spPr>
            <a:xfrm>
              <a:off x="8999829" y="4307392"/>
              <a:ext cx="1048468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lvl="0">
                <a:lnSpc>
                  <a:spcPts val="2100"/>
                </a:lnSpc>
              </a:pP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</a:rPr>
                <a:t>L</a:t>
              </a:r>
              <a:r>
                <a:rPr lang="fr-FR" b="1" dirty="0">
                  <a:solidFill>
                    <a:schemeClr val="accent2">
                      <a:lumMod val="75000"/>
                    </a:schemeClr>
                  </a:solidFill>
                </a:rPr>
                <a:t>11</a:t>
              </a: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</a:p>
          </p:txBody>
        </p:sp>
      </p:grpSp>
      <p:sp>
        <p:nvSpPr>
          <p:cNvPr id="39" name="Flèche : bas 38">
            <a:extLst>
              <a:ext uri="{FF2B5EF4-FFF2-40B4-BE49-F238E27FC236}">
                <a16:creationId xmlns:a16="http://schemas.microsoft.com/office/drawing/2014/main" id="{D8F69863-15F1-4107-B13B-3F7CDAEB2716}"/>
              </a:ext>
            </a:extLst>
          </p:cNvPr>
          <p:cNvSpPr/>
          <p:nvPr/>
        </p:nvSpPr>
        <p:spPr>
          <a:xfrm rot="3620743" flipH="1">
            <a:off x="2889224" y="5173276"/>
            <a:ext cx="245597" cy="1016764"/>
          </a:xfrm>
          <a:prstGeom prst="downArrow">
            <a:avLst>
              <a:gd name="adj1" fmla="val 50000"/>
              <a:gd name="adj2" fmla="val 109726"/>
            </a:avLst>
          </a:prstGeom>
          <a:solidFill>
            <a:srgbClr val="FF000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3C2D2213-C6A0-4A64-9358-C7D342DDF558}"/>
              </a:ext>
            </a:extLst>
          </p:cNvPr>
          <p:cNvSpPr/>
          <p:nvPr/>
        </p:nvSpPr>
        <p:spPr>
          <a:xfrm>
            <a:off x="766789" y="6417398"/>
            <a:ext cx="456216" cy="38153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Bulle narrative : rectangle à coins arrondis 40">
            <a:extLst>
              <a:ext uri="{FF2B5EF4-FFF2-40B4-BE49-F238E27FC236}">
                <a16:creationId xmlns:a16="http://schemas.microsoft.com/office/drawing/2014/main" id="{3DCC39D7-4C7B-4CD2-9ED6-1723FD74C9BE}"/>
              </a:ext>
            </a:extLst>
          </p:cNvPr>
          <p:cNvSpPr/>
          <p:nvPr/>
        </p:nvSpPr>
        <p:spPr>
          <a:xfrm>
            <a:off x="579873" y="4387522"/>
            <a:ext cx="4225763" cy="647276"/>
          </a:xfrm>
          <a:prstGeom prst="wedgeRoundRectCallout">
            <a:avLst>
              <a:gd name="adj1" fmla="val -38700"/>
              <a:gd name="adj2" fmla="val 266197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bg1"/>
                </a:solidFill>
              </a:rPr>
              <a:t>(jusqu’à l’action du capteur </a:t>
            </a:r>
            <a:r>
              <a:rPr lang="fr-FR" sz="2400" b="1" dirty="0">
                <a:solidFill>
                  <a:schemeClr val="bg1"/>
                </a:solidFill>
              </a:rPr>
              <a:t>S</a:t>
            </a:r>
            <a:r>
              <a:rPr lang="fr-FR" sz="2000" b="1" dirty="0">
                <a:solidFill>
                  <a:schemeClr val="bg1"/>
                </a:solidFill>
              </a:rPr>
              <a:t>2</a:t>
            </a:r>
            <a:r>
              <a:rPr lang="fr-FR" sz="24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fr-FR" i="1" dirty="0">
                <a:solidFill>
                  <a:schemeClr val="bg1"/>
                </a:solidFill>
              </a:rPr>
              <a:t>non représenter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F3C1241-EF2D-4F4F-9461-CF785C485CF3}"/>
              </a:ext>
            </a:extLst>
          </p:cNvPr>
          <p:cNvSpPr txBox="1"/>
          <p:nvPr/>
        </p:nvSpPr>
        <p:spPr>
          <a:xfrm>
            <a:off x="9481804" y="6113351"/>
            <a:ext cx="1298863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 algn="ctr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Mt</a:t>
            </a:r>
            <a:r>
              <a:rPr lang="fr-FR" sz="1600" b="1" dirty="0">
                <a:solidFill>
                  <a:srgbClr val="FF0000"/>
                </a:solidFill>
              </a:rPr>
              <a:t>2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7B79F26B-6E0B-4E32-8C09-AF3246D53AA4}"/>
              </a:ext>
            </a:extLst>
          </p:cNvPr>
          <p:cNvSpPr txBox="1"/>
          <p:nvPr/>
        </p:nvSpPr>
        <p:spPr>
          <a:xfrm>
            <a:off x="9922947" y="5957343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ECD6570C-0DAB-4C63-A410-2FACC90FF330}"/>
              </a:ext>
            </a:extLst>
          </p:cNvPr>
          <p:cNvSpPr txBox="1"/>
          <p:nvPr/>
        </p:nvSpPr>
        <p:spPr>
          <a:xfrm>
            <a:off x="9008538" y="6495437"/>
            <a:ext cx="1048468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F2B52D9B-E56A-4C0B-B4A1-CBEB2975F03A}"/>
              </a:ext>
            </a:extLst>
          </p:cNvPr>
          <p:cNvSpPr txBox="1"/>
          <p:nvPr/>
        </p:nvSpPr>
        <p:spPr>
          <a:xfrm>
            <a:off x="9031287" y="6315776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51" name="Bulle narrative : rectangle à coins arrondis 50">
            <a:extLst>
              <a:ext uri="{FF2B5EF4-FFF2-40B4-BE49-F238E27FC236}">
                <a16:creationId xmlns:a16="http://schemas.microsoft.com/office/drawing/2014/main" id="{30AA5646-319A-4B9E-BD02-0DAF6A419D2A}"/>
              </a:ext>
            </a:extLst>
          </p:cNvPr>
          <p:cNvSpPr/>
          <p:nvPr/>
        </p:nvSpPr>
        <p:spPr>
          <a:xfrm>
            <a:off x="3896344" y="3456109"/>
            <a:ext cx="4927523" cy="848114"/>
          </a:xfrm>
          <a:prstGeom prst="wedgeRoundRectCallout">
            <a:avLst>
              <a:gd name="adj1" fmla="val -40471"/>
              <a:gd name="adj2" fmla="val 240430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fr-FR" sz="2400" dirty="0"/>
              <a:t>- Le recul du tapis </a:t>
            </a:r>
            <a:r>
              <a:rPr lang="fr-FR" sz="2400" b="1" dirty="0"/>
              <a:t>T2</a:t>
            </a:r>
            <a:r>
              <a:rPr lang="fr-FR" sz="2400" dirty="0"/>
              <a:t>, par la rotation du moteur </a:t>
            </a:r>
            <a:r>
              <a:rPr lang="fr-FR" sz="2400" b="1" dirty="0"/>
              <a:t>Mt</a:t>
            </a:r>
            <a:r>
              <a:rPr lang="fr-FR" b="1" dirty="0"/>
              <a:t>2</a:t>
            </a:r>
            <a:r>
              <a:rPr lang="fr-FR" sz="2400" dirty="0"/>
              <a:t>.</a:t>
            </a:r>
            <a:endParaRPr lang="ar-TN" sz="2400" dirty="0"/>
          </a:p>
        </p:txBody>
      </p:sp>
    </p:spTree>
    <p:extLst>
      <p:ext uri="{BB962C8B-B14F-4D97-AF65-F5344CB8AC3E}">
        <p14:creationId xmlns:p14="http://schemas.microsoft.com/office/powerpoint/2010/main" val="259645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6" presetClass="emph" presetSubtype="0" repeatCount="indefinite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8" grpId="0"/>
      <p:bldP spid="48" grpId="1"/>
      <p:bldP spid="48" grpId="2"/>
      <p:bldP spid="49" grpId="0" animBg="1"/>
      <p:bldP spid="50" grpId="0"/>
      <p:bldP spid="50" grpId="1"/>
      <p:bldP spid="50" grpId="2"/>
      <p:bldP spid="51" grpId="0" animBg="1"/>
      <p:bldP spid="51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C7C456-4BD2-4D17-95AA-691873628FC5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45E251-9F1D-4913-AE00-6C68F7D330E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Image 13">
            <a:hlinkClick r:id="" action="ppaction://hlinkshowjump?jump=endshow"/>
            <a:extLst>
              <a:ext uri="{FF2B5EF4-FFF2-40B4-BE49-F238E27FC236}">
                <a16:creationId xmlns:a16="http://schemas.microsoft.com/office/drawing/2014/main" id="{D604D6CA-BD11-4E4D-9237-65C2BDF9D0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5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D5B170F-2F66-4B90-8E9B-963709E24FE2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80AF3DB-C53D-4FE5-83BF-8A54B0ED11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17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A4C695A-AFAF-4CDC-8ABF-A904EAA13055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D79FA7A-5938-4C19-AA61-DAA3BFB565D7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3319CD2-9C96-4519-825A-4EF4053B6245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0" name="Image 19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869C1DA7-C5E7-42D3-954E-3D19E1697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0CAC7D74-E708-4864-8605-1FF26B983814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3" name="Flèche : pentagone 22">
                <a:extLst>
                  <a:ext uri="{FF2B5EF4-FFF2-40B4-BE49-F238E27FC236}">
                    <a16:creationId xmlns:a16="http://schemas.microsoft.com/office/drawing/2014/main" id="{94EB1878-FD69-4F8C-B237-AB761F9761B5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PC</a:t>
                </a:r>
              </a:p>
            </p:txBody>
          </p:sp>
          <p:sp>
            <p:nvSpPr>
              <p:cNvPr id="24" name="Flèche : pentagone 47">
                <a:extLst>
                  <a:ext uri="{FF2B5EF4-FFF2-40B4-BE49-F238E27FC236}">
                    <a16:creationId xmlns:a16="http://schemas.microsoft.com/office/drawing/2014/main" id="{681F2175-D80D-4575-AAB3-F4F91BC5ACAC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2" name="Image 21">
              <a:hlinkClick r:id="rId5" action="ppaction://hlinksldjump"/>
              <a:extLst>
                <a:ext uri="{FF2B5EF4-FFF2-40B4-BE49-F238E27FC236}">
                  <a16:creationId xmlns:a16="http://schemas.microsoft.com/office/drawing/2014/main" id="{1DEC36EA-BCE5-4D8D-ACED-A18ADDA2A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Image 4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90E48E96-8560-4890-826A-94D498E83C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272" y="89733"/>
            <a:ext cx="2772000" cy="67190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E7143F1-F638-4C52-A963-FE599B1311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9" y="1848332"/>
            <a:ext cx="6153677" cy="47082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F3C6D3-FECC-4919-8C0E-E55384AFE157}"/>
              </a:ext>
            </a:extLst>
          </p:cNvPr>
          <p:cNvSpPr/>
          <p:nvPr/>
        </p:nvSpPr>
        <p:spPr>
          <a:xfrm>
            <a:off x="643932" y="336940"/>
            <a:ext cx="9377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u="sng" dirty="0">
                <a:solidFill>
                  <a:schemeClr val="accent1">
                    <a:lumMod val="75000"/>
                  </a:schemeClr>
                </a:solidFill>
              </a:rPr>
              <a:t>Travail demandé :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fr-FR" sz="2400" i="1" dirty="0"/>
              <a:t>Compléter les GRAFCET suivants :</a:t>
            </a:r>
            <a:endParaRPr lang="fr-FR" sz="2000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47CAD8-2426-4FAE-90A7-F8293BBEFD7C}"/>
              </a:ext>
            </a:extLst>
          </p:cNvPr>
          <p:cNvSpPr/>
          <p:nvPr/>
        </p:nvSpPr>
        <p:spPr>
          <a:xfrm>
            <a:off x="261415" y="885189"/>
            <a:ext cx="429805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2000" b="1" u="sng" dirty="0">
                <a:solidFill>
                  <a:srgbClr val="C00000"/>
                </a:solidFill>
              </a:rPr>
              <a:t>C °) GRAFCET du point de vue de la PC</a:t>
            </a:r>
          </a:p>
        </p:txBody>
      </p:sp>
      <p:sp>
        <p:nvSpPr>
          <p:cNvPr id="31" name="ZoneTexte 30">
            <a:hlinkClick r:id="rId11" action="ppaction://hlinksldjump"/>
            <a:extLst>
              <a:ext uri="{FF2B5EF4-FFF2-40B4-BE49-F238E27FC236}">
                <a16:creationId xmlns:a16="http://schemas.microsoft.com/office/drawing/2014/main" id="{76EC7438-A948-47AC-87F9-19F9BB075BB3}"/>
              </a:ext>
            </a:extLst>
          </p:cNvPr>
          <p:cNvSpPr txBox="1"/>
          <p:nvPr/>
        </p:nvSpPr>
        <p:spPr>
          <a:xfrm>
            <a:off x="4767487" y="940405"/>
            <a:ext cx="2004165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Correction </a:t>
            </a:r>
          </a:p>
        </p:txBody>
      </p:sp>
      <p:sp>
        <p:nvSpPr>
          <p:cNvPr id="13" name="ZoneTexte 12">
            <a:hlinkClick r:id="rId12" action="ppaction://hlinksldjump" tooltip="Voir la correction.."/>
            <a:extLst>
              <a:ext uri="{FF2B5EF4-FFF2-40B4-BE49-F238E27FC236}">
                <a16:creationId xmlns:a16="http://schemas.microsoft.com/office/drawing/2014/main" id="{DB487DBD-D8A7-48AD-AC34-46296E234186}"/>
              </a:ext>
            </a:extLst>
          </p:cNvPr>
          <p:cNvSpPr txBox="1"/>
          <p:nvPr/>
        </p:nvSpPr>
        <p:spPr>
          <a:xfrm>
            <a:off x="709055" y="6556561"/>
            <a:ext cx="1307636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tIns="0" bIns="0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Rappel  </a:t>
            </a:r>
          </a:p>
        </p:txBody>
      </p:sp>
    </p:spTree>
    <p:extLst>
      <p:ext uri="{BB962C8B-B14F-4D97-AF65-F5344CB8AC3E}">
        <p14:creationId xmlns:p14="http://schemas.microsoft.com/office/powerpoint/2010/main" val="111309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1" grpId="0" animBg="1"/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B6EA001A-24CF-4373-B764-DF9C372D1780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58F7C61-8D3D-4CCF-92A6-30B8467CB239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5" name="Image 54">
            <a:hlinkClick r:id="" action="ppaction://hlinkshowjump?jump=endshow"/>
            <a:extLst>
              <a:ext uri="{FF2B5EF4-FFF2-40B4-BE49-F238E27FC236}">
                <a16:creationId xmlns:a16="http://schemas.microsoft.com/office/drawing/2014/main" id="{F6BD74CA-3603-4C4E-B81C-172D9D8ED3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56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B41961-88CB-41B2-86EE-B83D43F60AA4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3686E542-7DE2-4C30-BB9C-79F99C6460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58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B76B178-5453-4635-8ED9-6DA3456C5D68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C45EF08E-28CD-4375-B47A-9B79C1D88849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0382110-BFB3-4876-8DF8-7C8AD0DACA6A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61" name="Image 6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384A8E3E-4D2C-4318-89F5-7C8C52468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C809C87F-E343-4C97-A47A-74BC27659BF9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64" name="Flèche : pentagone 63">
                <a:extLst>
                  <a:ext uri="{FF2B5EF4-FFF2-40B4-BE49-F238E27FC236}">
                    <a16:creationId xmlns:a16="http://schemas.microsoft.com/office/drawing/2014/main" id="{37F98071-1944-4F27-BA4F-0C6B8E01A277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PC</a:t>
                </a:r>
              </a:p>
            </p:txBody>
          </p:sp>
          <p:sp>
            <p:nvSpPr>
              <p:cNvPr id="65" name="Flèche : pentagone 47">
                <a:extLst>
                  <a:ext uri="{FF2B5EF4-FFF2-40B4-BE49-F238E27FC236}">
                    <a16:creationId xmlns:a16="http://schemas.microsoft.com/office/drawing/2014/main" id="{1ACD0545-1D9C-4843-BDAD-2EA829048CD7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3" name="Image 62">
              <a:hlinkClick r:id="rId5" action="ppaction://hlinksldjump"/>
              <a:extLst>
                <a:ext uri="{FF2B5EF4-FFF2-40B4-BE49-F238E27FC236}">
                  <a16:creationId xmlns:a16="http://schemas.microsoft.com/office/drawing/2014/main" id="{13DC413E-C9DE-4190-AA9D-07DA4B356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Image 4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90E48E96-8560-4890-826A-94D498E83C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272" y="89733"/>
            <a:ext cx="2772000" cy="6719088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86FBD338-2CF1-493C-B219-2AC530C16BBA}"/>
              </a:ext>
            </a:extLst>
          </p:cNvPr>
          <p:cNvGrpSpPr/>
          <p:nvPr/>
        </p:nvGrpSpPr>
        <p:grpSpPr>
          <a:xfrm>
            <a:off x="8922601" y="805753"/>
            <a:ext cx="1834580" cy="5972903"/>
            <a:chOff x="8922601" y="805753"/>
            <a:chExt cx="1834580" cy="5972903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4083A3D-EC9D-4D2A-921B-C1C8D2CBADC8}"/>
                </a:ext>
              </a:extLst>
            </p:cNvPr>
            <p:cNvSpPr txBox="1"/>
            <p:nvPr/>
          </p:nvSpPr>
          <p:spPr>
            <a:xfrm>
              <a:off x="8922601" y="805753"/>
              <a:ext cx="1118405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lvl="0">
                <a:lnSpc>
                  <a:spcPts val="2100"/>
                </a:lnSpc>
              </a:pP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</a:rPr>
                <a:t>m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9F93853-9D00-4EBE-AC00-3AFC43B4B11A}"/>
                </a:ext>
              </a:extLst>
            </p:cNvPr>
            <p:cNvSpPr txBox="1"/>
            <p:nvPr/>
          </p:nvSpPr>
          <p:spPr>
            <a:xfrm>
              <a:off x="9445336" y="1154379"/>
              <a:ext cx="1298863" cy="252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lvl="0" algn="ctr">
                <a:lnSpc>
                  <a:spcPts val="2100"/>
                </a:lnSpc>
              </a:pP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M</a:t>
              </a:r>
              <a:r>
                <a:rPr lang="fr-FR" sz="20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t</a:t>
              </a:r>
              <a:r>
                <a:rPr lang="fr-FR" sz="16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1</a:t>
              </a:r>
              <a:endParaRPr lang="fr-FR" sz="2400" b="1" dirty="0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01C18B5-A0FB-45AB-93EB-4535F22BA91B}"/>
                </a:ext>
              </a:extLst>
            </p:cNvPr>
            <p:cNvSpPr txBox="1"/>
            <p:nvPr/>
          </p:nvSpPr>
          <p:spPr>
            <a:xfrm>
              <a:off x="9000743" y="1486342"/>
              <a:ext cx="1048468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lvl="0">
                <a:lnSpc>
                  <a:spcPts val="2100"/>
                </a:lnSpc>
              </a:pP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</a:rPr>
                <a:t>S 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7F86412-E320-4DC7-A2B1-5E48C5CE0A45}"/>
                </a:ext>
              </a:extLst>
            </p:cNvPr>
            <p:cNvSpPr txBox="1"/>
            <p:nvPr/>
          </p:nvSpPr>
          <p:spPr>
            <a:xfrm>
              <a:off x="9421445" y="4632190"/>
              <a:ext cx="1298863" cy="252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lvl="0" algn="ctr">
                <a:lnSpc>
                  <a:spcPts val="2100"/>
                </a:lnSpc>
              </a:pP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SC</a:t>
              </a:r>
              <a:r>
                <a:rPr lang="fr-FR" sz="16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3</a:t>
              </a:r>
              <a:endParaRPr lang="fr-FR" sz="2400" b="1" dirty="0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CF171A57-22BB-48BA-A1C4-8D36A2FABE7F}"/>
                </a:ext>
              </a:extLst>
            </p:cNvPr>
            <p:cNvSpPr txBox="1"/>
            <p:nvPr/>
          </p:nvSpPr>
          <p:spPr>
            <a:xfrm>
              <a:off x="9014606" y="4983958"/>
              <a:ext cx="1048468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lvl="0">
                <a:lnSpc>
                  <a:spcPts val="2100"/>
                </a:lnSpc>
              </a:pP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</a:rPr>
                <a:t>L</a:t>
              </a:r>
              <a:r>
                <a:rPr lang="fr-FR" b="1" dirty="0">
                  <a:solidFill>
                    <a:schemeClr val="accent2">
                      <a:lumMod val="75000"/>
                    </a:schemeClr>
                  </a:solidFill>
                </a:rPr>
                <a:t>30</a:t>
              </a: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E8C7422-382C-4F2F-9043-C01646FFA53D}"/>
                </a:ext>
              </a:extLst>
            </p:cNvPr>
            <p:cNvSpPr txBox="1"/>
            <p:nvPr/>
          </p:nvSpPr>
          <p:spPr>
            <a:xfrm>
              <a:off x="9432754" y="5334257"/>
              <a:ext cx="1298863" cy="252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lvl="0" algn="ctr">
                <a:lnSpc>
                  <a:spcPts val="2100"/>
                </a:lnSpc>
              </a:pP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RC</a:t>
              </a:r>
              <a:r>
                <a:rPr lang="fr-FR" sz="16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3</a:t>
              </a:r>
              <a:endParaRPr lang="fr-FR" sz="2400" b="1" dirty="0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1438BA98-5EB8-4AEB-B702-53312B12882E}"/>
                </a:ext>
              </a:extLst>
            </p:cNvPr>
            <p:cNvSpPr txBox="1"/>
            <p:nvPr/>
          </p:nvSpPr>
          <p:spPr>
            <a:xfrm>
              <a:off x="8999829" y="5716343"/>
              <a:ext cx="1048468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lvl="0">
                <a:lnSpc>
                  <a:spcPts val="2100"/>
                </a:lnSpc>
              </a:pP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</a:rPr>
                <a:t>L</a:t>
              </a:r>
              <a:r>
                <a:rPr lang="fr-FR" b="1" dirty="0">
                  <a:solidFill>
                    <a:schemeClr val="accent2">
                      <a:lumMod val="75000"/>
                    </a:schemeClr>
                  </a:solidFill>
                </a:rPr>
                <a:t>31</a:t>
              </a: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</a:p>
          </p:txBody>
        </p: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C5F62C3C-E7C9-4D09-8319-3D04516ACA12}"/>
                </a:ext>
              </a:extLst>
            </p:cNvPr>
            <p:cNvGrpSpPr/>
            <p:nvPr/>
          </p:nvGrpSpPr>
          <p:grpSpPr>
            <a:xfrm>
              <a:off x="8969205" y="1835836"/>
              <a:ext cx="1761547" cy="1323619"/>
              <a:chOff x="8969205" y="1835836"/>
              <a:chExt cx="1761547" cy="1323619"/>
            </a:xfrm>
          </p:grpSpPr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C7A7FD99-676C-46BB-8C85-86E3ABA49D09}"/>
                  </a:ext>
                </a:extLst>
              </p:cNvPr>
              <p:cNvSpPr txBox="1"/>
              <p:nvPr/>
            </p:nvSpPr>
            <p:spPr>
              <a:xfrm>
                <a:off x="9431889" y="1835836"/>
                <a:ext cx="1298863" cy="252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 lvl="0" algn="ctr">
                  <a:lnSpc>
                    <a:spcPts val="2100"/>
                  </a:lnSpc>
                </a:pPr>
                <a:r>
                  <a:rPr lang="fr-FR" sz="2400" b="1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SC</a:t>
                </a:r>
                <a:r>
                  <a:rPr lang="fr-FR" sz="1600" b="1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2</a:t>
                </a:r>
                <a:endPara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94BDE18-9FD4-4947-891B-BF1D17E64AA4}"/>
                  </a:ext>
                </a:extLst>
              </p:cNvPr>
              <p:cNvSpPr txBox="1"/>
              <p:nvPr/>
            </p:nvSpPr>
            <p:spPr>
              <a:xfrm>
                <a:off x="8993090" y="2190357"/>
                <a:ext cx="1048468" cy="2832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 lvl="0">
                  <a:lnSpc>
                    <a:spcPts val="2100"/>
                  </a:lnSpc>
                </a:pPr>
                <a:r>
                  <a:rPr lang="fr-FR" sz="2400" dirty="0">
                    <a:solidFill>
                      <a:schemeClr val="accent2">
                        <a:lumMod val="75000"/>
                      </a:schemeClr>
                    </a:solidFill>
                  </a:rPr>
                  <a:t>L</a:t>
                </a:r>
                <a:r>
                  <a:rPr lang="fr-FR" b="1" dirty="0">
                    <a:solidFill>
                      <a:schemeClr val="accent2">
                        <a:lumMod val="75000"/>
                      </a:schemeClr>
                    </a:solidFill>
                  </a:rPr>
                  <a:t>20</a:t>
                </a:r>
                <a:r>
                  <a:rPr lang="fr-FR" sz="2400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80270252-B98A-4527-92CC-407B2EBE46F3}"/>
                  </a:ext>
                </a:extLst>
              </p:cNvPr>
              <p:cNvSpPr txBox="1"/>
              <p:nvPr/>
            </p:nvSpPr>
            <p:spPr>
              <a:xfrm>
                <a:off x="9429115" y="2547590"/>
                <a:ext cx="1298863" cy="216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 lvl="0" algn="ctr">
                  <a:lnSpc>
                    <a:spcPts val="2100"/>
                  </a:lnSpc>
                </a:pPr>
                <a:r>
                  <a:rPr lang="fr-FR" sz="2400" b="1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RC</a:t>
                </a:r>
                <a:r>
                  <a:rPr lang="fr-FR" sz="1600" b="1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2</a:t>
                </a:r>
                <a:endPara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2A18E75-D016-42BE-A206-E6332A5A2EC5}"/>
                  </a:ext>
                </a:extLst>
              </p:cNvPr>
              <p:cNvSpPr txBox="1"/>
              <p:nvPr/>
            </p:nvSpPr>
            <p:spPr>
              <a:xfrm>
                <a:off x="8969205" y="2876236"/>
                <a:ext cx="1048468" cy="2832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 lvl="0">
                  <a:lnSpc>
                    <a:spcPts val="2100"/>
                  </a:lnSpc>
                </a:pPr>
                <a:r>
                  <a:rPr lang="fr-FR" sz="2400" dirty="0">
                    <a:solidFill>
                      <a:schemeClr val="accent2">
                        <a:lumMod val="75000"/>
                      </a:schemeClr>
                    </a:solidFill>
                  </a:rPr>
                  <a:t>L</a:t>
                </a:r>
                <a:r>
                  <a:rPr lang="fr-FR" b="1" dirty="0">
                    <a:solidFill>
                      <a:schemeClr val="accent2">
                        <a:lumMod val="75000"/>
                      </a:schemeClr>
                    </a:solidFill>
                  </a:rPr>
                  <a:t>21</a:t>
                </a:r>
                <a:r>
                  <a:rPr lang="fr-FR" sz="2400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</a:p>
            </p:txBody>
          </p:sp>
        </p:grpSp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281A08EB-6C35-4510-ADA9-8E1A238151AA}"/>
                </a:ext>
              </a:extLst>
            </p:cNvPr>
            <p:cNvGrpSpPr/>
            <p:nvPr/>
          </p:nvGrpSpPr>
          <p:grpSpPr>
            <a:xfrm>
              <a:off x="8999829" y="3227235"/>
              <a:ext cx="1757352" cy="1336482"/>
              <a:chOff x="8999829" y="3227235"/>
              <a:chExt cx="1757352" cy="133648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DB4B2481-762C-4CE4-83A0-165CE82A1200}"/>
                  </a:ext>
                </a:extLst>
              </p:cNvPr>
              <p:cNvSpPr txBox="1"/>
              <p:nvPr/>
            </p:nvSpPr>
            <p:spPr>
              <a:xfrm>
                <a:off x="9420115" y="3227235"/>
                <a:ext cx="1298863" cy="252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 lvl="0" algn="ctr">
                  <a:lnSpc>
                    <a:spcPts val="2100"/>
                  </a:lnSpc>
                </a:pPr>
                <a:r>
                  <a:rPr lang="fr-FR" sz="2400" b="1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SC</a:t>
                </a:r>
                <a:r>
                  <a:rPr lang="fr-FR" sz="1600" b="1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1</a:t>
                </a:r>
                <a:endPara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CE48DE44-01A6-4DDA-ACEE-B5D26F0A61A5}"/>
                  </a:ext>
                </a:extLst>
              </p:cNvPr>
              <p:cNvSpPr txBox="1"/>
              <p:nvPr/>
            </p:nvSpPr>
            <p:spPr>
              <a:xfrm>
                <a:off x="8999829" y="3575742"/>
                <a:ext cx="1048468" cy="2832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 lvl="0">
                  <a:lnSpc>
                    <a:spcPts val="2100"/>
                  </a:lnSpc>
                </a:pPr>
                <a:r>
                  <a:rPr lang="fr-FR" sz="2400" dirty="0">
                    <a:solidFill>
                      <a:schemeClr val="accent2">
                        <a:lumMod val="75000"/>
                      </a:schemeClr>
                    </a:solidFill>
                  </a:rPr>
                  <a:t>L</a:t>
                </a:r>
                <a:r>
                  <a:rPr lang="fr-FR" b="1" dirty="0">
                    <a:solidFill>
                      <a:schemeClr val="accent2">
                        <a:lumMod val="75000"/>
                      </a:schemeClr>
                    </a:solidFill>
                  </a:rPr>
                  <a:t>10</a:t>
                </a:r>
                <a:r>
                  <a:rPr lang="fr-FR" sz="2400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379D5D6-655D-4BE2-B973-1518AEDB3352}"/>
                  </a:ext>
                </a:extLst>
              </p:cNvPr>
              <p:cNvSpPr txBox="1"/>
              <p:nvPr/>
            </p:nvSpPr>
            <p:spPr>
              <a:xfrm>
                <a:off x="9458318" y="3941061"/>
                <a:ext cx="1298863" cy="252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 lvl="0" algn="ctr">
                  <a:lnSpc>
                    <a:spcPts val="2100"/>
                  </a:lnSpc>
                </a:pPr>
                <a:r>
                  <a:rPr lang="fr-FR" sz="2400" b="1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RC</a:t>
                </a:r>
                <a:r>
                  <a:rPr lang="fr-FR" sz="1600" b="1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1</a:t>
                </a:r>
                <a:endPara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E6078FB6-EA58-4947-804C-4F6BB27E88CE}"/>
                  </a:ext>
                </a:extLst>
              </p:cNvPr>
              <p:cNvSpPr txBox="1"/>
              <p:nvPr/>
            </p:nvSpPr>
            <p:spPr>
              <a:xfrm>
                <a:off x="8999829" y="4280498"/>
                <a:ext cx="1048468" cy="2832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 lvl="0">
                  <a:lnSpc>
                    <a:spcPts val="2100"/>
                  </a:lnSpc>
                </a:pPr>
                <a:r>
                  <a:rPr lang="fr-FR" sz="2400" dirty="0">
                    <a:solidFill>
                      <a:schemeClr val="accent2">
                        <a:lumMod val="75000"/>
                      </a:schemeClr>
                    </a:solidFill>
                  </a:rPr>
                  <a:t>L</a:t>
                </a:r>
                <a:r>
                  <a:rPr lang="fr-FR" b="1" dirty="0">
                    <a:solidFill>
                      <a:schemeClr val="accent2">
                        <a:lumMod val="75000"/>
                      </a:schemeClr>
                    </a:solidFill>
                  </a:rPr>
                  <a:t>11</a:t>
                </a:r>
                <a:r>
                  <a:rPr lang="fr-FR" sz="2400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</a:p>
            </p:txBody>
          </p:sp>
        </p:grp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CC3746A7-2AFC-40CB-86FC-12E00A571285}"/>
                </a:ext>
              </a:extLst>
            </p:cNvPr>
            <p:cNvSpPr txBox="1"/>
            <p:nvPr/>
          </p:nvSpPr>
          <p:spPr>
            <a:xfrm>
              <a:off x="9441463" y="6073010"/>
              <a:ext cx="1298863" cy="252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lvl="0" algn="ctr">
                <a:lnSpc>
                  <a:spcPts val="2100"/>
                </a:lnSpc>
              </a:pP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Mt</a:t>
              </a:r>
              <a:r>
                <a:rPr lang="fr-FR" sz="16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2</a:t>
              </a:r>
              <a:endParaRPr lang="fr-FR" sz="2400" b="1" dirty="0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FA6F27E8-6F9C-411A-8B8F-AD9FEB1C3266}"/>
                </a:ext>
              </a:extLst>
            </p:cNvPr>
            <p:cNvSpPr txBox="1"/>
            <p:nvPr/>
          </p:nvSpPr>
          <p:spPr>
            <a:xfrm>
              <a:off x="9021985" y="6495437"/>
              <a:ext cx="1048468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lvl="0">
                <a:lnSpc>
                  <a:spcPts val="2100"/>
                </a:lnSpc>
              </a:pPr>
              <a:r>
                <a:rPr lang="fr-FR" sz="2400" b="1" dirty="0">
                  <a:solidFill>
                    <a:schemeClr val="accent2">
                      <a:lumMod val="75000"/>
                    </a:schemeClr>
                  </a:solidFill>
                </a:rPr>
                <a:t>S</a:t>
              </a:r>
              <a:r>
                <a:rPr lang="fr-FR" b="1" dirty="0">
                  <a:solidFill>
                    <a:schemeClr val="accent2">
                      <a:lumMod val="75000"/>
                    </a:schemeClr>
                  </a:solidFill>
                </a:rPr>
                <a:t>2</a:t>
              </a:r>
              <a:r>
                <a:rPr lang="fr-FR" sz="240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</a:p>
          </p:txBody>
        </p: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9B0B9442-1BD2-4E1D-A97B-39F58656F306}"/>
              </a:ext>
            </a:extLst>
          </p:cNvPr>
          <p:cNvSpPr txBox="1"/>
          <p:nvPr/>
        </p:nvSpPr>
        <p:spPr>
          <a:xfrm>
            <a:off x="9343369" y="1142661"/>
            <a:ext cx="1440000" cy="270000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solidFill>
                  <a:schemeClr val="bg1"/>
                </a:solidFill>
              </a:rPr>
              <a:t>KM</a:t>
            </a:r>
            <a:r>
              <a:rPr lang="fr-FR" b="1" dirty="0">
                <a:solidFill>
                  <a:schemeClr val="bg1"/>
                </a:solidFill>
              </a:rPr>
              <a:t>1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A045CDAB-E4DF-449D-9CAE-7E39AB0210BA}"/>
              </a:ext>
            </a:extLst>
          </p:cNvPr>
          <p:cNvSpPr txBox="1"/>
          <p:nvPr/>
        </p:nvSpPr>
        <p:spPr>
          <a:xfrm>
            <a:off x="10294729" y="980953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E7143F1-F638-4C52-A963-FE599B1311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9" y="1848332"/>
            <a:ext cx="6153677" cy="47082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F3C6D3-FECC-4919-8C0E-E55384AFE157}"/>
              </a:ext>
            </a:extLst>
          </p:cNvPr>
          <p:cNvSpPr/>
          <p:nvPr/>
        </p:nvSpPr>
        <p:spPr>
          <a:xfrm>
            <a:off x="643932" y="336940"/>
            <a:ext cx="9377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u="sng" dirty="0">
                <a:solidFill>
                  <a:schemeClr val="accent1">
                    <a:lumMod val="75000"/>
                  </a:schemeClr>
                </a:solidFill>
              </a:rPr>
              <a:t>Travail demandé :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fr-FR" sz="2400" i="1" dirty="0"/>
              <a:t>Compléter les GRAFCET suivants :</a:t>
            </a:r>
            <a:endParaRPr lang="fr-FR" sz="2000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47CAD8-2426-4FAE-90A7-F8293BBEFD7C}"/>
              </a:ext>
            </a:extLst>
          </p:cNvPr>
          <p:cNvSpPr/>
          <p:nvPr/>
        </p:nvSpPr>
        <p:spPr>
          <a:xfrm>
            <a:off x="256608" y="888917"/>
            <a:ext cx="429805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2000" b="1" u="sng" dirty="0">
                <a:solidFill>
                  <a:srgbClr val="C00000"/>
                </a:solidFill>
              </a:rPr>
              <a:t>C °) GRAFCET du point de vue de la PC</a:t>
            </a:r>
          </a:p>
        </p:txBody>
      </p:sp>
      <p:sp>
        <p:nvSpPr>
          <p:cNvPr id="13" name="ZoneTexte 12">
            <a:hlinkClick r:id="rId11" action="ppaction://hlinksldjump" tooltip="Voir la correction.."/>
            <a:extLst>
              <a:ext uri="{FF2B5EF4-FFF2-40B4-BE49-F238E27FC236}">
                <a16:creationId xmlns:a16="http://schemas.microsoft.com/office/drawing/2014/main" id="{DB487DBD-D8A7-48AD-AC34-46296E234186}"/>
              </a:ext>
            </a:extLst>
          </p:cNvPr>
          <p:cNvSpPr txBox="1"/>
          <p:nvPr/>
        </p:nvSpPr>
        <p:spPr>
          <a:xfrm>
            <a:off x="6614983" y="792428"/>
            <a:ext cx="1307636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tIns="0" bIns="0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Rappel  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1C94667F-C447-4A2C-8E43-5A44EAC4E6B0}"/>
              </a:ext>
            </a:extLst>
          </p:cNvPr>
          <p:cNvSpPr txBox="1"/>
          <p:nvPr/>
        </p:nvSpPr>
        <p:spPr>
          <a:xfrm>
            <a:off x="9343882" y="1817953"/>
            <a:ext cx="1440000" cy="288000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solidFill>
                  <a:schemeClr val="bg1"/>
                </a:solidFill>
              </a:rPr>
              <a:t>14M</a:t>
            </a:r>
            <a:r>
              <a:rPr lang="fr-FR" b="1" dirty="0">
                <a:solidFill>
                  <a:schemeClr val="bg1"/>
                </a:solidFill>
              </a:rPr>
              <a:t>2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A7AA61E8-5141-44EF-BC29-AACE683120D7}"/>
              </a:ext>
            </a:extLst>
          </p:cNvPr>
          <p:cNvSpPr txBox="1"/>
          <p:nvPr/>
        </p:nvSpPr>
        <p:spPr>
          <a:xfrm>
            <a:off x="10279657" y="1666635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D8740F3F-96DD-4434-B530-786651EF4388}"/>
              </a:ext>
            </a:extLst>
          </p:cNvPr>
          <p:cNvSpPr txBox="1"/>
          <p:nvPr/>
        </p:nvSpPr>
        <p:spPr>
          <a:xfrm>
            <a:off x="9343882" y="2514681"/>
            <a:ext cx="1440000" cy="288000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solidFill>
                  <a:schemeClr val="bg1"/>
                </a:solidFill>
              </a:rPr>
              <a:t>12M</a:t>
            </a:r>
            <a:r>
              <a:rPr lang="fr-FR" b="1" dirty="0">
                <a:solidFill>
                  <a:schemeClr val="bg1"/>
                </a:solidFill>
              </a:rPr>
              <a:t>2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B30173D9-2728-404C-8945-FF5A6B56EE3C}"/>
              </a:ext>
            </a:extLst>
          </p:cNvPr>
          <p:cNvSpPr txBox="1"/>
          <p:nvPr/>
        </p:nvSpPr>
        <p:spPr>
          <a:xfrm>
            <a:off x="10279657" y="2378948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8F9C4F8-9B53-47E7-BB1B-8A4EDF42EDC3}"/>
              </a:ext>
            </a:extLst>
          </p:cNvPr>
          <p:cNvSpPr txBox="1"/>
          <p:nvPr/>
        </p:nvSpPr>
        <p:spPr>
          <a:xfrm>
            <a:off x="9337879" y="3203267"/>
            <a:ext cx="1440000" cy="288000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solidFill>
                  <a:schemeClr val="bg1"/>
                </a:solidFill>
              </a:rPr>
              <a:t>14M</a:t>
            </a:r>
            <a:r>
              <a:rPr lang="fr-FR" b="1" dirty="0">
                <a:solidFill>
                  <a:schemeClr val="bg1"/>
                </a:solidFill>
              </a:rPr>
              <a:t>1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6CA52876-6C93-4996-8890-7CAE59E45669}"/>
              </a:ext>
            </a:extLst>
          </p:cNvPr>
          <p:cNvSpPr txBox="1"/>
          <p:nvPr/>
        </p:nvSpPr>
        <p:spPr>
          <a:xfrm>
            <a:off x="10294434" y="3051949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665DE041-6575-4B2B-B12C-AEA784911AA2}"/>
              </a:ext>
            </a:extLst>
          </p:cNvPr>
          <p:cNvSpPr txBox="1"/>
          <p:nvPr/>
        </p:nvSpPr>
        <p:spPr>
          <a:xfrm>
            <a:off x="9348269" y="3912240"/>
            <a:ext cx="1440000" cy="288000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solidFill>
                  <a:schemeClr val="bg1"/>
                </a:solidFill>
              </a:rPr>
              <a:t>12M</a:t>
            </a:r>
            <a:r>
              <a:rPr lang="fr-FR" b="1" dirty="0">
                <a:solidFill>
                  <a:schemeClr val="bg1"/>
                </a:solidFill>
              </a:rPr>
              <a:t>1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AB17A2A8-F06B-4167-8451-49012361D504}"/>
              </a:ext>
            </a:extLst>
          </p:cNvPr>
          <p:cNvSpPr txBox="1"/>
          <p:nvPr/>
        </p:nvSpPr>
        <p:spPr>
          <a:xfrm>
            <a:off x="10294434" y="3740142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30D7D52F-9977-497B-B811-5839F5039752}"/>
              </a:ext>
            </a:extLst>
          </p:cNvPr>
          <p:cNvSpPr txBox="1"/>
          <p:nvPr/>
        </p:nvSpPr>
        <p:spPr>
          <a:xfrm>
            <a:off x="9343882" y="4613302"/>
            <a:ext cx="1440000" cy="288000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solidFill>
                  <a:schemeClr val="bg1"/>
                </a:solidFill>
              </a:rPr>
              <a:t>14M</a:t>
            </a:r>
            <a:r>
              <a:rPr lang="fr-FR" b="1" dirty="0">
                <a:solidFill>
                  <a:schemeClr val="bg1"/>
                </a:solidFill>
              </a:rPr>
              <a:t>3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5F1DFE33-0D82-4CE4-A816-8C57EA6D5E46}"/>
              </a:ext>
            </a:extLst>
          </p:cNvPr>
          <p:cNvSpPr txBox="1"/>
          <p:nvPr/>
        </p:nvSpPr>
        <p:spPr>
          <a:xfrm>
            <a:off x="10279657" y="4451594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9243E8BA-D8CF-4294-B3C5-1E4DB1E211C6}"/>
              </a:ext>
            </a:extLst>
          </p:cNvPr>
          <p:cNvSpPr txBox="1"/>
          <p:nvPr/>
        </p:nvSpPr>
        <p:spPr>
          <a:xfrm>
            <a:off x="9343074" y="5323157"/>
            <a:ext cx="1440000" cy="288000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solidFill>
                  <a:schemeClr val="bg1"/>
                </a:solidFill>
              </a:rPr>
              <a:t>12M</a:t>
            </a:r>
            <a:r>
              <a:rPr lang="fr-FR" b="1" dirty="0">
                <a:solidFill>
                  <a:schemeClr val="bg1"/>
                </a:solidFill>
              </a:rPr>
              <a:t>3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88EF94D6-675E-49FA-AABE-0891A9D5FA65}"/>
              </a:ext>
            </a:extLst>
          </p:cNvPr>
          <p:cNvSpPr txBox="1"/>
          <p:nvPr/>
        </p:nvSpPr>
        <p:spPr>
          <a:xfrm>
            <a:off x="10294434" y="5177034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7EC4841E-4C06-4A66-9D3F-1CD4984E640C}"/>
              </a:ext>
            </a:extLst>
          </p:cNvPr>
          <p:cNvSpPr txBox="1"/>
          <p:nvPr/>
        </p:nvSpPr>
        <p:spPr>
          <a:xfrm>
            <a:off x="9343882" y="6057159"/>
            <a:ext cx="1440000" cy="288000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solidFill>
                  <a:schemeClr val="bg1"/>
                </a:solidFill>
              </a:rPr>
              <a:t>KM</a:t>
            </a:r>
            <a:r>
              <a:rPr lang="fr-FR" b="1" dirty="0">
                <a:solidFill>
                  <a:schemeClr val="bg1"/>
                </a:solidFill>
              </a:rPr>
              <a:t>2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2C263A93-8A78-4C63-9E81-28B374A4FAB4}"/>
              </a:ext>
            </a:extLst>
          </p:cNvPr>
          <p:cNvSpPr txBox="1"/>
          <p:nvPr/>
        </p:nvSpPr>
        <p:spPr>
          <a:xfrm>
            <a:off x="10295242" y="5895451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0506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12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38" grpId="1"/>
      <p:bldP spid="38" grpId="2"/>
      <p:bldP spid="13" grpId="0" animBg="1"/>
      <p:bldP spid="39" grpId="0" animBg="1"/>
      <p:bldP spid="40" grpId="0"/>
      <p:bldP spid="40" grpId="1"/>
      <p:bldP spid="40" grpId="2"/>
      <p:bldP spid="41" grpId="0" animBg="1"/>
      <p:bldP spid="42" grpId="0"/>
      <p:bldP spid="42" grpId="1"/>
      <p:bldP spid="42" grpId="2"/>
      <p:bldP spid="43" grpId="0" animBg="1"/>
      <p:bldP spid="44" grpId="0"/>
      <p:bldP spid="44" grpId="1"/>
      <p:bldP spid="44" grpId="2"/>
      <p:bldP spid="45" grpId="0" animBg="1"/>
      <p:bldP spid="46" grpId="0"/>
      <p:bldP spid="46" grpId="1"/>
      <p:bldP spid="46" grpId="2"/>
      <p:bldP spid="47" grpId="0" animBg="1"/>
      <p:bldP spid="48" grpId="0"/>
      <p:bldP spid="48" grpId="1"/>
      <p:bldP spid="48" grpId="2"/>
      <p:bldP spid="49" grpId="0" animBg="1"/>
      <p:bldP spid="50" grpId="0"/>
      <p:bldP spid="50" grpId="1"/>
      <p:bldP spid="50" grpId="2"/>
      <p:bldP spid="51" grpId="0" animBg="1"/>
      <p:bldP spid="52" grpId="0"/>
      <p:bldP spid="52" grpId="1"/>
      <p:bldP spid="52" grpId="2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B6EA001A-24CF-4373-B764-DF9C372D1780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58F7C61-8D3D-4CCF-92A6-30B8467CB239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5" name="Image 54">
            <a:hlinkClick r:id="" action="ppaction://hlinkshowjump?jump=endshow"/>
            <a:extLst>
              <a:ext uri="{FF2B5EF4-FFF2-40B4-BE49-F238E27FC236}">
                <a16:creationId xmlns:a16="http://schemas.microsoft.com/office/drawing/2014/main" id="{F6BD74CA-3603-4C4E-B81C-172D9D8ED3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56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B41961-88CB-41B2-86EE-B83D43F60AA4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3686E542-7DE2-4C30-BB9C-79F99C6460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58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B76B178-5453-4635-8ED9-6DA3456C5D68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C45EF08E-28CD-4375-B47A-9B79C1D88849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0382110-BFB3-4876-8DF8-7C8AD0DACA6A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61" name="Image 6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384A8E3E-4D2C-4318-89F5-7C8C52468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C809C87F-E343-4C97-A47A-74BC27659BF9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64" name="Flèche : pentagone 63">
                <a:extLst>
                  <a:ext uri="{FF2B5EF4-FFF2-40B4-BE49-F238E27FC236}">
                    <a16:creationId xmlns:a16="http://schemas.microsoft.com/office/drawing/2014/main" id="{37F98071-1944-4F27-BA4F-0C6B8E01A277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PC</a:t>
                </a:r>
              </a:p>
            </p:txBody>
          </p:sp>
          <p:sp>
            <p:nvSpPr>
              <p:cNvPr id="65" name="Flèche : pentagone 47">
                <a:extLst>
                  <a:ext uri="{FF2B5EF4-FFF2-40B4-BE49-F238E27FC236}">
                    <a16:creationId xmlns:a16="http://schemas.microsoft.com/office/drawing/2014/main" id="{1ACD0545-1D9C-4843-BDAD-2EA829048CD7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3" name="Image 62">
              <a:hlinkClick r:id="rId5" action="ppaction://hlinksldjump"/>
              <a:extLst>
                <a:ext uri="{FF2B5EF4-FFF2-40B4-BE49-F238E27FC236}">
                  <a16:creationId xmlns:a16="http://schemas.microsoft.com/office/drawing/2014/main" id="{13DC413E-C9DE-4190-AA9D-07DA4B356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6" name="Image 65" descr="Une image contenant texte, carte&#10;&#10;Description générée avec un niveau de confiance très élevé">
            <a:extLst>
              <a:ext uri="{FF2B5EF4-FFF2-40B4-BE49-F238E27FC236}">
                <a16:creationId xmlns:a16="http://schemas.microsoft.com/office/drawing/2014/main" id="{0089B2B5-4941-4F73-8090-7C27139421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81" y="122832"/>
            <a:ext cx="4680000" cy="66191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Zoom de diapositive 2">
                <a:extLst>
                  <a:ext uri="{FF2B5EF4-FFF2-40B4-BE49-F238E27FC236}">
                    <a16:creationId xmlns:a16="http://schemas.microsoft.com/office/drawing/2014/main" id="{C39F1C62-021D-4143-8FD7-4747BBEC125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56273579"/>
                  </p:ext>
                </p:extLst>
              </p:nvPr>
            </p:nvGraphicFramePr>
            <p:xfrm>
              <a:off x="4257190" y="1016000"/>
              <a:ext cx="4192542" cy="3760074"/>
            </p:xfrm>
            <a:graphic>
              <a:graphicData uri="http://schemas.microsoft.com/office/powerpoint/2016/slidezoom">
                <pslz:sldZm>
                  <pslz:sldZmObj sldId="422" cId="147617122">
                    <pslz:zmPr id="{2A30A8B6-C046-4BE2-929F-10F53F9E0C57}" returnToParent="0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192542" cy="3760074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Zoom de diapositive 2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39F1C62-021D-4143-8FD7-4747BBEC125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57190" y="1016000"/>
                <a:ext cx="4192542" cy="3760074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6685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42E82B-A632-40E9-AB52-A792F7EF3A0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C70C57-DE9C-4971-B0B0-6D6D3F6741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88B66F-EBE1-4EF1-8BE5-D918359F6A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9E2E39-D76C-4EBD-9F9D-22D5650659CA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1F77235-1404-426D-9BB3-0B14F3DB2B68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50E836-A58A-44CD-AB1E-0FAD28ECCCBC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1" name="Image 2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C953F6E4-A49D-4B68-A9DB-DDB91235F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D2F0B1D-AC7A-441C-B083-C548B6055EFC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4" name="Flèche : pentagone 23">
                <a:extLst>
                  <a:ext uri="{FF2B5EF4-FFF2-40B4-BE49-F238E27FC236}">
                    <a16:creationId xmlns:a16="http://schemas.microsoft.com/office/drawing/2014/main" id="{ACB8D935-CB34-4320-91B3-9F28D8639E0C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</a:t>
                </a:r>
              </a:p>
            </p:txBody>
          </p:sp>
          <p:sp>
            <p:nvSpPr>
              <p:cNvPr id="25" name="Flèche : pentagone 47">
                <a:extLst>
                  <a:ext uri="{FF2B5EF4-FFF2-40B4-BE49-F238E27FC236}">
                    <a16:creationId xmlns:a16="http://schemas.microsoft.com/office/drawing/2014/main" id="{664C98FE-CD94-4B82-BCE9-3F5C6F250937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Image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B71F2799-6FA3-4B54-B143-B2484F017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Image 14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B77C0832-F11E-47DF-A6A4-29B514A513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15"/>
          <a:stretch/>
        </p:blipFill>
        <p:spPr>
          <a:xfrm>
            <a:off x="0" y="863032"/>
            <a:ext cx="12034362" cy="1390637"/>
          </a:xfrm>
          <a:prstGeom prst="rect">
            <a:avLst/>
          </a:prstGeom>
        </p:spPr>
      </p:pic>
      <p:pic>
        <p:nvPicPr>
          <p:cNvPr id="16" name="Image 15" descr="Une image contenant texte, carte&#10;&#10;Description générée avec un niveau de confiance très élevé">
            <a:hlinkClick r:id="rId9" action="ppaction://hlinksldjump"/>
            <a:extLst>
              <a:ext uri="{FF2B5EF4-FFF2-40B4-BE49-F238E27FC236}">
                <a16:creationId xmlns:a16="http://schemas.microsoft.com/office/drawing/2014/main" id="{7312F91E-BE51-4B9D-BD41-D95CEF5D8F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952" y="2225532"/>
            <a:ext cx="5205865" cy="45269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07346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42E82B-A632-40E9-AB52-A792F7EF3A0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C70C57-DE9C-4971-B0B0-6D6D3F6741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88B66F-EBE1-4EF1-8BE5-D918359F6A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9E2E39-D76C-4EBD-9F9D-22D5650659CA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1F77235-1404-426D-9BB3-0B14F3DB2B68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50E836-A58A-44CD-AB1E-0FAD28ECCCBC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1" name="Image 2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C953F6E4-A49D-4B68-A9DB-DDB91235F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D2F0B1D-AC7A-441C-B083-C548B6055EFC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4" name="Flèche : pentagone 23">
                <a:extLst>
                  <a:ext uri="{FF2B5EF4-FFF2-40B4-BE49-F238E27FC236}">
                    <a16:creationId xmlns:a16="http://schemas.microsoft.com/office/drawing/2014/main" id="{ACB8D935-CB34-4320-91B3-9F28D8639E0C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</a:t>
                </a:r>
              </a:p>
            </p:txBody>
          </p:sp>
          <p:sp>
            <p:nvSpPr>
              <p:cNvPr id="25" name="Flèche : pentagone 47">
                <a:extLst>
                  <a:ext uri="{FF2B5EF4-FFF2-40B4-BE49-F238E27FC236}">
                    <a16:creationId xmlns:a16="http://schemas.microsoft.com/office/drawing/2014/main" id="{664C98FE-CD94-4B82-BCE9-3F5C6F250937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Image 22">
              <a:hlinkClick r:id="rId7" action="ppaction://hlinksldjump"/>
              <a:extLst>
                <a:ext uri="{FF2B5EF4-FFF2-40B4-BE49-F238E27FC236}">
                  <a16:creationId xmlns:a16="http://schemas.microsoft.com/office/drawing/2014/main" id="{B71F2799-6FA3-4B54-B143-B2484F017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2381" y="44201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emballage de boites">
            <a:hlinkClick r:id="" action="ppaction://media"/>
            <a:extLst>
              <a:ext uri="{FF2B5EF4-FFF2-40B4-BE49-F238E27FC236}">
                <a16:creationId xmlns:a16="http://schemas.microsoft.com/office/drawing/2014/main" id="{3967FA55-575F-4694-B2F7-E9D8DE60CB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0847" t="1436" r="11269" b="1950"/>
          <a:stretch>
            <a:fillRect/>
          </a:stretch>
        </p:blipFill>
        <p:spPr>
          <a:xfrm>
            <a:off x="1322363" y="265348"/>
            <a:ext cx="9256542" cy="64590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61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42E82B-A632-40E9-AB52-A792F7EF3A0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C70C57-DE9C-4971-B0B0-6D6D3F6741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88B66F-EBE1-4EF1-8BE5-D918359F6A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9E2E39-D76C-4EBD-9F9D-22D5650659CA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1F77235-1404-426D-9BB3-0B14F3DB2B68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50E836-A58A-44CD-AB1E-0FAD28ECCCBC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1" name="Image 2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C953F6E4-A49D-4B68-A9DB-DDB91235F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D2F0B1D-AC7A-441C-B083-C548B6055EFC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4" name="Flèche : pentagone 23">
                <a:extLst>
                  <a:ext uri="{FF2B5EF4-FFF2-40B4-BE49-F238E27FC236}">
                    <a16:creationId xmlns:a16="http://schemas.microsoft.com/office/drawing/2014/main" id="{ACB8D935-CB34-4320-91B3-9F28D8639E0C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</a:t>
                </a:r>
              </a:p>
            </p:txBody>
          </p:sp>
          <p:sp>
            <p:nvSpPr>
              <p:cNvPr id="25" name="Flèche : pentagone 47">
                <a:extLst>
                  <a:ext uri="{FF2B5EF4-FFF2-40B4-BE49-F238E27FC236}">
                    <a16:creationId xmlns:a16="http://schemas.microsoft.com/office/drawing/2014/main" id="{664C98FE-CD94-4B82-BCE9-3F5C6F250937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Image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B71F2799-6FA3-4B54-B143-B2484F017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Image 14" descr="Une image contenant texte, carte&#10;&#10;Description générée avec un niveau de confiance très élevé">
            <a:hlinkClick r:id="rId7" action="ppaction://hlinksldjump"/>
            <a:extLst>
              <a:ext uri="{FF2B5EF4-FFF2-40B4-BE49-F238E27FC236}">
                <a16:creationId xmlns:a16="http://schemas.microsoft.com/office/drawing/2014/main" id="{E768A9C6-7226-4DAB-9E2E-A8F0D8B3DF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68" y="59610"/>
            <a:ext cx="4820741" cy="392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C8D51FF-2E2A-4AF3-A978-43414BBC22EE}"/>
              </a:ext>
            </a:extLst>
          </p:cNvPr>
          <p:cNvSpPr/>
          <p:nvPr/>
        </p:nvSpPr>
        <p:spPr>
          <a:xfrm>
            <a:off x="595332" y="4027844"/>
            <a:ext cx="11342008" cy="28161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bIns="0">
            <a:spAutoFit/>
          </a:bodyPr>
          <a:lstStyle/>
          <a:p>
            <a:pPr>
              <a:lnSpc>
                <a:spcPts val="2400"/>
              </a:lnSpc>
            </a:pPr>
            <a:r>
              <a:rPr lang="fr-FR" sz="2400" b="1" u="sng" dirty="0"/>
              <a:t>Fonctionnement :</a:t>
            </a:r>
          </a:p>
          <a:p>
            <a:pPr>
              <a:lnSpc>
                <a:spcPts val="2400"/>
              </a:lnSpc>
            </a:pPr>
            <a:r>
              <a:rPr lang="fr-FR" sz="2000" dirty="0"/>
              <a:t>L'action sur un bouton de mise en marche  " m " démarre le cycle selon l'ordre suivant:</a:t>
            </a:r>
          </a:p>
          <a:p>
            <a:pPr>
              <a:lnSpc>
                <a:spcPts val="2400"/>
              </a:lnSpc>
            </a:pPr>
            <a:r>
              <a:rPr lang="fr-FR" sz="2000" dirty="0"/>
              <a:t>- </a:t>
            </a:r>
            <a:r>
              <a:rPr lang="fr-FR" sz="2000" b="1" dirty="0"/>
              <a:t>Le déplacement  </a:t>
            </a:r>
            <a:r>
              <a:rPr lang="fr-FR" sz="2000" dirty="0"/>
              <a:t>du lot de (10 boites) vers un capteur (N),ce fait par le vérin C</a:t>
            </a:r>
            <a:r>
              <a:rPr lang="fr-FR" b="1" dirty="0"/>
              <a:t>1</a:t>
            </a:r>
            <a:r>
              <a:rPr lang="fr-FR" sz="2000" dirty="0"/>
              <a:t> muni d'un poussoir P</a:t>
            </a:r>
            <a:r>
              <a:rPr lang="fr-FR" b="1" dirty="0"/>
              <a:t>1</a:t>
            </a:r>
            <a:r>
              <a:rPr lang="fr-FR" sz="2000" dirty="0"/>
              <a:t> .</a:t>
            </a:r>
          </a:p>
          <a:p>
            <a:pPr>
              <a:lnSpc>
                <a:spcPts val="2400"/>
              </a:lnSpc>
            </a:pPr>
            <a:r>
              <a:rPr lang="fr-FR" sz="2000" dirty="0"/>
              <a:t>-(puis revient à sa  position initiale)</a:t>
            </a:r>
          </a:p>
          <a:p>
            <a:pPr>
              <a:lnSpc>
                <a:spcPts val="2400"/>
              </a:lnSpc>
            </a:pPr>
            <a:r>
              <a:rPr lang="fr-FR" sz="2000" dirty="0"/>
              <a:t>- </a:t>
            </a:r>
            <a:r>
              <a:rPr lang="fr-FR" sz="2000" b="1" dirty="0"/>
              <a:t>Le positionnement </a:t>
            </a:r>
            <a:r>
              <a:rPr lang="fr-FR" sz="2000" dirty="0"/>
              <a:t>du lot de (10 boites),ce fait par le tapis T</a:t>
            </a:r>
            <a:r>
              <a:rPr lang="fr-FR" b="1" dirty="0"/>
              <a:t>2</a:t>
            </a:r>
            <a:r>
              <a:rPr lang="fr-FR" sz="2000" dirty="0"/>
              <a:t> à l’aide du vérin C</a:t>
            </a:r>
            <a:r>
              <a:rPr lang="fr-FR" b="1" dirty="0"/>
              <a:t>3</a:t>
            </a:r>
            <a:r>
              <a:rPr lang="fr-FR" sz="2000" dirty="0"/>
              <a:t> actionne une roue .</a:t>
            </a:r>
          </a:p>
          <a:p>
            <a:pPr>
              <a:lnSpc>
                <a:spcPts val="2400"/>
              </a:lnSpc>
            </a:pPr>
            <a:r>
              <a:rPr lang="fr-FR" sz="2000" dirty="0"/>
              <a:t>-</a:t>
            </a:r>
            <a:r>
              <a:rPr lang="fr-FR" sz="2000" b="1" dirty="0"/>
              <a:t>la pousser</a:t>
            </a:r>
            <a:r>
              <a:rPr lang="fr-FR" sz="2000" dirty="0"/>
              <a:t> du lot de(10 boites) vers le poste  d'emballage ,ce fait par le vérin C</a:t>
            </a:r>
            <a:r>
              <a:rPr lang="fr-FR" b="1" dirty="0"/>
              <a:t>2</a:t>
            </a:r>
            <a:r>
              <a:rPr lang="fr-FR" sz="2000" dirty="0"/>
              <a:t> muni d’un poussoir P</a:t>
            </a:r>
            <a:r>
              <a:rPr lang="fr-FR" b="1" dirty="0"/>
              <a:t>2</a:t>
            </a:r>
            <a:r>
              <a:rPr lang="fr-FR" sz="2000" dirty="0"/>
              <a:t>.</a:t>
            </a:r>
          </a:p>
          <a:p>
            <a:pPr>
              <a:lnSpc>
                <a:spcPts val="2400"/>
              </a:lnSpc>
            </a:pPr>
            <a:r>
              <a:rPr lang="fr-FR" sz="2000" dirty="0"/>
              <a:t>-(puis revient à sa  position initiale)</a:t>
            </a:r>
          </a:p>
          <a:p>
            <a:pPr>
              <a:lnSpc>
                <a:spcPts val="2400"/>
              </a:lnSpc>
            </a:pPr>
            <a:r>
              <a:rPr lang="fr-FR" sz="2000" dirty="0"/>
              <a:t>- </a:t>
            </a:r>
            <a:r>
              <a:rPr lang="fr-FR" sz="2000" b="1" dirty="0"/>
              <a:t>la recule </a:t>
            </a:r>
            <a:r>
              <a:rPr lang="fr-FR" sz="2000" dirty="0"/>
              <a:t>du tapis T</a:t>
            </a:r>
            <a:r>
              <a:rPr lang="fr-FR" b="1" dirty="0"/>
              <a:t>2</a:t>
            </a:r>
            <a:r>
              <a:rPr lang="fr-FR" sz="2000" dirty="0"/>
              <a:t> par la rentrer du vérin C</a:t>
            </a:r>
            <a:r>
              <a:rPr lang="fr-FR" b="1" dirty="0"/>
              <a:t>3</a:t>
            </a:r>
            <a:r>
              <a:rPr lang="fr-FR" sz="2000" dirty="0"/>
              <a:t>  jusqu’ au capteur L</a:t>
            </a:r>
            <a:r>
              <a:rPr lang="fr-FR" b="1" dirty="0"/>
              <a:t>30</a:t>
            </a:r>
            <a:r>
              <a:rPr lang="fr-FR" sz="2000" dirty="0"/>
              <a:t> soit actionné .</a:t>
            </a:r>
          </a:p>
          <a:p>
            <a:pPr>
              <a:lnSpc>
                <a:spcPts val="2400"/>
              </a:lnSpc>
            </a:pPr>
            <a:r>
              <a:rPr lang="fr-FR" sz="2000" dirty="0"/>
              <a:t>et le cycle prend fin.</a:t>
            </a:r>
          </a:p>
        </p:txBody>
      </p:sp>
    </p:spTree>
    <p:extLst>
      <p:ext uri="{BB962C8B-B14F-4D97-AF65-F5344CB8AC3E}">
        <p14:creationId xmlns:p14="http://schemas.microsoft.com/office/powerpoint/2010/main" val="392599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42E82B-A632-40E9-AB52-A792F7EF3A0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C70C57-DE9C-4971-B0B0-6D6D3F6741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88B66F-EBE1-4EF1-8BE5-D918359F6A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9E2E39-D76C-4EBD-9F9D-22D5650659CA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1F77235-1404-426D-9BB3-0B14F3DB2B68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50E836-A58A-44CD-AB1E-0FAD28ECCCBC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1" name="Image 2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C953F6E4-A49D-4B68-A9DB-DDB91235F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D2F0B1D-AC7A-441C-B083-C548B6055EFC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4" name="Flèche : pentagone 23">
                <a:extLst>
                  <a:ext uri="{FF2B5EF4-FFF2-40B4-BE49-F238E27FC236}">
                    <a16:creationId xmlns:a16="http://schemas.microsoft.com/office/drawing/2014/main" id="{ACB8D935-CB34-4320-91B3-9F28D8639E0C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</a:t>
                </a:r>
              </a:p>
            </p:txBody>
          </p:sp>
          <p:sp>
            <p:nvSpPr>
              <p:cNvPr id="25" name="Flèche : pentagone 47">
                <a:extLst>
                  <a:ext uri="{FF2B5EF4-FFF2-40B4-BE49-F238E27FC236}">
                    <a16:creationId xmlns:a16="http://schemas.microsoft.com/office/drawing/2014/main" id="{664C98FE-CD94-4B82-BCE9-3F5C6F250937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Image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B71F2799-6FA3-4B54-B143-B2484F017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AB9A5AFC-2F5C-4A1A-8B45-C88AC5812C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49" y="0"/>
            <a:ext cx="4848301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9807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17112F44-42CB-4B6F-B8C8-06C89ADE032D}"/>
              </a:ext>
            </a:extLst>
          </p:cNvPr>
          <p:cNvSpPr/>
          <p:nvPr/>
        </p:nvSpPr>
        <p:spPr>
          <a:xfrm>
            <a:off x="503779" y="1550809"/>
            <a:ext cx="8843421" cy="514707"/>
          </a:xfrm>
          <a:prstGeom prst="round2SameRect">
            <a:avLst>
              <a:gd name="adj1" fmla="val 0"/>
              <a:gd name="adj2" fmla="val 36893"/>
            </a:avLst>
          </a:prstGeom>
          <a:solidFill>
            <a:sysClr val="window" lastClr="FFFFFF"/>
          </a:solidFill>
          <a:ln w="1905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ot="0" spcFirstLastPara="0" vert="horz" wrap="square" lIns="72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40385" indent="-540385">
              <a:lnSpc>
                <a:spcPts val="1200"/>
              </a:lnSpc>
              <a:spcAft>
                <a:spcPts val="800"/>
              </a:spcAft>
            </a:pPr>
            <a:r>
              <a:rPr lang="fr-FR" sz="3200" b="1" u="sng" dirty="0">
                <a:solidFill>
                  <a:srgbClr val="056E9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2- Condition de début et de fin de chaque tâches :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A42E82B-A632-40E9-AB52-A792F7EF3A0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C70C57-DE9C-4971-B0B0-6D6D3F6741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88B66F-EBE1-4EF1-8BE5-D918359F6A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9E2E39-D76C-4EBD-9F9D-22D5650659CA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934E465E-8E8F-44DA-8CA3-D825A6B51C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17" y="2296182"/>
            <a:ext cx="11964260" cy="2862672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20DBC07-8BD9-4BD4-85C2-2B48E529D540}"/>
              </a:ext>
            </a:extLst>
          </p:cNvPr>
          <p:cNvSpPr txBox="1"/>
          <p:nvPr/>
        </p:nvSpPr>
        <p:spPr>
          <a:xfrm>
            <a:off x="1935993" y="3936854"/>
            <a:ext cx="2651830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3200" b="1" i="1" dirty="0">
                <a:solidFill>
                  <a:srgbClr val="C00000"/>
                </a:solidFill>
              </a:rPr>
              <a:t>Percer la pièce</a:t>
            </a:r>
            <a:endParaRPr lang="fr-FR" sz="4400" b="1" i="1" baseline="-10000" dirty="0">
              <a:solidFill>
                <a:srgbClr val="C00000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CC991E2-1417-456E-AAB6-3398E5AA995E}"/>
              </a:ext>
            </a:extLst>
          </p:cNvPr>
          <p:cNvSpPr txBox="1"/>
          <p:nvPr/>
        </p:nvSpPr>
        <p:spPr>
          <a:xfrm>
            <a:off x="1733267" y="4530027"/>
            <a:ext cx="3010712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3200" b="1" i="1" dirty="0">
                <a:solidFill>
                  <a:srgbClr val="C00000"/>
                </a:solidFill>
              </a:rPr>
              <a:t>Desserrer la pièce</a:t>
            </a:r>
            <a:endParaRPr lang="fr-FR" sz="4400" b="1" i="1" baseline="-10000" dirty="0">
              <a:solidFill>
                <a:srgbClr val="C0000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7C8E5E3-256C-4DCC-8B86-53A727C10CAF}"/>
              </a:ext>
            </a:extLst>
          </p:cNvPr>
          <p:cNvSpPr/>
          <p:nvPr/>
        </p:nvSpPr>
        <p:spPr>
          <a:xfrm>
            <a:off x="129385" y="1879960"/>
            <a:ext cx="7696255" cy="376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1FD1E1FE-5DA4-450C-B59B-23E184774A2E}"/>
              </a:ext>
            </a:extLst>
          </p:cNvPr>
          <p:cNvSpPr txBox="1"/>
          <p:nvPr/>
        </p:nvSpPr>
        <p:spPr>
          <a:xfrm>
            <a:off x="8967124" y="3414965"/>
            <a:ext cx="2460617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3200" b="1" i="1" dirty="0">
                <a:solidFill>
                  <a:srgbClr val="C00000"/>
                </a:solidFill>
              </a:rPr>
              <a:t>Pièce serrée</a:t>
            </a:r>
            <a:endParaRPr lang="fr-FR" sz="4400" b="1" i="1" baseline="-10000" dirty="0">
              <a:solidFill>
                <a:srgbClr val="C00000"/>
              </a:solidFill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38E6DE12-3A39-4003-9252-1446187E0D19}"/>
              </a:ext>
            </a:extLst>
          </p:cNvPr>
          <p:cNvSpPr txBox="1"/>
          <p:nvPr/>
        </p:nvSpPr>
        <p:spPr>
          <a:xfrm>
            <a:off x="9957943" y="3392897"/>
            <a:ext cx="332200" cy="59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94F82F56-E2E1-4010-B867-1B3CBA7D891C}"/>
              </a:ext>
            </a:extLst>
          </p:cNvPr>
          <p:cNvSpPr txBox="1"/>
          <p:nvPr/>
        </p:nvSpPr>
        <p:spPr>
          <a:xfrm>
            <a:off x="3120440" y="3904749"/>
            <a:ext cx="332200" cy="59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A875514-2E5B-40B7-9928-0947966AF8E8}"/>
              </a:ext>
            </a:extLst>
          </p:cNvPr>
          <p:cNvSpPr txBox="1"/>
          <p:nvPr/>
        </p:nvSpPr>
        <p:spPr>
          <a:xfrm>
            <a:off x="3120440" y="4518663"/>
            <a:ext cx="332200" cy="59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0C12260A-A902-4F7B-80E8-042FB41463F7}"/>
              </a:ext>
            </a:extLst>
          </p:cNvPr>
          <p:cNvSpPr txBox="1"/>
          <p:nvPr/>
        </p:nvSpPr>
        <p:spPr>
          <a:xfrm>
            <a:off x="5444880" y="3977672"/>
            <a:ext cx="2460617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3200" b="1" i="1" dirty="0">
                <a:solidFill>
                  <a:srgbClr val="C00000"/>
                </a:solidFill>
              </a:rPr>
              <a:t>Pièce serrée</a:t>
            </a:r>
            <a:endParaRPr lang="fr-FR" sz="4400" b="1" i="1" baseline="-10000" dirty="0">
              <a:solidFill>
                <a:srgbClr val="C00000"/>
              </a:solidFill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0EA27B2E-2B4C-4A51-BA0E-38E2EA4AF8A3}"/>
              </a:ext>
            </a:extLst>
          </p:cNvPr>
          <p:cNvSpPr txBox="1"/>
          <p:nvPr/>
        </p:nvSpPr>
        <p:spPr>
          <a:xfrm>
            <a:off x="6435699" y="3955604"/>
            <a:ext cx="332200" cy="59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68CD4B71-6154-403D-AFE1-3DA08546ACDE}"/>
              </a:ext>
            </a:extLst>
          </p:cNvPr>
          <p:cNvSpPr txBox="1"/>
          <p:nvPr/>
        </p:nvSpPr>
        <p:spPr>
          <a:xfrm>
            <a:off x="8945830" y="3963661"/>
            <a:ext cx="2460617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3200" b="1" i="1" dirty="0">
                <a:solidFill>
                  <a:srgbClr val="C00000"/>
                </a:solidFill>
              </a:rPr>
              <a:t>Pièce percée</a:t>
            </a:r>
            <a:endParaRPr lang="fr-FR" sz="4400" b="1" i="1" baseline="-10000" dirty="0">
              <a:solidFill>
                <a:srgbClr val="C00000"/>
              </a:solidFill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AB5C7CCA-1E71-4EA5-8448-170A5073BA4F}"/>
              </a:ext>
            </a:extLst>
          </p:cNvPr>
          <p:cNvSpPr txBox="1"/>
          <p:nvPr/>
        </p:nvSpPr>
        <p:spPr>
          <a:xfrm>
            <a:off x="9936649" y="3941593"/>
            <a:ext cx="332200" cy="59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546924FD-7F42-4868-94F5-137A0627C6AF}"/>
              </a:ext>
            </a:extLst>
          </p:cNvPr>
          <p:cNvSpPr txBox="1"/>
          <p:nvPr/>
        </p:nvSpPr>
        <p:spPr>
          <a:xfrm>
            <a:off x="5444880" y="4554253"/>
            <a:ext cx="2460617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3200" b="1" i="1" dirty="0">
                <a:solidFill>
                  <a:srgbClr val="C00000"/>
                </a:solidFill>
              </a:rPr>
              <a:t>Pièce percée</a:t>
            </a:r>
            <a:endParaRPr lang="fr-FR" sz="4400" b="1" i="1" baseline="-10000" dirty="0">
              <a:solidFill>
                <a:srgbClr val="C00000"/>
              </a:solidFill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A062A22-2E07-437D-8A5F-6E83F5A26889}"/>
              </a:ext>
            </a:extLst>
          </p:cNvPr>
          <p:cNvSpPr txBox="1"/>
          <p:nvPr/>
        </p:nvSpPr>
        <p:spPr>
          <a:xfrm>
            <a:off x="6435699" y="4532185"/>
            <a:ext cx="332200" cy="59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13A8D0FC-43E0-4206-A7EC-C2F2568847BD}"/>
              </a:ext>
            </a:extLst>
          </p:cNvPr>
          <p:cNvCxnSpPr>
            <a:cxnSpLocks/>
          </p:cNvCxnSpPr>
          <p:nvPr/>
        </p:nvCxnSpPr>
        <p:spPr>
          <a:xfrm flipH="1">
            <a:off x="8024884" y="3147929"/>
            <a:ext cx="883163" cy="427784"/>
          </a:xfrm>
          <a:prstGeom prst="straightConnector1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  <a:headEnd type="none" w="med" len="med"/>
            <a:tailEnd type="arrow" w="sm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9B8B63A3-D734-4458-99CC-8BE6BA8176AE}"/>
              </a:ext>
            </a:extLst>
          </p:cNvPr>
          <p:cNvCxnSpPr>
            <a:cxnSpLocks/>
          </p:cNvCxnSpPr>
          <p:nvPr/>
        </p:nvCxnSpPr>
        <p:spPr>
          <a:xfrm flipH="1">
            <a:off x="7964574" y="3734305"/>
            <a:ext cx="874460" cy="412196"/>
          </a:xfrm>
          <a:prstGeom prst="straightConnector1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  <a:headEnd type="none" w="med" len="med"/>
            <a:tailEnd type="arrow" w="sm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227CECCF-EB7D-4CDB-8231-A8F316303695}"/>
              </a:ext>
            </a:extLst>
          </p:cNvPr>
          <p:cNvCxnSpPr>
            <a:cxnSpLocks/>
          </p:cNvCxnSpPr>
          <p:nvPr/>
        </p:nvCxnSpPr>
        <p:spPr>
          <a:xfrm flipH="1">
            <a:off x="8045410" y="4314591"/>
            <a:ext cx="810937" cy="352555"/>
          </a:xfrm>
          <a:prstGeom prst="straightConnector1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  <a:headEnd type="none" w="med" len="med"/>
            <a:tailEnd type="arrow" w="sm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0E86E381-37C2-4D26-8405-B2AAF1EFEA29}"/>
              </a:ext>
            </a:extLst>
          </p:cNvPr>
          <p:cNvCxnSpPr>
            <a:cxnSpLocks/>
          </p:cNvCxnSpPr>
          <p:nvPr/>
        </p:nvCxnSpPr>
        <p:spPr>
          <a:xfrm flipH="1">
            <a:off x="8045410" y="4829374"/>
            <a:ext cx="828862" cy="418846"/>
          </a:xfrm>
          <a:prstGeom prst="straightConnector1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  <a:headEnd type="none" w="med" len="med"/>
            <a:tailEnd type="arrow" w="sm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7C45DD0A-23CF-4558-9E3C-C44820DE63B5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5712BDB-3270-49F1-B3EE-54322F34E2B0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58" name="Image 57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2F5DF692-C345-40CF-99E4-ED4980FE2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59" name="Groupe 58">
              <a:extLst>
                <a:ext uri="{FF2B5EF4-FFF2-40B4-BE49-F238E27FC236}">
                  <a16:creationId xmlns:a16="http://schemas.microsoft.com/office/drawing/2014/main" id="{AE56FE3D-CEA0-416D-BA41-8275EB9BCA33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61" name="Flèche : pentagone 60">
                <a:extLst>
                  <a:ext uri="{FF2B5EF4-FFF2-40B4-BE49-F238E27FC236}">
                    <a16:creationId xmlns:a16="http://schemas.microsoft.com/office/drawing/2014/main" id="{4691FE53-BBA8-4750-9B31-346788A8C641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SYSTÈME</a:t>
                </a:r>
              </a:p>
            </p:txBody>
          </p:sp>
          <p:sp>
            <p:nvSpPr>
              <p:cNvPr id="62" name="Flèche : pentagone 47">
                <a:extLst>
                  <a:ext uri="{FF2B5EF4-FFF2-40B4-BE49-F238E27FC236}">
                    <a16:creationId xmlns:a16="http://schemas.microsoft.com/office/drawing/2014/main" id="{BB2E2EDD-CEC0-4B4E-A039-A5C18D50026D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0" name="Image 59">
              <a:hlinkClick r:id="rId7" action="ppaction://hlinksldjump"/>
              <a:extLst>
                <a:ext uri="{FF2B5EF4-FFF2-40B4-BE49-F238E27FC236}">
                  <a16:creationId xmlns:a16="http://schemas.microsoft.com/office/drawing/2014/main" id="{3E3330CF-877D-4D5E-841C-C7FDCBD21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648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4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0" grpId="0" animBg="1"/>
      <p:bldP spid="32" grpId="0" animBg="1"/>
      <p:bldP spid="41" grpId="0" animBg="1"/>
      <p:bldP spid="42" grpId="0" animBg="1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 animBg="1"/>
      <p:bldP spid="47" grpId="0"/>
      <p:bldP spid="47" grpId="1"/>
      <p:bldP spid="47" grpId="2"/>
      <p:bldP spid="48" grpId="0" animBg="1"/>
      <p:bldP spid="49" grpId="0"/>
      <p:bldP spid="49" grpId="1"/>
      <p:bldP spid="49" grpId="2"/>
      <p:bldP spid="50" grpId="0" animBg="1"/>
      <p:bldP spid="51" grpId="0"/>
      <p:bldP spid="51" grpId="1"/>
      <p:bldP spid="51" grpId="2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42E82B-A632-40E9-AB52-A792F7EF3A0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C70C57-DE9C-4971-B0B0-6D6D3F6741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88B66F-EBE1-4EF1-8BE5-D918359F6A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9E2E39-D76C-4EBD-9F9D-22D5650659CA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1F77235-1404-426D-9BB3-0B14F3DB2B68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50E836-A58A-44CD-AB1E-0FAD28ECCCBC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1" name="Image 2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C953F6E4-A49D-4B68-A9DB-DDB91235F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D2F0B1D-AC7A-441C-B083-C548B6055EFC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4" name="Flèche : pentagone 23">
                <a:extLst>
                  <a:ext uri="{FF2B5EF4-FFF2-40B4-BE49-F238E27FC236}">
                    <a16:creationId xmlns:a16="http://schemas.microsoft.com/office/drawing/2014/main" id="{ACB8D935-CB34-4320-91B3-9F28D8639E0C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</a:t>
                </a:r>
              </a:p>
            </p:txBody>
          </p:sp>
          <p:sp>
            <p:nvSpPr>
              <p:cNvPr id="25" name="Flèche : pentagone 47">
                <a:extLst>
                  <a:ext uri="{FF2B5EF4-FFF2-40B4-BE49-F238E27FC236}">
                    <a16:creationId xmlns:a16="http://schemas.microsoft.com/office/drawing/2014/main" id="{664C98FE-CD94-4B82-BCE9-3F5C6F250937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Image 22">
              <a:hlinkClick r:id="rId7" action="ppaction://hlinksldjump"/>
              <a:extLst>
                <a:ext uri="{FF2B5EF4-FFF2-40B4-BE49-F238E27FC236}">
                  <a16:creationId xmlns:a16="http://schemas.microsoft.com/office/drawing/2014/main" id="{B71F2799-6FA3-4B54-B143-B2484F017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A367CCC3-81C8-4469-BCBD-B97C891AAFEA}"/>
              </a:ext>
            </a:extLst>
          </p:cNvPr>
          <p:cNvSpPr/>
          <p:nvPr/>
        </p:nvSpPr>
        <p:spPr>
          <a:xfrm>
            <a:off x="342887" y="413827"/>
            <a:ext cx="92188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338"/>
            <a:r>
              <a:rPr lang="fr-FR" sz="2400" b="1" u="sng" dirty="0"/>
              <a:t>TRAVAIL DEMANDER  :</a:t>
            </a:r>
          </a:p>
          <a:p>
            <a:pPr indent="185738"/>
            <a:r>
              <a:rPr lang="fr-FR" sz="2400" i="1" dirty="0"/>
              <a:t>En se référant au dossier technique, compléter les GRAFCET suivants</a:t>
            </a:r>
          </a:p>
          <a:p>
            <a:r>
              <a:rPr lang="fr-FR" sz="2400" b="1" dirty="0"/>
              <a:t>a°) GRAFCET du point de vue du système  :</a:t>
            </a:r>
          </a:p>
        </p:txBody>
      </p:sp>
      <p:pic>
        <p:nvPicPr>
          <p:cNvPr id="16" name="Image 15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826F94C2-A281-47FC-B63C-BA82007EB6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246" y="1137717"/>
            <a:ext cx="5663169" cy="558193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E9A780-B18E-4D19-B6F5-5400D718C161}"/>
              </a:ext>
            </a:extLst>
          </p:cNvPr>
          <p:cNvSpPr txBox="1"/>
          <p:nvPr/>
        </p:nvSpPr>
        <p:spPr>
          <a:xfrm>
            <a:off x="7364961" y="2774618"/>
            <a:ext cx="406800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72000" bIns="0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Déplacer les boites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85E3781-B009-4B6A-8305-76468D1BCE8D}"/>
              </a:ext>
            </a:extLst>
          </p:cNvPr>
          <p:cNvSpPr txBox="1"/>
          <p:nvPr/>
        </p:nvSpPr>
        <p:spPr>
          <a:xfrm>
            <a:off x="9236229" y="2648146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26" name="emballage de boites">
            <a:hlinkClick r:id="" action="ppaction://media"/>
            <a:extLst>
              <a:ext uri="{FF2B5EF4-FFF2-40B4-BE49-F238E27FC236}">
                <a16:creationId xmlns:a16="http://schemas.microsoft.com/office/drawing/2014/main" id="{7FB5ABA2-9FDD-4879-A566-F8BF32985C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10847" t="1436" r="11269" b="1950"/>
          <a:stretch>
            <a:fillRect/>
          </a:stretch>
        </p:blipFill>
        <p:spPr>
          <a:xfrm>
            <a:off x="345123" y="2883383"/>
            <a:ext cx="5424669" cy="3785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0606062D-0C57-4F9A-AD21-AA321E854B13}"/>
              </a:ext>
            </a:extLst>
          </p:cNvPr>
          <p:cNvSpPr txBox="1"/>
          <p:nvPr/>
        </p:nvSpPr>
        <p:spPr>
          <a:xfrm>
            <a:off x="6989404" y="3270309"/>
            <a:ext cx="4068000" cy="38048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72000" bIns="36000" rtlCol="0">
            <a:spAutoFit/>
          </a:bodyPr>
          <a:lstStyle/>
          <a:p>
            <a:r>
              <a:rPr lang="fr-FR" sz="2000" b="1" i="1" dirty="0">
                <a:solidFill>
                  <a:srgbClr val="C00000"/>
                </a:solidFill>
              </a:rPr>
              <a:t>Boites déplacées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CBFCFF1-2ADD-4130-BDED-86C02B5830CB}"/>
              </a:ext>
            </a:extLst>
          </p:cNvPr>
          <p:cNvSpPr txBox="1"/>
          <p:nvPr/>
        </p:nvSpPr>
        <p:spPr>
          <a:xfrm>
            <a:off x="8860672" y="3191963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29" name="Bulle narrative : rectangle à coins arrondis 28">
            <a:extLst>
              <a:ext uri="{FF2B5EF4-FFF2-40B4-BE49-F238E27FC236}">
                <a16:creationId xmlns:a16="http://schemas.microsoft.com/office/drawing/2014/main" id="{3ADF6E3A-25CB-4C21-B85A-ED01759B18DF}"/>
              </a:ext>
            </a:extLst>
          </p:cNvPr>
          <p:cNvSpPr/>
          <p:nvPr/>
        </p:nvSpPr>
        <p:spPr>
          <a:xfrm>
            <a:off x="345123" y="1720793"/>
            <a:ext cx="5336206" cy="919412"/>
          </a:xfrm>
          <a:prstGeom prst="wedgeRoundRectCallout">
            <a:avLst>
              <a:gd name="adj1" fmla="val -786"/>
              <a:gd name="adj2" fmla="val 69519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FR" sz="2400" b="1" dirty="0"/>
              <a:t>- Le déplacement  du lot de (10 boites) vers un capteur (N)</a:t>
            </a:r>
          </a:p>
        </p:txBody>
      </p:sp>
    </p:spTree>
    <p:extLst>
      <p:ext uri="{BB962C8B-B14F-4D97-AF65-F5344CB8AC3E}">
        <p14:creationId xmlns:p14="http://schemas.microsoft.com/office/powerpoint/2010/main" val="136039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9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15" grpId="0"/>
      <p:bldP spid="17" grpId="0" animBg="1"/>
      <p:bldP spid="18" grpId="0"/>
      <p:bldP spid="18" grpId="1"/>
      <p:bldP spid="18" grpId="2"/>
      <p:bldP spid="27" grpId="0" animBg="1"/>
      <p:bldP spid="28" grpId="0"/>
      <p:bldP spid="28" grpId="1"/>
      <p:bldP spid="28" grpId="2"/>
      <p:bldP spid="29" grpId="0" animBg="1"/>
      <p:bldP spid="29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42E82B-A632-40E9-AB52-A792F7EF3A0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C70C57-DE9C-4971-B0B0-6D6D3F6741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88B66F-EBE1-4EF1-8BE5-D918359F6A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9E2E39-D76C-4EBD-9F9D-22D5650659CA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1F77235-1404-426D-9BB3-0B14F3DB2B68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50E836-A58A-44CD-AB1E-0FAD28ECCCBC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1" name="Image 2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C953F6E4-A49D-4B68-A9DB-DDB91235F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D2F0B1D-AC7A-441C-B083-C548B6055EFC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4" name="Flèche : pentagone 23">
                <a:extLst>
                  <a:ext uri="{FF2B5EF4-FFF2-40B4-BE49-F238E27FC236}">
                    <a16:creationId xmlns:a16="http://schemas.microsoft.com/office/drawing/2014/main" id="{ACB8D935-CB34-4320-91B3-9F28D8639E0C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</a:t>
                </a:r>
              </a:p>
            </p:txBody>
          </p:sp>
          <p:sp>
            <p:nvSpPr>
              <p:cNvPr id="25" name="Flèche : pentagone 47">
                <a:extLst>
                  <a:ext uri="{FF2B5EF4-FFF2-40B4-BE49-F238E27FC236}">
                    <a16:creationId xmlns:a16="http://schemas.microsoft.com/office/drawing/2014/main" id="{664C98FE-CD94-4B82-BCE9-3F5C6F250937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Image 22">
              <a:hlinkClick r:id="rId7" action="ppaction://hlinksldjump"/>
              <a:extLst>
                <a:ext uri="{FF2B5EF4-FFF2-40B4-BE49-F238E27FC236}">
                  <a16:creationId xmlns:a16="http://schemas.microsoft.com/office/drawing/2014/main" id="{B71F2799-6FA3-4B54-B143-B2484F017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Image 15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8405EDD5-7FB0-4E26-8BA1-304B6FC7E3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164" y="1132208"/>
            <a:ext cx="5663169" cy="558193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73E9FE3-BDAF-457C-8404-0FB5706CEA28}"/>
              </a:ext>
            </a:extLst>
          </p:cNvPr>
          <p:cNvSpPr txBox="1"/>
          <p:nvPr/>
        </p:nvSpPr>
        <p:spPr>
          <a:xfrm>
            <a:off x="7362923" y="2777558"/>
            <a:ext cx="406800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72000" bIns="0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Déplacer les boites </a:t>
            </a:r>
          </a:p>
        </p:txBody>
      </p:sp>
      <p:pic>
        <p:nvPicPr>
          <p:cNvPr id="18" name="emballage de boites">
            <a:hlinkClick r:id="" action="ppaction://media"/>
            <a:extLst>
              <a:ext uri="{FF2B5EF4-FFF2-40B4-BE49-F238E27FC236}">
                <a16:creationId xmlns:a16="http://schemas.microsoft.com/office/drawing/2014/main" id="{ADC4D436-0E45-4CC6-99E0-31962C8EBF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10847" t="1436" r="11269" b="1950"/>
          <a:stretch>
            <a:fillRect/>
          </a:stretch>
        </p:blipFill>
        <p:spPr>
          <a:xfrm>
            <a:off x="345123" y="2883383"/>
            <a:ext cx="5424669" cy="3785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E0A0D59-A569-4C23-9921-5BFC96579E52}"/>
              </a:ext>
            </a:extLst>
          </p:cNvPr>
          <p:cNvSpPr txBox="1"/>
          <p:nvPr/>
        </p:nvSpPr>
        <p:spPr>
          <a:xfrm>
            <a:off x="6989404" y="3274319"/>
            <a:ext cx="4068000" cy="38048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72000" bIns="36000" rtlCol="0">
            <a:spAutoFit/>
          </a:bodyPr>
          <a:lstStyle/>
          <a:p>
            <a:r>
              <a:rPr lang="fr-FR" sz="2000" b="1" i="1" dirty="0">
                <a:solidFill>
                  <a:srgbClr val="C00000"/>
                </a:solidFill>
              </a:rPr>
              <a:t>Boites déplacées </a:t>
            </a:r>
          </a:p>
        </p:txBody>
      </p:sp>
      <p:sp>
        <p:nvSpPr>
          <p:cNvPr id="27" name="Bulle narrative : rectangle à coins arrondis 26">
            <a:extLst>
              <a:ext uri="{FF2B5EF4-FFF2-40B4-BE49-F238E27FC236}">
                <a16:creationId xmlns:a16="http://schemas.microsoft.com/office/drawing/2014/main" id="{580B7D39-19BD-45C0-BB51-1FB978A36955}"/>
              </a:ext>
            </a:extLst>
          </p:cNvPr>
          <p:cNvSpPr/>
          <p:nvPr/>
        </p:nvSpPr>
        <p:spPr>
          <a:xfrm>
            <a:off x="345123" y="1720793"/>
            <a:ext cx="5336206" cy="919412"/>
          </a:xfrm>
          <a:prstGeom prst="wedgeRoundRectCallout">
            <a:avLst>
              <a:gd name="adj1" fmla="val -786"/>
              <a:gd name="adj2" fmla="val 69519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342900" indent="-342900" algn="ctr">
              <a:buFontTx/>
              <a:buChar char="-"/>
            </a:pPr>
            <a:r>
              <a:rPr lang="fr-FR" sz="2400" b="1" dirty="0"/>
              <a:t>Le positionnement du lot de </a:t>
            </a:r>
          </a:p>
          <a:p>
            <a:pPr algn="ctr"/>
            <a:r>
              <a:rPr lang="fr-FR" sz="2400" b="1" dirty="0"/>
              <a:t>(10 boites)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A75BC9F-3519-478C-8F6C-CBF17F4B5395}"/>
              </a:ext>
            </a:extLst>
          </p:cNvPr>
          <p:cNvSpPr txBox="1"/>
          <p:nvPr/>
        </p:nvSpPr>
        <p:spPr>
          <a:xfrm>
            <a:off x="7380923" y="3782324"/>
            <a:ext cx="403200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72000" bIns="0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Positionner  les boites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0E51331-32FC-4E59-9158-2D8E7A5F7825}"/>
              </a:ext>
            </a:extLst>
          </p:cNvPr>
          <p:cNvSpPr txBox="1"/>
          <p:nvPr/>
        </p:nvSpPr>
        <p:spPr>
          <a:xfrm>
            <a:off x="9349607" y="3630789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EC8999B-7749-46F7-92DA-B5215701124E}"/>
              </a:ext>
            </a:extLst>
          </p:cNvPr>
          <p:cNvSpPr txBox="1"/>
          <p:nvPr/>
        </p:nvSpPr>
        <p:spPr>
          <a:xfrm>
            <a:off x="6989404" y="4251380"/>
            <a:ext cx="4068000" cy="38048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72000" bIns="36000" rtlCol="0">
            <a:spAutoFit/>
          </a:bodyPr>
          <a:lstStyle/>
          <a:p>
            <a:r>
              <a:rPr lang="fr-FR" sz="2000" b="1" i="1" dirty="0">
                <a:solidFill>
                  <a:srgbClr val="C00000"/>
                </a:solidFill>
              </a:rPr>
              <a:t>Boites positionnées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5ED26DD-AE37-4696-8B96-058CE22FE0F6}"/>
              </a:ext>
            </a:extLst>
          </p:cNvPr>
          <p:cNvSpPr txBox="1"/>
          <p:nvPr/>
        </p:nvSpPr>
        <p:spPr>
          <a:xfrm>
            <a:off x="8990379" y="4109290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D9B09F0-F360-4EC1-811F-1F430FF172AF}"/>
              </a:ext>
            </a:extLst>
          </p:cNvPr>
          <p:cNvSpPr/>
          <p:nvPr/>
        </p:nvSpPr>
        <p:spPr>
          <a:xfrm>
            <a:off x="342887" y="413827"/>
            <a:ext cx="92188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338"/>
            <a:r>
              <a:rPr lang="fr-FR" sz="2400" b="1" u="sng" dirty="0"/>
              <a:t>TRAVAIL DEMANDER  :</a:t>
            </a:r>
          </a:p>
          <a:p>
            <a:pPr indent="185738"/>
            <a:r>
              <a:rPr lang="fr-FR" sz="2400" i="1" dirty="0"/>
              <a:t>En se référant au dossier technique, compléter les GRAFCET suivants</a:t>
            </a:r>
          </a:p>
          <a:p>
            <a:r>
              <a:rPr lang="fr-FR" sz="2400" b="1" dirty="0"/>
              <a:t>a°) GRAFCET du point de vue du système  :</a:t>
            </a:r>
          </a:p>
        </p:txBody>
      </p:sp>
    </p:spTree>
    <p:extLst>
      <p:ext uri="{BB962C8B-B14F-4D97-AF65-F5344CB8AC3E}">
        <p14:creationId xmlns:p14="http://schemas.microsoft.com/office/powerpoint/2010/main" val="377415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7" grpId="0" animBg="1"/>
      <p:bldP spid="27" grpId="1" animBg="1"/>
      <p:bldP spid="28" grpId="0" animBg="1"/>
      <p:bldP spid="29" grpId="0"/>
      <p:bldP spid="29" grpId="1"/>
      <p:bldP spid="29" grpId="2"/>
      <p:bldP spid="30" grpId="0" animBg="1"/>
      <p:bldP spid="31" grpId="0"/>
      <p:bldP spid="31" grpId="1"/>
      <p:bldP spid="31" grpId="2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42E82B-A632-40E9-AB52-A792F7EF3A0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C70C57-DE9C-4971-B0B0-6D6D3F6741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88B66F-EBE1-4EF1-8BE5-D918359F6A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9E2E39-D76C-4EBD-9F9D-22D5650659CA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1F77235-1404-426D-9BB3-0B14F3DB2B68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50E836-A58A-44CD-AB1E-0FAD28ECCCBC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1" name="Image 2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C953F6E4-A49D-4B68-A9DB-DDB91235F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D2F0B1D-AC7A-441C-B083-C548B6055EFC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4" name="Flèche : pentagone 23">
                <a:extLst>
                  <a:ext uri="{FF2B5EF4-FFF2-40B4-BE49-F238E27FC236}">
                    <a16:creationId xmlns:a16="http://schemas.microsoft.com/office/drawing/2014/main" id="{ACB8D935-CB34-4320-91B3-9F28D8639E0C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</a:t>
                </a:r>
              </a:p>
            </p:txBody>
          </p:sp>
          <p:sp>
            <p:nvSpPr>
              <p:cNvPr id="25" name="Flèche : pentagone 47">
                <a:extLst>
                  <a:ext uri="{FF2B5EF4-FFF2-40B4-BE49-F238E27FC236}">
                    <a16:creationId xmlns:a16="http://schemas.microsoft.com/office/drawing/2014/main" id="{664C98FE-CD94-4B82-BCE9-3F5C6F250937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Image 22">
              <a:hlinkClick r:id="rId7" action="ppaction://hlinksldjump"/>
              <a:extLst>
                <a:ext uri="{FF2B5EF4-FFF2-40B4-BE49-F238E27FC236}">
                  <a16:creationId xmlns:a16="http://schemas.microsoft.com/office/drawing/2014/main" id="{B71F2799-6FA3-4B54-B143-B2484F017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Image 15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DFD1332D-01F4-45ED-A1D7-B1C13110CF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164" y="1132208"/>
            <a:ext cx="5663169" cy="558193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36AE67BA-0A5E-461B-9584-E52E79AAFF2B}"/>
              </a:ext>
            </a:extLst>
          </p:cNvPr>
          <p:cNvSpPr txBox="1"/>
          <p:nvPr/>
        </p:nvSpPr>
        <p:spPr>
          <a:xfrm>
            <a:off x="7362923" y="2777558"/>
            <a:ext cx="406800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72000" bIns="0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Déplacer les boites </a:t>
            </a:r>
          </a:p>
        </p:txBody>
      </p:sp>
      <p:pic>
        <p:nvPicPr>
          <p:cNvPr id="18" name="emballage de boites">
            <a:hlinkClick r:id="" action="ppaction://media"/>
            <a:extLst>
              <a:ext uri="{FF2B5EF4-FFF2-40B4-BE49-F238E27FC236}">
                <a16:creationId xmlns:a16="http://schemas.microsoft.com/office/drawing/2014/main" id="{772ACB62-CCB3-49FD-A67B-CF83DC883F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10847" t="1436" r="11269" b="1950"/>
          <a:stretch>
            <a:fillRect/>
          </a:stretch>
        </p:blipFill>
        <p:spPr>
          <a:xfrm>
            <a:off x="345123" y="2883383"/>
            <a:ext cx="5424669" cy="3785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952A1F6-17E1-4D70-8B61-098538B05C37}"/>
              </a:ext>
            </a:extLst>
          </p:cNvPr>
          <p:cNvSpPr txBox="1"/>
          <p:nvPr/>
        </p:nvSpPr>
        <p:spPr>
          <a:xfrm>
            <a:off x="6989404" y="3306403"/>
            <a:ext cx="406800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72000" bIns="0" rtlCol="0">
            <a:spAutoFit/>
          </a:bodyPr>
          <a:lstStyle/>
          <a:p>
            <a:r>
              <a:rPr lang="fr-FR" sz="2000" b="1" i="1" dirty="0">
                <a:solidFill>
                  <a:srgbClr val="C00000"/>
                </a:solidFill>
              </a:rPr>
              <a:t>Boites déplacées </a:t>
            </a:r>
          </a:p>
        </p:txBody>
      </p:sp>
      <p:sp>
        <p:nvSpPr>
          <p:cNvPr id="27" name="Bulle narrative : rectangle à coins arrondis 26">
            <a:extLst>
              <a:ext uri="{FF2B5EF4-FFF2-40B4-BE49-F238E27FC236}">
                <a16:creationId xmlns:a16="http://schemas.microsoft.com/office/drawing/2014/main" id="{8D4CD703-D2A2-4F36-BF6D-07E0747324AD}"/>
              </a:ext>
            </a:extLst>
          </p:cNvPr>
          <p:cNvSpPr/>
          <p:nvPr/>
        </p:nvSpPr>
        <p:spPr>
          <a:xfrm>
            <a:off x="345123" y="1720793"/>
            <a:ext cx="5336206" cy="919412"/>
          </a:xfrm>
          <a:prstGeom prst="wedgeRoundRectCallout">
            <a:avLst>
              <a:gd name="adj1" fmla="val -786"/>
              <a:gd name="adj2" fmla="val 69519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342900" indent="-342900" algn="ctr">
              <a:buFontTx/>
              <a:buChar char="-"/>
            </a:pPr>
            <a:r>
              <a:rPr lang="fr-FR" sz="2400" b="1" dirty="0"/>
              <a:t>La pousser du lot de(10 boites)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C22BD5B-91E6-4DF1-AFAF-7A29AE2732E7}"/>
              </a:ext>
            </a:extLst>
          </p:cNvPr>
          <p:cNvSpPr txBox="1"/>
          <p:nvPr/>
        </p:nvSpPr>
        <p:spPr>
          <a:xfrm>
            <a:off x="7380923" y="3782324"/>
            <a:ext cx="403200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72000" bIns="0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Positionner  les boites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6C8FE76-8CD6-4A79-B0E2-12DBB25FA951}"/>
              </a:ext>
            </a:extLst>
          </p:cNvPr>
          <p:cNvSpPr txBox="1"/>
          <p:nvPr/>
        </p:nvSpPr>
        <p:spPr>
          <a:xfrm>
            <a:off x="6989404" y="4251380"/>
            <a:ext cx="4068000" cy="38048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72000" bIns="36000" rtlCol="0">
            <a:spAutoFit/>
          </a:bodyPr>
          <a:lstStyle/>
          <a:p>
            <a:r>
              <a:rPr lang="fr-FR" sz="2000" b="1" i="1" dirty="0">
                <a:solidFill>
                  <a:srgbClr val="C00000"/>
                </a:solidFill>
              </a:rPr>
              <a:t>Boites positionnées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8DAB0C7-AE44-46A2-9FCA-04C27B629D1C}"/>
              </a:ext>
            </a:extLst>
          </p:cNvPr>
          <p:cNvSpPr txBox="1"/>
          <p:nvPr/>
        </p:nvSpPr>
        <p:spPr>
          <a:xfrm>
            <a:off x="7431007" y="4754740"/>
            <a:ext cx="396000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72000" bIns="0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Pousser  les boites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2B171E8-4B3D-472B-93E1-D1FD1B9B3BCE}"/>
              </a:ext>
            </a:extLst>
          </p:cNvPr>
          <p:cNvSpPr txBox="1"/>
          <p:nvPr/>
        </p:nvSpPr>
        <p:spPr>
          <a:xfrm>
            <a:off x="9367607" y="4603205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D703E68-9DC9-49F1-86A4-EBE830257E72}"/>
              </a:ext>
            </a:extLst>
          </p:cNvPr>
          <p:cNvSpPr txBox="1"/>
          <p:nvPr/>
        </p:nvSpPr>
        <p:spPr>
          <a:xfrm>
            <a:off x="7007404" y="5223796"/>
            <a:ext cx="4068000" cy="38048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72000" bIns="36000" rtlCol="0">
            <a:spAutoFit/>
          </a:bodyPr>
          <a:lstStyle/>
          <a:p>
            <a:r>
              <a:rPr lang="fr-FR" sz="2000" b="1" i="1" dirty="0">
                <a:solidFill>
                  <a:srgbClr val="C00000"/>
                </a:solidFill>
              </a:rPr>
              <a:t>Boites poussées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54F9CD2-4DD5-40B5-96E6-E273FA1374F1}"/>
              </a:ext>
            </a:extLst>
          </p:cNvPr>
          <p:cNvSpPr txBox="1"/>
          <p:nvPr/>
        </p:nvSpPr>
        <p:spPr>
          <a:xfrm>
            <a:off x="9008379" y="5081706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5AF465A-28A9-44B6-AE69-C5B64D04110B}"/>
              </a:ext>
            </a:extLst>
          </p:cNvPr>
          <p:cNvSpPr/>
          <p:nvPr/>
        </p:nvSpPr>
        <p:spPr>
          <a:xfrm>
            <a:off x="342887" y="413827"/>
            <a:ext cx="92188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338"/>
            <a:r>
              <a:rPr lang="fr-FR" sz="2400" b="1" u="sng" dirty="0"/>
              <a:t>TRAVAIL DEMANDER  :</a:t>
            </a:r>
          </a:p>
          <a:p>
            <a:pPr indent="185738"/>
            <a:r>
              <a:rPr lang="fr-FR" sz="2400" i="1" dirty="0"/>
              <a:t>En se référant au dossier technique, compléter les GRAFCET suivants</a:t>
            </a:r>
          </a:p>
          <a:p>
            <a:r>
              <a:rPr lang="fr-FR" sz="2400" b="1" dirty="0"/>
              <a:t>a°) GRAFCET du point de vue du système  :</a:t>
            </a:r>
          </a:p>
        </p:txBody>
      </p:sp>
    </p:spTree>
    <p:extLst>
      <p:ext uri="{BB962C8B-B14F-4D97-AF65-F5344CB8AC3E}">
        <p14:creationId xmlns:p14="http://schemas.microsoft.com/office/powerpoint/2010/main" val="426869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6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7" grpId="0" animBg="1"/>
      <p:bldP spid="27" grpId="1" animBg="1"/>
      <p:bldP spid="30" grpId="0" animBg="1"/>
      <p:bldP spid="31" grpId="0"/>
      <p:bldP spid="31" grpId="1"/>
      <p:bldP spid="31" grpId="2"/>
      <p:bldP spid="32" grpId="0" animBg="1"/>
      <p:bldP spid="33" grpId="0"/>
      <p:bldP spid="33" grpId="1"/>
      <p:bldP spid="33" grpId="2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42E82B-A632-40E9-AB52-A792F7EF3A0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C70C57-DE9C-4971-B0B0-6D6D3F6741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88B66F-EBE1-4EF1-8BE5-D918359F6A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9E2E39-D76C-4EBD-9F9D-22D5650659CA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1F77235-1404-426D-9BB3-0B14F3DB2B68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50E836-A58A-44CD-AB1E-0FAD28ECCCBC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1" name="Image 2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C953F6E4-A49D-4B68-A9DB-DDB91235F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D2F0B1D-AC7A-441C-B083-C548B6055EFC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4" name="Flèche : pentagone 23">
                <a:extLst>
                  <a:ext uri="{FF2B5EF4-FFF2-40B4-BE49-F238E27FC236}">
                    <a16:creationId xmlns:a16="http://schemas.microsoft.com/office/drawing/2014/main" id="{ACB8D935-CB34-4320-91B3-9F28D8639E0C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</a:t>
                </a:r>
              </a:p>
            </p:txBody>
          </p:sp>
          <p:sp>
            <p:nvSpPr>
              <p:cNvPr id="25" name="Flèche : pentagone 47">
                <a:extLst>
                  <a:ext uri="{FF2B5EF4-FFF2-40B4-BE49-F238E27FC236}">
                    <a16:creationId xmlns:a16="http://schemas.microsoft.com/office/drawing/2014/main" id="{664C98FE-CD94-4B82-BCE9-3F5C6F250937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Image 22">
              <a:hlinkClick r:id="rId7" action="ppaction://hlinksldjump"/>
              <a:extLst>
                <a:ext uri="{FF2B5EF4-FFF2-40B4-BE49-F238E27FC236}">
                  <a16:creationId xmlns:a16="http://schemas.microsoft.com/office/drawing/2014/main" id="{B71F2799-6FA3-4B54-B143-B2484F017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Image 15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175D8E64-82B4-4895-BFC5-38962DDE64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164" y="1132208"/>
            <a:ext cx="5663169" cy="558193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77E08AC-94BA-498E-8667-332F67C37F5E}"/>
              </a:ext>
            </a:extLst>
          </p:cNvPr>
          <p:cNvSpPr txBox="1"/>
          <p:nvPr/>
        </p:nvSpPr>
        <p:spPr>
          <a:xfrm>
            <a:off x="7362923" y="2777558"/>
            <a:ext cx="406800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72000" bIns="0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Déplacer les boites </a:t>
            </a:r>
          </a:p>
        </p:txBody>
      </p:sp>
      <p:pic>
        <p:nvPicPr>
          <p:cNvPr id="18" name="emballage de boites">
            <a:hlinkClick r:id="" action="ppaction://media"/>
            <a:extLst>
              <a:ext uri="{FF2B5EF4-FFF2-40B4-BE49-F238E27FC236}">
                <a16:creationId xmlns:a16="http://schemas.microsoft.com/office/drawing/2014/main" id="{D07E14A2-133F-4533-A880-1C57D8CF0B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10847" t="1436" r="11269" b="1950"/>
          <a:stretch>
            <a:fillRect/>
          </a:stretch>
        </p:blipFill>
        <p:spPr>
          <a:xfrm>
            <a:off x="345123" y="2883383"/>
            <a:ext cx="5424669" cy="3785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A062B560-E4D7-43B6-BC7C-F3736CD0A1A1}"/>
              </a:ext>
            </a:extLst>
          </p:cNvPr>
          <p:cNvSpPr txBox="1"/>
          <p:nvPr/>
        </p:nvSpPr>
        <p:spPr>
          <a:xfrm>
            <a:off x="6989404" y="3274319"/>
            <a:ext cx="4068000" cy="38048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72000" bIns="36000" rtlCol="0">
            <a:spAutoFit/>
          </a:bodyPr>
          <a:lstStyle/>
          <a:p>
            <a:r>
              <a:rPr lang="fr-FR" sz="2000" b="1" i="1" dirty="0">
                <a:solidFill>
                  <a:srgbClr val="C00000"/>
                </a:solidFill>
              </a:rPr>
              <a:t>Boites déplacées </a:t>
            </a:r>
          </a:p>
        </p:txBody>
      </p:sp>
      <p:sp>
        <p:nvSpPr>
          <p:cNvPr id="27" name="Bulle narrative : rectangle à coins arrondis 26">
            <a:extLst>
              <a:ext uri="{FF2B5EF4-FFF2-40B4-BE49-F238E27FC236}">
                <a16:creationId xmlns:a16="http://schemas.microsoft.com/office/drawing/2014/main" id="{508138E6-7C11-4BFD-A4E5-70C5330EC6C3}"/>
              </a:ext>
            </a:extLst>
          </p:cNvPr>
          <p:cNvSpPr/>
          <p:nvPr/>
        </p:nvSpPr>
        <p:spPr>
          <a:xfrm>
            <a:off x="345123" y="1720793"/>
            <a:ext cx="5336206" cy="919412"/>
          </a:xfrm>
          <a:prstGeom prst="wedgeRoundRectCallout">
            <a:avLst>
              <a:gd name="adj1" fmla="val -786"/>
              <a:gd name="adj2" fmla="val 69519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342900" indent="-342900" algn="ctr">
              <a:buFontTx/>
              <a:buChar char="-"/>
            </a:pPr>
            <a:r>
              <a:rPr lang="fr-FR" sz="2400" b="1" dirty="0"/>
              <a:t>La recule du tapis T2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03665B8-3B6F-4046-B42B-712681198913}"/>
              </a:ext>
            </a:extLst>
          </p:cNvPr>
          <p:cNvSpPr txBox="1"/>
          <p:nvPr/>
        </p:nvSpPr>
        <p:spPr>
          <a:xfrm>
            <a:off x="7380923" y="3782324"/>
            <a:ext cx="403200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72000" bIns="0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Positionner  les boites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8A6FCCF-FBB3-4168-8539-6500396BE0BA}"/>
              </a:ext>
            </a:extLst>
          </p:cNvPr>
          <p:cNvSpPr txBox="1"/>
          <p:nvPr/>
        </p:nvSpPr>
        <p:spPr>
          <a:xfrm>
            <a:off x="6989404" y="4251380"/>
            <a:ext cx="4068000" cy="38048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72000" bIns="36000" rtlCol="0">
            <a:spAutoFit/>
          </a:bodyPr>
          <a:lstStyle/>
          <a:p>
            <a:r>
              <a:rPr lang="fr-FR" sz="2000" b="1" i="1" dirty="0">
                <a:solidFill>
                  <a:srgbClr val="C00000"/>
                </a:solidFill>
              </a:rPr>
              <a:t>Boites positionnées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2F28825-4994-4321-9952-EAC0331BA8F3}"/>
              </a:ext>
            </a:extLst>
          </p:cNvPr>
          <p:cNvSpPr txBox="1"/>
          <p:nvPr/>
        </p:nvSpPr>
        <p:spPr>
          <a:xfrm>
            <a:off x="7431007" y="4754740"/>
            <a:ext cx="396000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72000" bIns="0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Pousser  les boites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0DFC5B7-4171-4F24-AAF0-29A347F1F00E}"/>
              </a:ext>
            </a:extLst>
          </p:cNvPr>
          <p:cNvSpPr txBox="1"/>
          <p:nvPr/>
        </p:nvSpPr>
        <p:spPr>
          <a:xfrm>
            <a:off x="7007404" y="5223796"/>
            <a:ext cx="4068000" cy="38048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72000" bIns="36000" rtlCol="0">
            <a:spAutoFit/>
          </a:bodyPr>
          <a:lstStyle/>
          <a:p>
            <a:r>
              <a:rPr lang="fr-FR" sz="2000" b="1" i="1" dirty="0">
                <a:solidFill>
                  <a:srgbClr val="C00000"/>
                </a:solidFill>
              </a:rPr>
              <a:t>Boites poussées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6FBEF46-67B4-45E9-A7AD-D5D6DD410BA7}"/>
              </a:ext>
            </a:extLst>
          </p:cNvPr>
          <p:cNvSpPr txBox="1"/>
          <p:nvPr/>
        </p:nvSpPr>
        <p:spPr>
          <a:xfrm>
            <a:off x="7346242" y="5713332"/>
            <a:ext cx="396000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72000" bIns="0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Reculer  le tapis T</a:t>
            </a:r>
            <a:r>
              <a:rPr lang="fr-FR" sz="2000" b="1" dirty="0">
                <a:solidFill>
                  <a:srgbClr val="FF0000"/>
                </a:solidFill>
              </a:rPr>
              <a:t>2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E67487E-6679-4B39-80AF-3CDEE0EDCEDB}"/>
              </a:ext>
            </a:extLst>
          </p:cNvPr>
          <p:cNvSpPr txBox="1"/>
          <p:nvPr/>
        </p:nvSpPr>
        <p:spPr>
          <a:xfrm>
            <a:off x="9282842" y="5561797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B07261B1-5BF8-4138-8A52-E7B8F34B2824}"/>
              </a:ext>
            </a:extLst>
          </p:cNvPr>
          <p:cNvSpPr txBox="1"/>
          <p:nvPr/>
        </p:nvSpPr>
        <p:spPr>
          <a:xfrm>
            <a:off x="6922639" y="6182388"/>
            <a:ext cx="4068000" cy="38048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72000" bIns="36000" rtlCol="0">
            <a:spAutoFit/>
          </a:bodyPr>
          <a:lstStyle/>
          <a:p>
            <a:r>
              <a:rPr lang="fr-FR" sz="2000" b="1" i="1" dirty="0">
                <a:solidFill>
                  <a:srgbClr val="C00000"/>
                </a:solidFill>
              </a:rPr>
              <a:t>Tapis T</a:t>
            </a:r>
            <a:r>
              <a:rPr lang="fr-FR" b="1" i="1" dirty="0">
                <a:solidFill>
                  <a:srgbClr val="C00000"/>
                </a:solidFill>
              </a:rPr>
              <a:t>2</a:t>
            </a:r>
            <a:r>
              <a:rPr lang="fr-FR" sz="2000" b="1" i="1" dirty="0">
                <a:solidFill>
                  <a:srgbClr val="C00000"/>
                </a:solidFill>
              </a:rPr>
              <a:t> reculé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ACCA7D9B-07E4-4D48-B6A2-55484A19355F}"/>
              </a:ext>
            </a:extLst>
          </p:cNvPr>
          <p:cNvSpPr txBox="1"/>
          <p:nvPr/>
        </p:nvSpPr>
        <p:spPr>
          <a:xfrm>
            <a:off x="8923614" y="6040298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41C9FC9-FFEC-4BBC-953F-1E5EA91D349F}"/>
              </a:ext>
            </a:extLst>
          </p:cNvPr>
          <p:cNvSpPr/>
          <p:nvPr/>
        </p:nvSpPr>
        <p:spPr>
          <a:xfrm>
            <a:off x="342887" y="413827"/>
            <a:ext cx="92188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338"/>
            <a:r>
              <a:rPr lang="fr-FR" sz="2400" b="1" u="sng" dirty="0"/>
              <a:t>TRAVAIL DEMANDER  :</a:t>
            </a:r>
          </a:p>
          <a:p>
            <a:pPr indent="185738"/>
            <a:r>
              <a:rPr lang="fr-FR" sz="2400" i="1" dirty="0"/>
              <a:t>En se référant au dossier technique, compléter les GRAFCET suivants</a:t>
            </a:r>
          </a:p>
          <a:p>
            <a:r>
              <a:rPr lang="fr-FR" sz="2400" b="1" dirty="0"/>
              <a:t>a°) GRAFCET du point de vue du système  :</a:t>
            </a:r>
          </a:p>
        </p:txBody>
      </p:sp>
    </p:spTree>
    <p:extLst>
      <p:ext uri="{BB962C8B-B14F-4D97-AF65-F5344CB8AC3E}">
        <p14:creationId xmlns:p14="http://schemas.microsoft.com/office/powerpoint/2010/main" val="121427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3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7" grpId="0" animBg="1"/>
      <p:bldP spid="27" grpId="1" animBg="1"/>
      <p:bldP spid="32" grpId="0" animBg="1"/>
      <p:bldP spid="33" grpId="0"/>
      <p:bldP spid="33" grpId="1"/>
      <p:bldP spid="33" grpId="2"/>
      <p:bldP spid="38" grpId="0" animBg="1"/>
      <p:bldP spid="41" grpId="0"/>
      <p:bldP spid="41" grpId="1"/>
      <p:bldP spid="41" grpId="2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42E82B-A632-40E9-AB52-A792F7EF3A0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C70C57-DE9C-4971-B0B0-6D6D3F6741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88B66F-EBE1-4EF1-8BE5-D918359F6A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9E2E39-D76C-4EBD-9F9D-22D5650659CA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1F77235-1404-426D-9BB3-0B14F3DB2B68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50E836-A58A-44CD-AB1E-0FAD28ECCCBC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1" name="Image 2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C953F6E4-A49D-4B68-A9DB-DDB91235F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D2F0B1D-AC7A-441C-B083-C548B6055EFC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4" name="Flèche : pentagone 23">
                <a:extLst>
                  <a:ext uri="{FF2B5EF4-FFF2-40B4-BE49-F238E27FC236}">
                    <a16:creationId xmlns:a16="http://schemas.microsoft.com/office/drawing/2014/main" id="{ACB8D935-CB34-4320-91B3-9F28D8639E0C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</a:t>
                </a:r>
              </a:p>
            </p:txBody>
          </p:sp>
          <p:sp>
            <p:nvSpPr>
              <p:cNvPr id="25" name="Flèche : pentagone 47">
                <a:extLst>
                  <a:ext uri="{FF2B5EF4-FFF2-40B4-BE49-F238E27FC236}">
                    <a16:creationId xmlns:a16="http://schemas.microsoft.com/office/drawing/2014/main" id="{664C98FE-CD94-4B82-BCE9-3F5C6F250937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Image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B71F2799-6FA3-4B54-B143-B2484F017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Image 14" descr="Une image contenant LEGO, jouet&#10;&#10;Description générée avec un niveau de confiance élevé">
            <a:extLst>
              <a:ext uri="{FF2B5EF4-FFF2-40B4-BE49-F238E27FC236}">
                <a16:creationId xmlns:a16="http://schemas.microsoft.com/office/drawing/2014/main" id="{0E1916B0-E99D-41CB-A4B6-B4915EE650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72" y="1922900"/>
            <a:ext cx="6556450" cy="46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 descr="Une image contenant LEGO&#10;&#10;Description générée avec un niveau de confiance élevé">
            <a:extLst>
              <a:ext uri="{FF2B5EF4-FFF2-40B4-BE49-F238E27FC236}">
                <a16:creationId xmlns:a16="http://schemas.microsoft.com/office/drawing/2014/main" id="{014EFB4C-125F-4C8C-BFB0-B918B05C36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57" y="1922900"/>
            <a:ext cx="6553480" cy="46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3621879F-B7AC-476E-BDBB-DC774E1C0A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447" y="469289"/>
            <a:ext cx="2926645" cy="60716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8BFDA73C-92BE-4A6B-A66B-124098E2F559}"/>
              </a:ext>
            </a:extLst>
          </p:cNvPr>
          <p:cNvSpPr txBox="1"/>
          <p:nvPr/>
        </p:nvSpPr>
        <p:spPr>
          <a:xfrm>
            <a:off x="8724055" y="2025052"/>
            <a:ext cx="1580589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C</a:t>
            </a:r>
            <a:r>
              <a:rPr lang="fr-FR" b="1" dirty="0">
                <a:solidFill>
                  <a:srgbClr val="FF0000"/>
                </a:solidFill>
              </a:rPr>
              <a:t>1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FF0000"/>
                </a:solidFill>
              </a:rPr>
              <a:t>avancé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F3DAA5D-4632-472B-81BE-172B001130FD}"/>
              </a:ext>
            </a:extLst>
          </p:cNvPr>
          <p:cNvSpPr txBox="1"/>
          <p:nvPr/>
        </p:nvSpPr>
        <p:spPr>
          <a:xfrm>
            <a:off x="8875281" y="1917331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5376FD2-7CCB-476A-AE19-FEB872A061DB}"/>
              </a:ext>
            </a:extLst>
          </p:cNvPr>
          <p:cNvSpPr/>
          <p:nvPr/>
        </p:nvSpPr>
        <p:spPr>
          <a:xfrm rot="199337">
            <a:off x="1695188" y="3602500"/>
            <a:ext cx="3435611" cy="6604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0858F05-78B8-4B6D-9527-A67D71A7A43D}"/>
              </a:ext>
            </a:extLst>
          </p:cNvPr>
          <p:cNvSpPr/>
          <p:nvPr/>
        </p:nvSpPr>
        <p:spPr>
          <a:xfrm>
            <a:off x="342887" y="413827"/>
            <a:ext cx="92188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338"/>
            <a:r>
              <a:rPr lang="fr-FR" sz="2400" b="1" u="sng" dirty="0"/>
              <a:t>TRAVAIL DEMANDER  :</a:t>
            </a:r>
          </a:p>
          <a:p>
            <a:pPr indent="185738"/>
            <a:r>
              <a:rPr lang="fr-FR" sz="2400" i="1" dirty="0"/>
              <a:t>En se référant au dossier technique, compléter le :</a:t>
            </a:r>
          </a:p>
          <a:p>
            <a:r>
              <a:rPr lang="fr-FR" sz="2400" b="1" dirty="0"/>
              <a:t>b°) GRAFCET du point de vue PO :</a:t>
            </a:r>
          </a:p>
        </p:txBody>
      </p:sp>
    </p:spTree>
    <p:extLst>
      <p:ext uri="{BB962C8B-B14F-4D97-AF65-F5344CB8AC3E}">
        <p14:creationId xmlns:p14="http://schemas.microsoft.com/office/powerpoint/2010/main" val="297706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7" grpId="1"/>
      <p:bldP spid="27" grpId="2"/>
      <p:bldP spid="28" grpId="0" animBg="1"/>
      <p:bldP spid="28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42E82B-A632-40E9-AB52-A792F7EF3A0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C70C57-DE9C-4971-B0B0-6D6D3F6741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88B66F-EBE1-4EF1-8BE5-D918359F6A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9E2E39-D76C-4EBD-9F9D-22D5650659CA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1F77235-1404-426D-9BB3-0B14F3DB2B68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50E836-A58A-44CD-AB1E-0FAD28ECCCBC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1" name="Image 2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C953F6E4-A49D-4B68-A9DB-DDB91235F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D2F0B1D-AC7A-441C-B083-C548B6055EFC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4" name="Flèche : pentagone 23">
                <a:extLst>
                  <a:ext uri="{FF2B5EF4-FFF2-40B4-BE49-F238E27FC236}">
                    <a16:creationId xmlns:a16="http://schemas.microsoft.com/office/drawing/2014/main" id="{ACB8D935-CB34-4320-91B3-9F28D8639E0C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</a:t>
                </a:r>
              </a:p>
            </p:txBody>
          </p:sp>
          <p:sp>
            <p:nvSpPr>
              <p:cNvPr id="25" name="Flèche : pentagone 47">
                <a:extLst>
                  <a:ext uri="{FF2B5EF4-FFF2-40B4-BE49-F238E27FC236}">
                    <a16:creationId xmlns:a16="http://schemas.microsoft.com/office/drawing/2014/main" id="{664C98FE-CD94-4B82-BCE9-3F5C6F250937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Image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B71F2799-6FA3-4B54-B143-B2484F017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Image 14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3E0EF621-56F4-408B-B318-3B96DCD43C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447" y="469289"/>
            <a:ext cx="2926645" cy="60716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38B5BAE-924C-4101-B65A-DE0AF08C59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46" y="1928421"/>
            <a:ext cx="6578700" cy="46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98038B4-C933-4232-8F77-6E46D725B3A4}"/>
              </a:ext>
            </a:extLst>
          </p:cNvPr>
          <p:cNvSpPr txBox="1"/>
          <p:nvPr/>
        </p:nvSpPr>
        <p:spPr>
          <a:xfrm>
            <a:off x="9516842" y="2366867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694E8DD-2E2C-477F-956A-8EA576329EF0}"/>
              </a:ext>
            </a:extLst>
          </p:cNvPr>
          <p:cNvSpPr txBox="1"/>
          <p:nvPr/>
        </p:nvSpPr>
        <p:spPr>
          <a:xfrm>
            <a:off x="9070002" y="2450178"/>
            <a:ext cx="1602000" cy="334800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Rentrer C</a:t>
            </a:r>
            <a:r>
              <a:rPr lang="fr-FR" b="1" dirty="0">
                <a:solidFill>
                  <a:schemeClr val="bg1"/>
                </a:solidFill>
              </a:rPr>
              <a:t>1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96B52E2-95D5-4C66-944C-A8E5E22ACEE4}"/>
              </a:ext>
            </a:extLst>
          </p:cNvPr>
          <p:cNvSpPr txBox="1"/>
          <p:nvPr/>
        </p:nvSpPr>
        <p:spPr>
          <a:xfrm>
            <a:off x="8818641" y="2898728"/>
            <a:ext cx="1677071" cy="252000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C</a:t>
            </a:r>
            <a:r>
              <a:rPr lang="fr-FR" b="1" dirty="0">
                <a:solidFill>
                  <a:srgbClr val="FF0000"/>
                </a:solidFill>
              </a:rPr>
              <a:t>1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FF0000"/>
                </a:solidFill>
              </a:rPr>
              <a:t>rentré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10C84CF-61B7-4B9A-8F43-CEB481635876}"/>
              </a:ext>
            </a:extLst>
          </p:cNvPr>
          <p:cNvSpPr txBox="1"/>
          <p:nvPr/>
        </p:nvSpPr>
        <p:spPr>
          <a:xfrm>
            <a:off x="8928924" y="2754692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D16B349-C8E8-4AE4-A16C-B3394D180F05}"/>
              </a:ext>
            </a:extLst>
          </p:cNvPr>
          <p:cNvSpPr txBox="1"/>
          <p:nvPr/>
        </p:nvSpPr>
        <p:spPr>
          <a:xfrm>
            <a:off x="8724055" y="2025052"/>
            <a:ext cx="1580589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C</a:t>
            </a:r>
            <a:r>
              <a:rPr lang="fr-FR" b="1" dirty="0">
                <a:solidFill>
                  <a:srgbClr val="FF0000"/>
                </a:solidFill>
              </a:rPr>
              <a:t>1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FF0000"/>
                </a:solidFill>
              </a:rPr>
              <a:t>avancé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0" name="Image 29" descr="Une image contenant LEGO&#10;&#10;Description générée avec un niveau de confiance élevé">
            <a:extLst>
              <a:ext uri="{FF2B5EF4-FFF2-40B4-BE49-F238E27FC236}">
                <a16:creationId xmlns:a16="http://schemas.microsoft.com/office/drawing/2014/main" id="{641FB9D0-8DE0-4395-A40A-CCB818D605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57" y="1922900"/>
            <a:ext cx="6553480" cy="46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FB9F5270-4A52-453E-9313-CED6E546E0C2}"/>
              </a:ext>
            </a:extLst>
          </p:cNvPr>
          <p:cNvSpPr/>
          <p:nvPr/>
        </p:nvSpPr>
        <p:spPr>
          <a:xfrm>
            <a:off x="1695189" y="3572933"/>
            <a:ext cx="2470412" cy="6604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Bulle narrative : rectangle à coins arrondis 31">
            <a:extLst>
              <a:ext uri="{FF2B5EF4-FFF2-40B4-BE49-F238E27FC236}">
                <a16:creationId xmlns:a16="http://schemas.microsoft.com/office/drawing/2014/main" id="{7753C36C-28F3-4CB0-8F33-D9F1B716599A}"/>
              </a:ext>
            </a:extLst>
          </p:cNvPr>
          <p:cNvSpPr/>
          <p:nvPr/>
        </p:nvSpPr>
        <p:spPr>
          <a:xfrm>
            <a:off x="3087308" y="1579930"/>
            <a:ext cx="4743790" cy="537250"/>
          </a:xfrm>
          <a:prstGeom prst="wedgeRoundRectCallout">
            <a:avLst>
              <a:gd name="adj1" fmla="val 61302"/>
              <a:gd name="adj2" fmla="val 118992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400"/>
              </a:lnSpc>
            </a:pPr>
            <a:r>
              <a:rPr lang="fr-FR" sz="2400" b="1" dirty="0"/>
              <a:t>-(puis revient à sa  position initiale)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2A3A8E7-E532-4046-9424-020DC51DCBFC}"/>
              </a:ext>
            </a:extLst>
          </p:cNvPr>
          <p:cNvSpPr/>
          <p:nvPr/>
        </p:nvSpPr>
        <p:spPr>
          <a:xfrm>
            <a:off x="342887" y="413827"/>
            <a:ext cx="92188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338"/>
            <a:r>
              <a:rPr lang="fr-FR" sz="2400" b="1" u="sng" dirty="0"/>
              <a:t>TRAVAIL DEMANDER  :</a:t>
            </a:r>
          </a:p>
          <a:p>
            <a:pPr indent="185738"/>
            <a:r>
              <a:rPr lang="fr-FR" sz="2400" i="1" dirty="0"/>
              <a:t>En se référant au dossier technique, compléter le :</a:t>
            </a:r>
          </a:p>
          <a:p>
            <a:r>
              <a:rPr lang="fr-FR" sz="2400" b="1" dirty="0"/>
              <a:t>b°) GRAFCET du point de vue PO :</a:t>
            </a:r>
          </a:p>
        </p:txBody>
      </p:sp>
    </p:spTree>
    <p:extLst>
      <p:ext uri="{BB962C8B-B14F-4D97-AF65-F5344CB8AC3E}">
        <p14:creationId xmlns:p14="http://schemas.microsoft.com/office/powerpoint/2010/main" val="582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26" grpId="0" animBg="1"/>
      <p:bldP spid="27" grpId="0" animBg="1"/>
      <p:bldP spid="28" grpId="0"/>
      <p:bldP spid="28" grpId="1"/>
      <p:bldP spid="28" grpId="2"/>
      <p:bldP spid="31" grpId="0" animBg="1"/>
      <p:bldP spid="31" grpId="1" animBg="1"/>
      <p:bldP spid="32" grpId="0" animBg="1"/>
      <p:bldP spid="32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42E82B-A632-40E9-AB52-A792F7EF3A0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C70C57-DE9C-4971-B0B0-6D6D3F6741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88B66F-EBE1-4EF1-8BE5-D918359F6A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9E2E39-D76C-4EBD-9F9D-22D5650659CA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1F77235-1404-426D-9BB3-0B14F3DB2B68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50E836-A58A-44CD-AB1E-0FAD28ECCCBC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1" name="Image 2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C953F6E4-A49D-4B68-A9DB-DDB91235F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D2F0B1D-AC7A-441C-B083-C548B6055EFC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4" name="Flèche : pentagone 23">
                <a:extLst>
                  <a:ext uri="{FF2B5EF4-FFF2-40B4-BE49-F238E27FC236}">
                    <a16:creationId xmlns:a16="http://schemas.microsoft.com/office/drawing/2014/main" id="{ACB8D935-CB34-4320-91B3-9F28D8639E0C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</a:t>
                </a:r>
              </a:p>
            </p:txBody>
          </p:sp>
          <p:sp>
            <p:nvSpPr>
              <p:cNvPr id="25" name="Flèche : pentagone 47">
                <a:extLst>
                  <a:ext uri="{FF2B5EF4-FFF2-40B4-BE49-F238E27FC236}">
                    <a16:creationId xmlns:a16="http://schemas.microsoft.com/office/drawing/2014/main" id="{664C98FE-CD94-4B82-BCE9-3F5C6F250937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Image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B71F2799-6FA3-4B54-B143-B2484F017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Image 14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BBFFFA7E-FC03-473F-87BE-9BAD854533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063" y="469289"/>
            <a:ext cx="2926645" cy="60716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 descr="Une image contenant jouet, LEGO&#10;&#10;Description générée avec un niveau de confiance élevé">
            <a:extLst>
              <a:ext uri="{FF2B5EF4-FFF2-40B4-BE49-F238E27FC236}">
                <a16:creationId xmlns:a16="http://schemas.microsoft.com/office/drawing/2014/main" id="{073606AE-5107-4FE4-B8E9-151045311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65" y="1928540"/>
            <a:ext cx="6537260" cy="46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171540B-850A-41B4-AE1A-79428570E10B}"/>
              </a:ext>
            </a:extLst>
          </p:cNvPr>
          <p:cNvSpPr txBox="1"/>
          <p:nvPr/>
        </p:nvSpPr>
        <p:spPr>
          <a:xfrm>
            <a:off x="8737117" y="2022928"/>
            <a:ext cx="1553293" cy="288000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/>
            <a:r>
              <a:rPr lang="fr-FR" sz="2400" b="1" dirty="0">
                <a:solidFill>
                  <a:srgbClr val="FF0000"/>
                </a:solidFill>
              </a:rPr>
              <a:t>C</a:t>
            </a:r>
            <a:r>
              <a:rPr lang="fr-FR" b="1" dirty="0">
                <a:solidFill>
                  <a:srgbClr val="FF0000"/>
                </a:solidFill>
              </a:rPr>
              <a:t>1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FF0000"/>
                </a:solidFill>
              </a:rPr>
              <a:t>avancé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E28B54E-03A3-4D23-91C0-9E0A33311837}"/>
              </a:ext>
            </a:extLst>
          </p:cNvPr>
          <p:cNvSpPr txBox="1"/>
          <p:nvPr/>
        </p:nvSpPr>
        <p:spPr>
          <a:xfrm>
            <a:off x="9083065" y="2452490"/>
            <a:ext cx="1602000" cy="334800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Rentrer C</a:t>
            </a:r>
            <a:r>
              <a:rPr lang="fr-FR" b="1" dirty="0">
                <a:solidFill>
                  <a:schemeClr val="bg1"/>
                </a:solidFill>
              </a:rPr>
              <a:t>1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5A6709D-76CB-4126-8216-6EC92E6E7903}"/>
              </a:ext>
            </a:extLst>
          </p:cNvPr>
          <p:cNvSpPr txBox="1"/>
          <p:nvPr/>
        </p:nvSpPr>
        <p:spPr>
          <a:xfrm>
            <a:off x="8746188" y="3689380"/>
            <a:ext cx="1677071" cy="252000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C</a:t>
            </a:r>
            <a:r>
              <a:rPr lang="fr-FR" b="1" dirty="0">
                <a:solidFill>
                  <a:srgbClr val="FF0000"/>
                </a:solidFill>
              </a:rPr>
              <a:t>3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FF0000"/>
                </a:solidFill>
              </a:rPr>
              <a:t>avancé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55407C7-D19C-43B7-A739-E885344268D6}"/>
              </a:ext>
            </a:extLst>
          </p:cNvPr>
          <p:cNvSpPr txBox="1"/>
          <p:nvPr/>
        </p:nvSpPr>
        <p:spPr>
          <a:xfrm>
            <a:off x="8856471" y="3545344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41DB8E1-D09C-401E-ABD8-554D53216C8F}"/>
              </a:ext>
            </a:extLst>
          </p:cNvPr>
          <p:cNvSpPr txBox="1"/>
          <p:nvPr/>
        </p:nvSpPr>
        <p:spPr>
          <a:xfrm>
            <a:off x="9083065" y="3226478"/>
            <a:ext cx="1602000" cy="324000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Avancer C</a:t>
            </a:r>
            <a:r>
              <a:rPr lang="fr-FR" b="1" dirty="0">
                <a:solidFill>
                  <a:schemeClr val="bg1"/>
                </a:solidFill>
              </a:rPr>
              <a:t>3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C99E117-C706-45A8-BF9F-A872E840825A}"/>
              </a:ext>
            </a:extLst>
          </p:cNvPr>
          <p:cNvSpPr txBox="1"/>
          <p:nvPr/>
        </p:nvSpPr>
        <p:spPr>
          <a:xfrm>
            <a:off x="8766389" y="2898728"/>
            <a:ext cx="1677071" cy="252000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C</a:t>
            </a:r>
            <a:r>
              <a:rPr lang="fr-FR" b="1" dirty="0">
                <a:solidFill>
                  <a:srgbClr val="FF0000"/>
                </a:solidFill>
              </a:rPr>
              <a:t>1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FF0000"/>
                </a:solidFill>
              </a:rPr>
              <a:t>rentré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1CA8406-0BFC-4AA9-B41D-E1EA4A14A306}"/>
              </a:ext>
            </a:extLst>
          </p:cNvPr>
          <p:cNvSpPr txBox="1"/>
          <p:nvPr/>
        </p:nvSpPr>
        <p:spPr>
          <a:xfrm>
            <a:off x="9650794" y="3114317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B8620AE7-F822-4FC7-B7B5-BB0ABE2336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46" y="1928421"/>
            <a:ext cx="6578700" cy="46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8" name="Ellipse 37">
            <a:extLst>
              <a:ext uri="{FF2B5EF4-FFF2-40B4-BE49-F238E27FC236}">
                <a16:creationId xmlns:a16="http://schemas.microsoft.com/office/drawing/2014/main" id="{AB26D707-DA70-4984-81A3-2DEA2151708B}"/>
              </a:ext>
            </a:extLst>
          </p:cNvPr>
          <p:cNvSpPr/>
          <p:nvPr/>
        </p:nvSpPr>
        <p:spPr>
          <a:xfrm>
            <a:off x="1262827" y="5300133"/>
            <a:ext cx="3224506" cy="115146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E5F0CDF-FD7C-449A-9966-95C2D4D9FBBC}"/>
              </a:ext>
            </a:extLst>
          </p:cNvPr>
          <p:cNvSpPr/>
          <p:nvPr/>
        </p:nvSpPr>
        <p:spPr>
          <a:xfrm>
            <a:off x="342887" y="413827"/>
            <a:ext cx="92188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338"/>
            <a:r>
              <a:rPr lang="fr-FR" sz="2400" b="1" u="sng" dirty="0"/>
              <a:t>TRAVAIL DEMANDER  :</a:t>
            </a:r>
          </a:p>
          <a:p>
            <a:pPr indent="185738"/>
            <a:r>
              <a:rPr lang="fr-FR" sz="2400" i="1" dirty="0"/>
              <a:t>En se référant au dossier technique, compléter le :</a:t>
            </a:r>
          </a:p>
          <a:p>
            <a:r>
              <a:rPr lang="fr-FR" sz="2400" b="1" dirty="0"/>
              <a:t>b°) GRAFCET du point de vue PO :</a:t>
            </a:r>
          </a:p>
        </p:txBody>
      </p:sp>
      <p:sp>
        <p:nvSpPr>
          <p:cNvPr id="33" name="Bulle narrative : rectangle à coins arrondis 32">
            <a:extLst>
              <a:ext uri="{FF2B5EF4-FFF2-40B4-BE49-F238E27FC236}">
                <a16:creationId xmlns:a16="http://schemas.microsoft.com/office/drawing/2014/main" id="{4BCED635-44C7-4271-83ED-67AD00554909}"/>
              </a:ext>
            </a:extLst>
          </p:cNvPr>
          <p:cNvSpPr/>
          <p:nvPr/>
        </p:nvSpPr>
        <p:spPr>
          <a:xfrm>
            <a:off x="377108" y="1298302"/>
            <a:ext cx="7453990" cy="818878"/>
          </a:xfrm>
          <a:prstGeom prst="wedgeRoundRectCallout">
            <a:avLst>
              <a:gd name="adj1" fmla="val 56192"/>
              <a:gd name="adj2" fmla="val 188777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fr-FR" sz="2400" b="1" dirty="0"/>
              <a:t>Le positionnement </a:t>
            </a:r>
            <a:r>
              <a:rPr lang="fr-FR" sz="2400" dirty="0"/>
              <a:t>du lot de (10 boites),ce fait par le tapis T</a:t>
            </a:r>
            <a:r>
              <a:rPr lang="fr-FR" sz="2400" b="1" dirty="0"/>
              <a:t>2</a:t>
            </a:r>
            <a:r>
              <a:rPr lang="fr-FR" sz="2400" dirty="0"/>
              <a:t> à l’aide du vérin C</a:t>
            </a:r>
            <a:r>
              <a:rPr lang="fr-FR" sz="2400" b="1" dirty="0"/>
              <a:t>3</a:t>
            </a:r>
            <a:r>
              <a:rPr lang="fr-FR" sz="2400" dirty="0"/>
              <a:t> actionne une roue .</a:t>
            </a:r>
          </a:p>
        </p:txBody>
      </p:sp>
    </p:spTree>
    <p:extLst>
      <p:ext uri="{BB962C8B-B14F-4D97-AF65-F5344CB8AC3E}">
        <p14:creationId xmlns:p14="http://schemas.microsoft.com/office/powerpoint/2010/main" val="3524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8" grpId="1"/>
      <p:bldP spid="28" grpId="2"/>
      <p:bldP spid="29" grpId="0" animBg="1"/>
      <p:bldP spid="31" grpId="0"/>
      <p:bldP spid="31" grpId="1"/>
      <p:bldP spid="31" grpId="2"/>
      <p:bldP spid="38" grpId="0" animBg="1"/>
      <p:bldP spid="38" grpId="1" animBg="1"/>
      <p:bldP spid="33" grpId="0" animBg="1"/>
      <p:bldP spid="33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D8EAEA7B-D518-42B5-A985-C3243D33E01A}"/>
              </a:ext>
            </a:extLst>
          </p:cNvPr>
          <p:cNvSpPr/>
          <p:nvPr/>
        </p:nvSpPr>
        <p:spPr>
          <a:xfrm>
            <a:off x="342887" y="413827"/>
            <a:ext cx="92188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338"/>
            <a:r>
              <a:rPr lang="fr-FR" sz="2400" b="1" u="sng" dirty="0"/>
              <a:t>TRAVAIL DEMANDER  :</a:t>
            </a:r>
          </a:p>
          <a:p>
            <a:pPr indent="185738"/>
            <a:r>
              <a:rPr lang="fr-FR" sz="2400" i="1" dirty="0"/>
              <a:t>En se référant au dossier technique, compléter le :</a:t>
            </a:r>
          </a:p>
          <a:p>
            <a:r>
              <a:rPr lang="fr-FR" sz="2400" b="1" dirty="0"/>
              <a:t>b°) GRAFCET du point de vue PO 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42E82B-A632-40E9-AB52-A792F7EF3A0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C70C57-DE9C-4971-B0B0-6D6D3F6741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88B66F-EBE1-4EF1-8BE5-D918359F6A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9E2E39-D76C-4EBD-9F9D-22D5650659CA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1F77235-1404-426D-9BB3-0B14F3DB2B68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50E836-A58A-44CD-AB1E-0FAD28ECCCBC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1" name="Image 2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C953F6E4-A49D-4B68-A9DB-DDB91235F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D2F0B1D-AC7A-441C-B083-C548B6055EFC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4" name="Flèche : pentagone 23">
                <a:extLst>
                  <a:ext uri="{FF2B5EF4-FFF2-40B4-BE49-F238E27FC236}">
                    <a16:creationId xmlns:a16="http://schemas.microsoft.com/office/drawing/2014/main" id="{ACB8D935-CB34-4320-91B3-9F28D8639E0C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</a:t>
                </a:r>
              </a:p>
            </p:txBody>
          </p:sp>
          <p:sp>
            <p:nvSpPr>
              <p:cNvPr id="25" name="Flèche : pentagone 47">
                <a:extLst>
                  <a:ext uri="{FF2B5EF4-FFF2-40B4-BE49-F238E27FC236}">
                    <a16:creationId xmlns:a16="http://schemas.microsoft.com/office/drawing/2014/main" id="{664C98FE-CD94-4B82-BCE9-3F5C6F250937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Image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B71F2799-6FA3-4B54-B143-B2484F017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A6DAF3E3-5A4C-4DDD-BA6A-B7F9695F9D23}"/>
              </a:ext>
            </a:extLst>
          </p:cNvPr>
          <p:cNvSpPr txBox="1"/>
          <p:nvPr/>
        </p:nvSpPr>
        <p:spPr>
          <a:xfrm>
            <a:off x="9072775" y="4017352"/>
            <a:ext cx="1584000" cy="324000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Avancer C</a:t>
            </a:r>
            <a:r>
              <a:rPr lang="fr-FR" b="1" dirty="0">
                <a:solidFill>
                  <a:schemeClr val="bg1"/>
                </a:solidFill>
              </a:rPr>
              <a:t>2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6" name="Image 15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3C384739-386E-4E51-8C37-C0943BF27D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063" y="469289"/>
            <a:ext cx="2926645" cy="60716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 descr="Une image contenant jouet, LEGO&#10;&#10;Description générée avec un niveau de confiance élevé">
            <a:extLst>
              <a:ext uri="{FF2B5EF4-FFF2-40B4-BE49-F238E27FC236}">
                <a16:creationId xmlns:a16="http://schemas.microsoft.com/office/drawing/2014/main" id="{49A4C58B-6208-4487-90DC-4B95F1FF9E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04" y="1919124"/>
            <a:ext cx="6549033" cy="46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9D26FB67-C362-412D-A0A6-B710A31D1DFB}"/>
              </a:ext>
            </a:extLst>
          </p:cNvPr>
          <p:cNvSpPr txBox="1"/>
          <p:nvPr/>
        </p:nvSpPr>
        <p:spPr>
          <a:xfrm>
            <a:off x="8795325" y="4263576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EBFD986-99FE-406D-8506-11088D7C5AF0}"/>
              </a:ext>
            </a:extLst>
          </p:cNvPr>
          <p:cNvSpPr txBox="1"/>
          <p:nvPr/>
        </p:nvSpPr>
        <p:spPr>
          <a:xfrm>
            <a:off x="9073229" y="4015110"/>
            <a:ext cx="1584000" cy="324000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Avancer C</a:t>
            </a:r>
            <a:r>
              <a:rPr lang="fr-FR" b="1" dirty="0">
                <a:solidFill>
                  <a:schemeClr val="bg1"/>
                </a:solidFill>
              </a:rPr>
              <a:t>2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D9A9026-0432-4510-8803-FAA2FB339F26}"/>
              </a:ext>
            </a:extLst>
          </p:cNvPr>
          <p:cNvSpPr txBox="1"/>
          <p:nvPr/>
        </p:nvSpPr>
        <p:spPr>
          <a:xfrm>
            <a:off x="8746188" y="4415017"/>
            <a:ext cx="1677071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C</a:t>
            </a:r>
            <a:r>
              <a:rPr lang="fr-FR" b="1" dirty="0">
                <a:solidFill>
                  <a:srgbClr val="FF0000"/>
                </a:solidFill>
              </a:rPr>
              <a:t>2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FF0000"/>
                </a:solidFill>
              </a:rPr>
              <a:t>avancé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6BDDF20-A3A1-47BD-A1F8-4D79F216FC89}"/>
              </a:ext>
            </a:extLst>
          </p:cNvPr>
          <p:cNvSpPr txBox="1"/>
          <p:nvPr/>
        </p:nvSpPr>
        <p:spPr>
          <a:xfrm>
            <a:off x="8736663" y="2016734"/>
            <a:ext cx="1553293" cy="288000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/>
            <a:r>
              <a:rPr lang="fr-FR" sz="2400" b="1" dirty="0">
                <a:solidFill>
                  <a:srgbClr val="FF0000"/>
                </a:solidFill>
              </a:rPr>
              <a:t>C</a:t>
            </a:r>
            <a:r>
              <a:rPr lang="fr-FR" b="1" dirty="0">
                <a:solidFill>
                  <a:srgbClr val="FF0000"/>
                </a:solidFill>
              </a:rPr>
              <a:t>1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FF0000"/>
                </a:solidFill>
              </a:rPr>
              <a:t>avancé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874A66A-6415-43CC-93C2-3ADA18227FA4}"/>
              </a:ext>
            </a:extLst>
          </p:cNvPr>
          <p:cNvSpPr txBox="1"/>
          <p:nvPr/>
        </p:nvSpPr>
        <p:spPr>
          <a:xfrm>
            <a:off x="9090295" y="2464657"/>
            <a:ext cx="1584000" cy="324000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Rentrer C</a:t>
            </a:r>
            <a:r>
              <a:rPr lang="fr-FR" b="1" dirty="0">
                <a:solidFill>
                  <a:schemeClr val="bg1"/>
                </a:solidFill>
              </a:rPr>
              <a:t>1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E17DC22-8EE9-4A86-AB68-CB2F54953046}"/>
              </a:ext>
            </a:extLst>
          </p:cNvPr>
          <p:cNvSpPr txBox="1"/>
          <p:nvPr/>
        </p:nvSpPr>
        <p:spPr>
          <a:xfrm>
            <a:off x="8745734" y="3691622"/>
            <a:ext cx="1677071" cy="252000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C</a:t>
            </a:r>
            <a:r>
              <a:rPr lang="fr-FR" b="1" dirty="0">
                <a:solidFill>
                  <a:srgbClr val="FF0000"/>
                </a:solidFill>
              </a:rPr>
              <a:t>3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FF0000"/>
                </a:solidFill>
              </a:rPr>
              <a:t>avancé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7AD15A4-2305-4CEF-8800-E8F47F7665AE}"/>
              </a:ext>
            </a:extLst>
          </p:cNvPr>
          <p:cNvSpPr txBox="1"/>
          <p:nvPr/>
        </p:nvSpPr>
        <p:spPr>
          <a:xfrm>
            <a:off x="9088454" y="3236564"/>
            <a:ext cx="1584000" cy="324000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Avancer C</a:t>
            </a:r>
            <a:r>
              <a:rPr lang="fr-FR" b="1" dirty="0">
                <a:solidFill>
                  <a:schemeClr val="bg1"/>
                </a:solidFill>
              </a:rPr>
              <a:t>3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5F321BE-7078-4A5D-AAD5-A066E8AC1C13}"/>
              </a:ext>
            </a:extLst>
          </p:cNvPr>
          <p:cNvSpPr txBox="1"/>
          <p:nvPr/>
        </p:nvSpPr>
        <p:spPr>
          <a:xfrm>
            <a:off x="8755050" y="2900970"/>
            <a:ext cx="1677071" cy="252000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C</a:t>
            </a:r>
            <a:r>
              <a:rPr lang="fr-FR" b="1" dirty="0">
                <a:solidFill>
                  <a:srgbClr val="FF0000"/>
                </a:solidFill>
              </a:rPr>
              <a:t>1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FF0000"/>
                </a:solidFill>
              </a:rPr>
              <a:t>rentré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C4DF744-E4E0-4171-82A6-DBDEFC7E3F83}"/>
              </a:ext>
            </a:extLst>
          </p:cNvPr>
          <p:cNvSpPr txBox="1"/>
          <p:nvPr/>
        </p:nvSpPr>
        <p:spPr>
          <a:xfrm>
            <a:off x="9670239" y="3870496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41" name="Image 40" descr="Une image contenant jouet, LEGO&#10;&#10;Description générée avec un niveau de confiance élevé">
            <a:extLst>
              <a:ext uri="{FF2B5EF4-FFF2-40B4-BE49-F238E27FC236}">
                <a16:creationId xmlns:a16="http://schemas.microsoft.com/office/drawing/2014/main" id="{0D290B29-6645-46D7-B347-97C48807F4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65" y="1928540"/>
            <a:ext cx="6537260" cy="46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2" name="Bulle narrative : rectangle à coins arrondis 41">
            <a:extLst>
              <a:ext uri="{FF2B5EF4-FFF2-40B4-BE49-F238E27FC236}">
                <a16:creationId xmlns:a16="http://schemas.microsoft.com/office/drawing/2014/main" id="{3F21BF6E-71C4-4055-9F90-920785AB3AD5}"/>
              </a:ext>
            </a:extLst>
          </p:cNvPr>
          <p:cNvSpPr/>
          <p:nvPr/>
        </p:nvSpPr>
        <p:spPr>
          <a:xfrm>
            <a:off x="377108" y="1298302"/>
            <a:ext cx="7453990" cy="818878"/>
          </a:xfrm>
          <a:prstGeom prst="wedgeRoundRectCallout">
            <a:avLst>
              <a:gd name="adj1" fmla="val 55913"/>
              <a:gd name="adj2" fmla="val 286616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fr-FR" sz="2400" b="1" dirty="0"/>
              <a:t>la pousser</a:t>
            </a:r>
            <a:r>
              <a:rPr lang="fr-FR" sz="2400" dirty="0"/>
              <a:t> du lot de(10 boites) vers le poste  d'emballage ,ce fait par le vérin C</a:t>
            </a:r>
            <a:r>
              <a:rPr lang="fr-FR" sz="2400" b="1" dirty="0"/>
              <a:t>2</a:t>
            </a:r>
            <a:r>
              <a:rPr lang="fr-FR" sz="2400" dirty="0"/>
              <a:t> muni d’un poussoir P</a:t>
            </a:r>
            <a:r>
              <a:rPr lang="fr-FR" sz="2400" b="1" dirty="0"/>
              <a:t>2</a:t>
            </a:r>
            <a:r>
              <a:rPr lang="fr-FR" sz="2400" dirty="0"/>
              <a:t>.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C8AA08D3-29B7-4147-B2D0-C4229A2089CC}"/>
              </a:ext>
            </a:extLst>
          </p:cNvPr>
          <p:cNvSpPr/>
          <p:nvPr/>
        </p:nvSpPr>
        <p:spPr>
          <a:xfrm>
            <a:off x="1736961" y="3928533"/>
            <a:ext cx="3546240" cy="123613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10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6" grpId="2"/>
      <p:bldP spid="27" grpId="0" animBg="1"/>
      <p:bldP spid="28" grpId="0" animBg="1"/>
      <p:bldP spid="38" grpId="0"/>
      <p:bldP spid="38" grpId="1"/>
      <p:bldP spid="38" grpId="2"/>
      <p:bldP spid="42" grpId="0" animBg="1"/>
      <p:bldP spid="42" grpId="1" animBg="1"/>
      <p:bldP spid="43" grpId="0" animBg="1"/>
      <p:bldP spid="43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42E82B-A632-40E9-AB52-A792F7EF3A0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C70C57-DE9C-4971-B0B0-6D6D3F6741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88B66F-EBE1-4EF1-8BE5-D918359F6A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9E2E39-D76C-4EBD-9F9D-22D5650659CA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1F77235-1404-426D-9BB3-0B14F3DB2B68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50E836-A58A-44CD-AB1E-0FAD28ECCCBC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1" name="Image 2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C953F6E4-A49D-4B68-A9DB-DDB91235F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D2F0B1D-AC7A-441C-B083-C548B6055EFC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4" name="Flèche : pentagone 23">
                <a:extLst>
                  <a:ext uri="{FF2B5EF4-FFF2-40B4-BE49-F238E27FC236}">
                    <a16:creationId xmlns:a16="http://schemas.microsoft.com/office/drawing/2014/main" id="{ACB8D935-CB34-4320-91B3-9F28D8639E0C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</a:t>
                </a:r>
              </a:p>
            </p:txBody>
          </p:sp>
          <p:sp>
            <p:nvSpPr>
              <p:cNvPr id="25" name="Flèche : pentagone 47">
                <a:extLst>
                  <a:ext uri="{FF2B5EF4-FFF2-40B4-BE49-F238E27FC236}">
                    <a16:creationId xmlns:a16="http://schemas.microsoft.com/office/drawing/2014/main" id="{664C98FE-CD94-4B82-BCE9-3F5C6F250937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Image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B71F2799-6FA3-4B54-B143-B2484F017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Image 14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2699B3B0-CD79-412E-B188-84C238D834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063" y="469289"/>
            <a:ext cx="2926645" cy="60716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 descr="Une image contenant jouet, LEGO&#10;&#10;Description générée avec un niveau de confiance élevé">
            <a:extLst>
              <a:ext uri="{FF2B5EF4-FFF2-40B4-BE49-F238E27FC236}">
                <a16:creationId xmlns:a16="http://schemas.microsoft.com/office/drawing/2014/main" id="{FA3E9D28-B8FC-4A09-8690-9E996ADC4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29" y="1933638"/>
            <a:ext cx="6540189" cy="46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016BF7A7-C84C-4A17-861B-207E2ECCD01C}"/>
              </a:ext>
            </a:extLst>
          </p:cNvPr>
          <p:cNvSpPr txBox="1"/>
          <p:nvPr/>
        </p:nvSpPr>
        <p:spPr>
          <a:xfrm>
            <a:off x="8737117" y="2027555"/>
            <a:ext cx="1553293" cy="288000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/>
            <a:r>
              <a:rPr lang="fr-FR" sz="2400" b="1" dirty="0">
                <a:solidFill>
                  <a:srgbClr val="FF0000"/>
                </a:solidFill>
              </a:rPr>
              <a:t>C</a:t>
            </a:r>
            <a:r>
              <a:rPr lang="fr-FR" b="1" dirty="0">
                <a:solidFill>
                  <a:srgbClr val="FF0000"/>
                </a:solidFill>
              </a:rPr>
              <a:t>1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FF0000"/>
                </a:solidFill>
              </a:rPr>
              <a:t>avancé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21D2935-E767-4D13-AFA2-8B5552C5BC95}"/>
              </a:ext>
            </a:extLst>
          </p:cNvPr>
          <p:cNvSpPr txBox="1"/>
          <p:nvPr/>
        </p:nvSpPr>
        <p:spPr>
          <a:xfrm>
            <a:off x="9090749" y="2462415"/>
            <a:ext cx="1584000" cy="324000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Rentrer C</a:t>
            </a:r>
            <a:r>
              <a:rPr lang="fr-FR" b="1" dirty="0">
                <a:solidFill>
                  <a:schemeClr val="bg1"/>
                </a:solidFill>
              </a:rPr>
              <a:t>1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321FCE5-1EBF-431A-8CD7-7A50BEC525CD}"/>
              </a:ext>
            </a:extLst>
          </p:cNvPr>
          <p:cNvSpPr txBox="1"/>
          <p:nvPr/>
        </p:nvSpPr>
        <p:spPr>
          <a:xfrm>
            <a:off x="8746188" y="3689380"/>
            <a:ext cx="1677071" cy="252000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C</a:t>
            </a:r>
            <a:r>
              <a:rPr lang="fr-FR" b="1" dirty="0">
                <a:solidFill>
                  <a:srgbClr val="FF0000"/>
                </a:solidFill>
              </a:rPr>
              <a:t>3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FF0000"/>
                </a:solidFill>
              </a:rPr>
              <a:t>avancé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055770E-BB60-4695-838D-A94812E845E6}"/>
              </a:ext>
            </a:extLst>
          </p:cNvPr>
          <p:cNvSpPr txBox="1"/>
          <p:nvPr/>
        </p:nvSpPr>
        <p:spPr>
          <a:xfrm>
            <a:off x="9088908" y="3234322"/>
            <a:ext cx="1584000" cy="324000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Avancer C</a:t>
            </a:r>
            <a:r>
              <a:rPr lang="fr-FR" b="1" dirty="0">
                <a:solidFill>
                  <a:schemeClr val="bg1"/>
                </a:solidFill>
              </a:rPr>
              <a:t>3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806AB5F-AFEB-4E84-AE5E-F5499FAA8A06}"/>
              </a:ext>
            </a:extLst>
          </p:cNvPr>
          <p:cNvSpPr txBox="1"/>
          <p:nvPr/>
        </p:nvSpPr>
        <p:spPr>
          <a:xfrm>
            <a:off x="8755504" y="2898728"/>
            <a:ext cx="1677071" cy="252000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C</a:t>
            </a:r>
            <a:r>
              <a:rPr lang="fr-FR" b="1" dirty="0">
                <a:solidFill>
                  <a:srgbClr val="FF0000"/>
                </a:solidFill>
              </a:rPr>
              <a:t>1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FF0000"/>
                </a:solidFill>
              </a:rPr>
              <a:t>rentré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171B39-CF43-4F43-AEA1-C6FE15051308}"/>
              </a:ext>
            </a:extLst>
          </p:cNvPr>
          <p:cNvSpPr txBox="1"/>
          <p:nvPr/>
        </p:nvSpPr>
        <p:spPr>
          <a:xfrm>
            <a:off x="9073229" y="4015110"/>
            <a:ext cx="1584000" cy="324000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Avancer C</a:t>
            </a:r>
            <a:r>
              <a:rPr lang="fr-FR" b="1" dirty="0">
                <a:solidFill>
                  <a:schemeClr val="bg1"/>
                </a:solidFill>
              </a:rPr>
              <a:t>2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A354E6A-E3AD-4914-8FAD-150C0CA0BA36}"/>
              </a:ext>
            </a:extLst>
          </p:cNvPr>
          <p:cNvSpPr txBox="1"/>
          <p:nvPr/>
        </p:nvSpPr>
        <p:spPr>
          <a:xfrm>
            <a:off x="8746188" y="4415017"/>
            <a:ext cx="1677071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C</a:t>
            </a:r>
            <a:r>
              <a:rPr lang="fr-FR" b="1" dirty="0">
                <a:solidFill>
                  <a:srgbClr val="FF0000"/>
                </a:solidFill>
              </a:rPr>
              <a:t>2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FF0000"/>
                </a:solidFill>
              </a:rPr>
              <a:t>avancé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45A1DA2-6A1D-4CB1-9DB2-E7BDEFBC31AE}"/>
              </a:ext>
            </a:extLst>
          </p:cNvPr>
          <p:cNvSpPr txBox="1"/>
          <p:nvPr/>
        </p:nvSpPr>
        <p:spPr>
          <a:xfrm>
            <a:off x="8731566" y="5178834"/>
            <a:ext cx="1677071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C</a:t>
            </a:r>
            <a:r>
              <a:rPr lang="fr-FR" b="1" dirty="0">
                <a:solidFill>
                  <a:srgbClr val="FF0000"/>
                </a:solidFill>
              </a:rPr>
              <a:t>2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FF0000"/>
                </a:solidFill>
              </a:rPr>
              <a:t>rentré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FA890F4-3AFD-434F-A8D6-3380DC81D2DD}"/>
              </a:ext>
            </a:extLst>
          </p:cNvPr>
          <p:cNvSpPr txBox="1"/>
          <p:nvPr/>
        </p:nvSpPr>
        <p:spPr>
          <a:xfrm>
            <a:off x="9082957" y="4776312"/>
            <a:ext cx="1584000" cy="324000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Rentrer C</a:t>
            </a:r>
            <a:r>
              <a:rPr lang="fr-FR" b="1" dirty="0">
                <a:solidFill>
                  <a:schemeClr val="bg1"/>
                </a:solidFill>
              </a:rPr>
              <a:t>2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B6D6945-5EA3-43ED-AEB6-9D895A69A51B}"/>
              </a:ext>
            </a:extLst>
          </p:cNvPr>
          <p:cNvSpPr txBox="1"/>
          <p:nvPr/>
        </p:nvSpPr>
        <p:spPr>
          <a:xfrm>
            <a:off x="9645363" y="4581578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337FBA42-7139-4062-9806-B44974291F2D}"/>
              </a:ext>
            </a:extLst>
          </p:cNvPr>
          <p:cNvSpPr txBox="1"/>
          <p:nvPr/>
        </p:nvSpPr>
        <p:spPr>
          <a:xfrm>
            <a:off x="8715671" y="4996691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42" name="Image 41" descr="Une image contenant jouet, LEGO&#10;&#10;Description générée avec un niveau de confiance élevé">
            <a:extLst>
              <a:ext uri="{FF2B5EF4-FFF2-40B4-BE49-F238E27FC236}">
                <a16:creationId xmlns:a16="http://schemas.microsoft.com/office/drawing/2014/main" id="{8A2B6C73-4E38-4A72-9965-4C2C395495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04" y="1919124"/>
            <a:ext cx="6549033" cy="46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3" name="Ellipse 42">
            <a:extLst>
              <a:ext uri="{FF2B5EF4-FFF2-40B4-BE49-F238E27FC236}">
                <a16:creationId xmlns:a16="http://schemas.microsoft.com/office/drawing/2014/main" id="{76F2C087-6E11-4345-85C7-E48CD800825F}"/>
              </a:ext>
            </a:extLst>
          </p:cNvPr>
          <p:cNvSpPr/>
          <p:nvPr/>
        </p:nvSpPr>
        <p:spPr>
          <a:xfrm>
            <a:off x="1736961" y="3928533"/>
            <a:ext cx="2762468" cy="115663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Bulle narrative : rectangle à coins arrondis 43">
            <a:extLst>
              <a:ext uri="{FF2B5EF4-FFF2-40B4-BE49-F238E27FC236}">
                <a16:creationId xmlns:a16="http://schemas.microsoft.com/office/drawing/2014/main" id="{CCF8C33C-89EA-4EE6-AB36-4F8E2E49117E}"/>
              </a:ext>
            </a:extLst>
          </p:cNvPr>
          <p:cNvSpPr/>
          <p:nvPr/>
        </p:nvSpPr>
        <p:spPr>
          <a:xfrm>
            <a:off x="2962941" y="1665025"/>
            <a:ext cx="4813457" cy="468239"/>
          </a:xfrm>
          <a:prstGeom prst="wedgeRoundRectCallout">
            <a:avLst>
              <a:gd name="adj1" fmla="val 61618"/>
              <a:gd name="adj2" fmla="val 641251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400"/>
              </a:lnSpc>
            </a:pPr>
            <a:r>
              <a:rPr lang="fr-FR" sz="2400" b="1" dirty="0"/>
              <a:t>-(puis revient à sa  position initiale)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E36A092-D781-4FD1-A9A3-279C16C9D36F}"/>
              </a:ext>
            </a:extLst>
          </p:cNvPr>
          <p:cNvSpPr/>
          <p:nvPr/>
        </p:nvSpPr>
        <p:spPr>
          <a:xfrm>
            <a:off x="342887" y="413827"/>
            <a:ext cx="92188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338"/>
            <a:r>
              <a:rPr lang="fr-FR" sz="2400" b="1" u="sng" dirty="0"/>
              <a:t>TRAVAIL DEMANDER  :</a:t>
            </a:r>
          </a:p>
          <a:p>
            <a:pPr indent="185738"/>
            <a:r>
              <a:rPr lang="fr-FR" sz="2400" i="1" dirty="0"/>
              <a:t>En se référant au dossier technique, compléter le :</a:t>
            </a:r>
          </a:p>
          <a:p>
            <a:r>
              <a:rPr lang="fr-FR" sz="2400" b="1" dirty="0"/>
              <a:t>b°) GRAFCET du point de vue PO :</a:t>
            </a:r>
          </a:p>
        </p:txBody>
      </p:sp>
    </p:spTree>
    <p:extLst>
      <p:ext uri="{BB962C8B-B14F-4D97-AF65-F5344CB8AC3E}">
        <p14:creationId xmlns:p14="http://schemas.microsoft.com/office/powerpoint/2010/main" val="143596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8" grpId="0"/>
      <p:bldP spid="38" grpId="1"/>
      <p:bldP spid="38" grpId="2"/>
      <p:bldP spid="41" grpId="0"/>
      <p:bldP spid="41" grpId="1"/>
      <p:bldP spid="41" grpId="2"/>
      <p:bldP spid="43" grpId="0" animBg="1"/>
      <p:bldP spid="43" grpId="1" animBg="1"/>
      <p:bldP spid="44" grpId="0" animBg="1"/>
      <p:bldP spid="44" grpId="1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B64268E1-50B5-4130-B898-CC5C5829BF00}"/>
              </a:ext>
            </a:extLst>
          </p:cNvPr>
          <p:cNvSpPr/>
          <p:nvPr/>
        </p:nvSpPr>
        <p:spPr>
          <a:xfrm>
            <a:off x="342887" y="413827"/>
            <a:ext cx="92188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338"/>
            <a:r>
              <a:rPr lang="fr-FR" sz="2400" b="1" u="sng" dirty="0"/>
              <a:t>TRAVAIL DEMANDER  :</a:t>
            </a:r>
          </a:p>
          <a:p>
            <a:pPr indent="185738"/>
            <a:r>
              <a:rPr lang="fr-FR" sz="2400" i="1" dirty="0"/>
              <a:t>En se référant au dossier technique, compléter le :</a:t>
            </a:r>
          </a:p>
          <a:p>
            <a:r>
              <a:rPr lang="fr-FR" sz="2400" b="1" dirty="0"/>
              <a:t>b°) GRAFCET du point de vue PO 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42E82B-A632-40E9-AB52-A792F7EF3A0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C70C57-DE9C-4971-B0B0-6D6D3F6741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88B66F-EBE1-4EF1-8BE5-D918359F6A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9E2E39-D76C-4EBD-9F9D-22D5650659CA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1F77235-1404-426D-9BB3-0B14F3DB2B68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50E836-A58A-44CD-AB1E-0FAD28ECCCBC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1" name="Image 2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C953F6E4-A49D-4B68-A9DB-DDB91235F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D2F0B1D-AC7A-441C-B083-C548B6055EFC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4" name="Flèche : pentagone 23">
                <a:extLst>
                  <a:ext uri="{FF2B5EF4-FFF2-40B4-BE49-F238E27FC236}">
                    <a16:creationId xmlns:a16="http://schemas.microsoft.com/office/drawing/2014/main" id="{ACB8D935-CB34-4320-91B3-9F28D8639E0C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</a:t>
                </a:r>
              </a:p>
            </p:txBody>
          </p:sp>
          <p:sp>
            <p:nvSpPr>
              <p:cNvPr id="25" name="Flèche : pentagone 47">
                <a:extLst>
                  <a:ext uri="{FF2B5EF4-FFF2-40B4-BE49-F238E27FC236}">
                    <a16:creationId xmlns:a16="http://schemas.microsoft.com/office/drawing/2014/main" id="{664C98FE-CD94-4B82-BCE9-3F5C6F250937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Image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B71F2799-6FA3-4B54-B143-B2484F017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Image 14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1EB8FA0F-3BCC-490C-912A-F3CA39E1FE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063" y="469289"/>
            <a:ext cx="2926645" cy="60716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0E993B0-324F-4303-B1A5-33B50547BA6D}"/>
              </a:ext>
            </a:extLst>
          </p:cNvPr>
          <p:cNvSpPr txBox="1"/>
          <p:nvPr/>
        </p:nvSpPr>
        <p:spPr>
          <a:xfrm>
            <a:off x="9080810" y="5623568"/>
            <a:ext cx="1584000" cy="324000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Rentrer C</a:t>
            </a:r>
            <a:r>
              <a:rPr lang="fr-FR" b="1" dirty="0">
                <a:solidFill>
                  <a:schemeClr val="bg1"/>
                </a:solidFill>
              </a:rPr>
              <a:t>3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BADAB04-BD90-40F9-858D-A757BD8BD3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38" y="1954457"/>
            <a:ext cx="6566857" cy="46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2142F9A5-DBF9-4515-8919-D054651428A8}"/>
              </a:ext>
            </a:extLst>
          </p:cNvPr>
          <p:cNvSpPr txBox="1"/>
          <p:nvPr/>
        </p:nvSpPr>
        <p:spPr>
          <a:xfrm>
            <a:off x="8737117" y="2027555"/>
            <a:ext cx="1553293" cy="288000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/>
            <a:r>
              <a:rPr lang="fr-FR" sz="2400" b="1" dirty="0">
                <a:solidFill>
                  <a:srgbClr val="FF0000"/>
                </a:solidFill>
              </a:rPr>
              <a:t>C</a:t>
            </a:r>
            <a:r>
              <a:rPr lang="fr-FR" b="1" dirty="0">
                <a:solidFill>
                  <a:srgbClr val="FF0000"/>
                </a:solidFill>
              </a:rPr>
              <a:t>1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FF0000"/>
                </a:solidFill>
              </a:rPr>
              <a:t>avancé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2A0890B-F923-46CC-9DFF-ACDC1890F9BB}"/>
              </a:ext>
            </a:extLst>
          </p:cNvPr>
          <p:cNvSpPr txBox="1"/>
          <p:nvPr/>
        </p:nvSpPr>
        <p:spPr>
          <a:xfrm>
            <a:off x="9090749" y="2462415"/>
            <a:ext cx="1584000" cy="324000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Rentrer C</a:t>
            </a:r>
            <a:r>
              <a:rPr lang="fr-FR" b="1" dirty="0">
                <a:solidFill>
                  <a:schemeClr val="bg1"/>
                </a:solidFill>
              </a:rPr>
              <a:t>1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687FF54-5009-4BCB-B40E-4B853AA7E08C}"/>
              </a:ext>
            </a:extLst>
          </p:cNvPr>
          <p:cNvSpPr txBox="1"/>
          <p:nvPr/>
        </p:nvSpPr>
        <p:spPr>
          <a:xfrm>
            <a:off x="8746188" y="3689380"/>
            <a:ext cx="1677071" cy="252000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C</a:t>
            </a:r>
            <a:r>
              <a:rPr lang="fr-FR" b="1" dirty="0">
                <a:solidFill>
                  <a:srgbClr val="FF0000"/>
                </a:solidFill>
              </a:rPr>
              <a:t>3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FF0000"/>
                </a:solidFill>
              </a:rPr>
              <a:t>avancé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E66E618-C654-4CD3-997E-00DA6675BB7A}"/>
              </a:ext>
            </a:extLst>
          </p:cNvPr>
          <p:cNvSpPr txBox="1"/>
          <p:nvPr/>
        </p:nvSpPr>
        <p:spPr>
          <a:xfrm>
            <a:off x="9088908" y="3234322"/>
            <a:ext cx="1584000" cy="324000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Avancer C</a:t>
            </a:r>
            <a:r>
              <a:rPr lang="fr-FR" b="1" dirty="0">
                <a:solidFill>
                  <a:schemeClr val="bg1"/>
                </a:solidFill>
              </a:rPr>
              <a:t>3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66DC24C-BB88-4438-B7DC-34399088E825}"/>
              </a:ext>
            </a:extLst>
          </p:cNvPr>
          <p:cNvSpPr txBox="1"/>
          <p:nvPr/>
        </p:nvSpPr>
        <p:spPr>
          <a:xfrm>
            <a:off x="8755504" y="2898728"/>
            <a:ext cx="1677071" cy="252000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C</a:t>
            </a:r>
            <a:r>
              <a:rPr lang="fr-FR" b="1" dirty="0">
                <a:solidFill>
                  <a:srgbClr val="FF0000"/>
                </a:solidFill>
              </a:rPr>
              <a:t>1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FF0000"/>
                </a:solidFill>
              </a:rPr>
              <a:t>rentré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35BFA44-14D7-4DBC-AA1F-7D96ECC697E8}"/>
              </a:ext>
            </a:extLst>
          </p:cNvPr>
          <p:cNvSpPr txBox="1"/>
          <p:nvPr/>
        </p:nvSpPr>
        <p:spPr>
          <a:xfrm>
            <a:off x="9073229" y="4015110"/>
            <a:ext cx="1584000" cy="324000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Avancer C</a:t>
            </a:r>
            <a:r>
              <a:rPr lang="fr-FR" b="1" dirty="0">
                <a:solidFill>
                  <a:schemeClr val="bg1"/>
                </a:solidFill>
              </a:rPr>
              <a:t>2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9103E77-A8CC-46A1-B11E-60A9CD7C76A6}"/>
              </a:ext>
            </a:extLst>
          </p:cNvPr>
          <p:cNvSpPr txBox="1"/>
          <p:nvPr/>
        </p:nvSpPr>
        <p:spPr>
          <a:xfrm>
            <a:off x="8746188" y="4415017"/>
            <a:ext cx="1677071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C</a:t>
            </a:r>
            <a:r>
              <a:rPr lang="fr-FR" b="1" dirty="0">
                <a:solidFill>
                  <a:srgbClr val="FF0000"/>
                </a:solidFill>
              </a:rPr>
              <a:t>2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FF0000"/>
                </a:solidFill>
              </a:rPr>
              <a:t>avancé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BB06C25-86F2-410A-BE1A-19C0DA7300CE}"/>
              </a:ext>
            </a:extLst>
          </p:cNvPr>
          <p:cNvSpPr txBox="1"/>
          <p:nvPr/>
        </p:nvSpPr>
        <p:spPr>
          <a:xfrm>
            <a:off x="8731566" y="5178834"/>
            <a:ext cx="1677071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C</a:t>
            </a:r>
            <a:r>
              <a:rPr lang="fr-FR" b="1" dirty="0">
                <a:solidFill>
                  <a:srgbClr val="FF0000"/>
                </a:solidFill>
              </a:rPr>
              <a:t>2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FF0000"/>
                </a:solidFill>
              </a:rPr>
              <a:t>rentré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AA40ED6C-09D2-414B-AD6A-185FB1C6E67E}"/>
              </a:ext>
            </a:extLst>
          </p:cNvPr>
          <p:cNvSpPr txBox="1"/>
          <p:nvPr/>
        </p:nvSpPr>
        <p:spPr>
          <a:xfrm>
            <a:off x="9082957" y="4776312"/>
            <a:ext cx="1584000" cy="324000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Rentrer C</a:t>
            </a:r>
            <a:r>
              <a:rPr lang="fr-FR" b="1" dirty="0">
                <a:solidFill>
                  <a:schemeClr val="bg1"/>
                </a:solidFill>
              </a:rPr>
              <a:t>2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5E242CF-3019-41CC-8700-8FBBD934EEC0}"/>
              </a:ext>
            </a:extLst>
          </p:cNvPr>
          <p:cNvSpPr txBox="1"/>
          <p:nvPr/>
        </p:nvSpPr>
        <p:spPr>
          <a:xfrm>
            <a:off x="9702497" y="5524837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42" name="Image 41" descr="Une image contenant jouet, LEGO&#10;&#10;Description générée avec un niveau de confiance élevé">
            <a:extLst>
              <a:ext uri="{FF2B5EF4-FFF2-40B4-BE49-F238E27FC236}">
                <a16:creationId xmlns:a16="http://schemas.microsoft.com/office/drawing/2014/main" id="{368EDBAB-D0FA-401D-BC22-D6354A8A2E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29" y="1933638"/>
            <a:ext cx="6540189" cy="46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3" name="Bulle narrative : rectangle à coins arrondis 42">
            <a:extLst>
              <a:ext uri="{FF2B5EF4-FFF2-40B4-BE49-F238E27FC236}">
                <a16:creationId xmlns:a16="http://schemas.microsoft.com/office/drawing/2014/main" id="{1441CCEC-9E79-4972-8F40-B34C40F45252}"/>
              </a:ext>
            </a:extLst>
          </p:cNvPr>
          <p:cNvSpPr/>
          <p:nvPr/>
        </p:nvSpPr>
        <p:spPr>
          <a:xfrm>
            <a:off x="377108" y="1298302"/>
            <a:ext cx="7453990" cy="818878"/>
          </a:xfrm>
          <a:prstGeom prst="wedgeRoundRectCallout">
            <a:avLst>
              <a:gd name="adj1" fmla="val 56274"/>
              <a:gd name="adj2" fmla="val 480341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fr-FR" sz="2400" b="1" dirty="0"/>
              <a:t>la recule </a:t>
            </a:r>
            <a:r>
              <a:rPr lang="fr-FR" sz="2400" dirty="0"/>
              <a:t>du tapis T</a:t>
            </a:r>
            <a:r>
              <a:rPr lang="fr-FR" sz="2400" b="1" dirty="0"/>
              <a:t>2</a:t>
            </a:r>
            <a:r>
              <a:rPr lang="fr-FR" sz="2400" dirty="0"/>
              <a:t> par la rentrer du vérin C</a:t>
            </a:r>
            <a:r>
              <a:rPr lang="fr-FR" sz="2400" b="1" dirty="0"/>
              <a:t>3</a:t>
            </a:r>
            <a:r>
              <a:rPr lang="fr-FR" sz="2400" dirty="0"/>
              <a:t>  jusqu’ au capteur L</a:t>
            </a:r>
            <a:r>
              <a:rPr lang="fr-FR" sz="2400" b="1" dirty="0"/>
              <a:t>30</a:t>
            </a:r>
            <a:r>
              <a:rPr lang="fr-FR" sz="2400" dirty="0"/>
              <a:t> soit actionné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4867C923-D881-49BD-BE84-509F417D28F2}"/>
              </a:ext>
            </a:extLst>
          </p:cNvPr>
          <p:cNvSpPr/>
          <p:nvPr/>
        </p:nvSpPr>
        <p:spPr>
          <a:xfrm>
            <a:off x="1377551" y="5116076"/>
            <a:ext cx="2762468" cy="115663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708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1" grpId="0"/>
      <p:bldP spid="41" grpId="1"/>
      <p:bldP spid="41" grpId="2"/>
      <p:bldP spid="43" grpId="0" animBg="1"/>
      <p:bldP spid="43" grpId="1" animBg="1"/>
      <p:bldP spid="44" grpId="0" animBg="1"/>
      <p:bldP spid="4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A42E82B-A632-40E9-AB52-A792F7EF3A0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C70C57-DE9C-4971-B0B0-6D6D3F6741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88B66F-EBE1-4EF1-8BE5-D918359F6A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9E2E39-D76C-4EBD-9F9D-22D5650659CA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7C8E5E3-256C-4DCC-8B86-53A727C10CAF}"/>
              </a:ext>
            </a:extLst>
          </p:cNvPr>
          <p:cNvSpPr/>
          <p:nvPr/>
        </p:nvSpPr>
        <p:spPr>
          <a:xfrm>
            <a:off x="129385" y="1879960"/>
            <a:ext cx="7696255" cy="376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 descr="Une image contenant objet&#10;&#10;Description générée avec un niveau de confiance élevé">
            <a:extLst>
              <a:ext uri="{FF2B5EF4-FFF2-40B4-BE49-F238E27FC236}">
                <a16:creationId xmlns:a16="http://schemas.microsoft.com/office/drawing/2014/main" id="{1A68E59C-C1D0-499E-915E-EA004F67F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539" y="2369734"/>
            <a:ext cx="3980952" cy="2704762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2A13182C-ADB7-4140-A636-CD40C9FC8EDD}"/>
              </a:ext>
            </a:extLst>
          </p:cNvPr>
          <p:cNvSpPr/>
          <p:nvPr/>
        </p:nvSpPr>
        <p:spPr>
          <a:xfrm>
            <a:off x="340678" y="1352235"/>
            <a:ext cx="6784931" cy="33239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fr-FR" sz="3200" b="1" u="sng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II -   Définition d’un GRAFCET  :</a:t>
            </a:r>
          </a:p>
          <a:p>
            <a:pPr lvl="0"/>
            <a:r>
              <a:rPr lang="fr-FR" sz="2800" dirty="0">
                <a:solidFill>
                  <a:prstClr val="black"/>
                </a:solidFill>
              </a:rPr>
              <a:t>Le </a:t>
            </a:r>
            <a:r>
              <a:rPr lang="fr-FR" sz="2800" b="1" dirty="0">
                <a:solidFill>
                  <a:prstClr val="black"/>
                </a:solidFill>
              </a:rPr>
              <a:t>GRAFCET</a:t>
            </a:r>
            <a:r>
              <a:rPr lang="fr-FR" sz="2800" dirty="0">
                <a:solidFill>
                  <a:prstClr val="black"/>
                </a:solidFill>
              </a:rPr>
              <a:t>  (</a:t>
            </a:r>
            <a:r>
              <a:rPr lang="fr-FR" sz="2800" b="1" dirty="0" err="1">
                <a:solidFill>
                  <a:prstClr val="black"/>
                </a:solidFill>
              </a:rPr>
              <a:t>GRA</a:t>
            </a:r>
            <a:r>
              <a:rPr lang="fr-FR" sz="2800" dirty="0" err="1">
                <a:solidFill>
                  <a:prstClr val="black"/>
                </a:solidFill>
              </a:rPr>
              <a:t>phe</a:t>
            </a:r>
            <a:r>
              <a:rPr lang="fr-FR" sz="2800" dirty="0">
                <a:solidFill>
                  <a:prstClr val="black"/>
                </a:solidFill>
              </a:rPr>
              <a:t>  </a:t>
            </a:r>
            <a:r>
              <a:rPr lang="fr-FR" sz="2800" b="1" dirty="0">
                <a:solidFill>
                  <a:prstClr val="black"/>
                </a:solidFill>
              </a:rPr>
              <a:t>F</a:t>
            </a:r>
            <a:r>
              <a:rPr lang="fr-FR" sz="2800" dirty="0">
                <a:solidFill>
                  <a:prstClr val="black"/>
                </a:solidFill>
              </a:rPr>
              <a:t>onctionnel de </a:t>
            </a:r>
            <a:r>
              <a:rPr lang="fr-FR" sz="2800" b="1" dirty="0">
                <a:solidFill>
                  <a:prstClr val="black"/>
                </a:solidFill>
              </a:rPr>
              <a:t>C</a:t>
            </a:r>
            <a:r>
              <a:rPr lang="fr-FR" sz="2800" dirty="0">
                <a:solidFill>
                  <a:prstClr val="black"/>
                </a:solidFill>
              </a:rPr>
              <a:t>ommande par </a:t>
            </a:r>
            <a:r>
              <a:rPr lang="fr-FR" sz="2800" b="1" dirty="0">
                <a:solidFill>
                  <a:prstClr val="black"/>
                </a:solidFill>
              </a:rPr>
              <a:t>É</a:t>
            </a:r>
            <a:r>
              <a:rPr lang="fr-FR" sz="2800" dirty="0">
                <a:solidFill>
                  <a:prstClr val="black"/>
                </a:solidFill>
              </a:rPr>
              <a:t>tapes et de </a:t>
            </a:r>
            <a:r>
              <a:rPr lang="fr-FR" sz="2800" b="1" dirty="0">
                <a:solidFill>
                  <a:prstClr val="black"/>
                </a:solidFill>
              </a:rPr>
              <a:t>T</a:t>
            </a:r>
            <a:r>
              <a:rPr lang="fr-FR" sz="2800" dirty="0">
                <a:solidFill>
                  <a:prstClr val="black"/>
                </a:solidFill>
              </a:rPr>
              <a:t>ransitions) est un outil graphique de description temporelle du fonctionnement d’un système séquentiel. </a:t>
            </a:r>
          </a:p>
          <a:p>
            <a:pPr lvl="0"/>
            <a:endParaRPr lang="fr-FR" sz="2800" dirty="0">
              <a:solidFill>
                <a:prstClr val="black"/>
              </a:solidFill>
            </a:endParaRPr>
          </a:p>
          <a:p>
            <a:pPr lvl="0"/>
            <a:r>
              <a:rPr lang="fr-FR" sz="2800" u="sng" dirty="0">
                <a:solidFill>
                  <a:prstClr val="black"/>
                </a:solidFill>
              </a:rPr>
              <a:t>Il est composé par des   :</a:t>
            </a:r>
            <a:endParaRPr kumimoji="0" lang="fr-FR" sz="3200" b="1" u="sng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150CE22-66DE-4CFB-A7BB-7F6A20C2ABF8}"/>
              </a:ext>
            </a:extLst>
          </p:cNvPr>
          <p:cNvSpPr/>
          <p:nvPr/>
        </p:nvSpPr>
        <p:spPr>
          <a:xfrm>
            <a:off x="608025" y="4604337"/>
            <a:ext cx="7512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</a:rPr>
              <a:t>- Étapes  : </a:t>
            </a:r>
            <a:r>
              <a:rPr lang="fr-FR" sz="2800" dirty="0"/>
              <a:t>aux quelles sont associées des  </a:t>
            </a:r>
            <a:r>
              <a:rPr lang="fr-FR" sz="2800" b="1" dirty="0"/>
              <a:t>actions</a:t>
            </a:r>
            <a:r>
              <a:rPr lang="fr-FR" sz="2800" dirty="0"/>
              <a:t>. </a:t>
            </a:r>
            <a:endParaRPr lang="fr-FR" sz="2000" dirty="0"/>
          </a:p>
        </p:txBody>
      </p:sp>
      <p:sp>
        <p:nvSpPr>
          <p:cNvPr id="58" name="Rectangle 3">
            <a:extLst>
              <a:ext uri="{FF2B5EF4-FFF2-40B4-BE49-F238E27FC236}">
                <a16:creationId xmlns:a16="http://schemas.microsoft.com/office/drawing/2014/main" id="{74547077-E440-4FDB-AD7E-A7CBC5E1A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7469" y="3255612"/>
            <a:ext cx="17990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Font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Transition</a:t>
            </a:r>
          </a:p>
        </p:txBody>
      </p:sp>
      <p:sp>
        <p:nvSpPr>
          <p:cNvPr id="59" name="Rectangle 3">
            <a:extLst>
              <a:ext uri="{FF2B5EF4-FFF2-40B4-BE49-F238E27FC236}">
                <a16:creationId xmlns:a16="http://schemas.microsoft.com/office/drawing/2014/main" id="{FF08FBC1-EC1D-4B76-A383-1E94A014B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437" y="2746163"/>
            <a:ext cx="13459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Font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Étape 2</a:t>
            </a:r>
          </a:p>
        </p:txBody>
      </p:sp>
      <p:sp>
        <p:nvSpPr>
          <p:cNvPr id="60" name="Rectangle 3">
            <a:extLst>
              <a:ext uri="{FF2B5EF4-FFF2-40B4-BE49-F238E27FC236}">
                <a16:creationId xmlns:a16="http://schemas.microsoft.com/office/drawing/2014/main" id="{D3D8D895-7F5F-401B-A92C-C83BFA343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1512" y="3763877"/>
            <a:ext cx="13459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Font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Étape 3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24380A8-971B-4812-AAB6-8ACDC5FBDDCA}"/>
              </a:ext>
            </a:extLst>
          </p:cNvPr>
          <p:cNvSpPr/>
          <p:nvPr/>
        </p:nvSpPr>
        <p:spPr>
          <a:xfrm>
            <a:off x="608025" y="5081754"/>
            <a:ext cx="8742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</a:rPr>
              <a:t>- Transitions : </a:t>
            </a:r>
            <a:r>
              <a:rPr lang="fr-FR" sz="2800" dirty="0"/>
              <a:t>aux quelles sont associées des  </a:t>
            </a:r>
            <a:r>
              <a:rPr lang="fr-FR" sz="2800" b="1" dirty="0"/>
              <a:t>réceptivités</a:t>
            </a:r>
            <a:r>
              <a:rPr lang="fr-FR" sz="2800" dirty="0"/>
              <a:t>. </a:t>
            </a:r>
            <a:endParaRPr lang="fr-FR" sz="2000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472B467-6467-4881-A89B-1AC26443F65D}"/>
              </a:ext>
            </a:extLst>
          </p:cNvPr>
          <p:cNvSpPr/>
          <p:nvPr/>
        </p:nvSpPr>
        <p:spPr>
          <a:xfrm>
            <a:off x="608025" y="5539574"/>
            <a:ext cx="76389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</a:rPr>
              <a:t>- Liaisons  orientées :</a:t>
            </a:r>
            <a:r>
              <a:rPr lang="fr-FR" sz="2800" dirty="0"/>
              <a:t> reliant les étapes entre elles. </a:t>
            </a:r>
            <a:endParaRPr lang="fr-FR" sz="2000" dirty="0"/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4328634D-D993-4890-86EA-92FF653AACAA}"/>
              </a:ext>
            </a:extLst>
          </p:cNvPr>
          <p:cNvCxnSpPr>
            <a:cxnSpLocks/>
          </p:cNvCxnSpPr>
          <p:nvPr/>
        </p:nvCxnSpPr>
        <p:spPr>
          <a:xfrm flipV="1">
            <a:off x="9146482" y="4951464"/>
            <a:ext cx="465185" cy="84972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D8DA3DC0-F256-4F75-A6D5-AF7810877229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64E644E-9D8C-46E3-B25D-1234FF9C80BE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36" name="Image 35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6A782913-0387-4ABF-A040-40D68BFB5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F06CDD33-F50C-46CB-B1D0-C6502D9E9CDA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65" name="Flèche : pentagone 64">
                <a:extLst>
                  <a:ext uri="{FF2B5EF4-FFF2-40B4-BE49-F238E27FC236}">
                    <a16:creationId xmlns:a16="http://schemas.microsoft.com/office/drawing/2014/main" id="{1E6127F0-50DD-4CF1-99EF-D0545C4F693A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SYSTÈME</a:t>
                </a:r>
              </a:p>
            </p:txBody>
          </p:sp>
          <p:sp>
            <p:nvSpPr>
              <p:cNvPr id="66" name="Flèche : pentagone 47">
                <a:extLst>
                  <a:ext uri="{FF2B5EF4-FFF2-40B4-BE49-F238E27FC236}">
                    <a16:creationId xmlns:a16="http://schemas.microsoft.com/office/drawing/2014/main" id="{16CA344E-9A2B-4A21-98E8-4005D573E661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8" name="Image 37">
              <a:hlinkClick r:id="rId7" action="ppaction://hlinksldjump"/>
              <a:extLst>
                <a:ext uri="{FF2B5EF4-FFF2-40B4-BE49-F238E27FC236}">
                  <a16:creationId xmlns:a16="http://schemas.microsoft.com/office/drawing/2014/main" id="{E75E7A79-44FB-4BE3-B402-8E4CE165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561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1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6" grpId="0" animBg="1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42E82B-A632-40E9-AB52-A792F7EF3A0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C70C57-DE9C-4971-B0B0-6D6D3F6741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88B66F-EBE1-4EF1-8BE5-D918359F6A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9E2E39-D76C-4EBD-9F9D-22D5650659CA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1F77235-1404-426D-9BB3-0B14F3DB2B68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50E836-A58A-44CD-AB1E-0FAD28ECCCBC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1" name="Image 2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C953F6E4-A49D-4B68-A9DB-DDB91235F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D2F0B1D-AC7A-441C-B083-C548B6055EFC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4" name="Flèche : pentagone 23">
                <a:extLst>
                  <a:ext uri="{FF2B5EF4-FFF2-40B4-BE49-F238E27FC236}">
                    <a16:creationId xmlns:a16="http://schemas.microsoft.com/office/drawing/2014/main" id="{ACB8D935-CB34-4320-91B3-9F28D8639E0C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</a:t>
                </a:r>
              </a:p>
            </p:txBody>
          </p:sp>
          <p:sp>
            <p:nvSpPr>
              <p:cNvPr id="25" name="Flèche : pentagone 47">
                <a:extLst>
                  <a:ext uri="{FF2B5EF4-FFF2-40B4-BE49-F238E27FC236}">
                    <a16:creationId xmlns:a16="http://schemas.microsoft.com/office/drawing/2014/main" id="{664C98FE-CD94-4B82-BCE9-3F5C6F250937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Image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B71F2799-6FA3-4B54-B143-B2484F017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Image 14" descr="Une image contenant LEGO, jouet&#10;&#10;Description générée avec un niveau de confiance élevé">
            <a:extLst>
              <a:ext uri="{FF2B5EF4-FFF2-40B4-BE49-F238E27FC236}">
                <a16:creationId xmlns:a16="http://schemas.microsoft.com/office/drawing/2014/main" id="{41D3856A-0903-4310-86C5-D03E65DD8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72" y="1922900"/>
            <a:ext cx="6556450" cy="46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 descr="Une image contenant LEGO&#10;&#10;Description générée avec un niveau de confiance élevé">
            <a:extLst>
              <a:ext uri="{FF2B5EF4-FFF2-40B4-BE49-F238E27FC236}">
                <a16:creationId xmlns:a16="http://schemas.microsoft.com/office/drawing/2014/main" id="{862589D8-EB6D-4582-B88F-79F84B24B6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57" y="1922900"/>
            <a:ext cx="6553480" cy="46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7781D2F-AD10-44C1-8FEF-F71F784DA632}"/>
              </a:ext>
            </a:extLst>
          </p:cNvPr>
          <p:cNvSpPr/>
          <p:nvPr/>
        </p:nvSpPr>
        <p:spPr>
          <a:xfrm>
            <a:off x="441276" y="1138453"/>
            <a:ext cx="4537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c°) GRAFCET du point de vue PC :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A9CF2D5F-A513-4ED7-A363-9CBB1F051157}"/>
              </a:ext>
            </a:extLst>
          </p:cNvPr>
          <p:cNvGrpSpPr/>
          <p:nvPr/>
        </p:nvGrpSpPr>
        <p:grpSpPr>
          <a:xfrm>
            <a:off x="8045429" y="298138"/>
            <a:ext cx="3285714" cy="6304762"/>
            <a:chOff x="8045429" y="298138"/>
            <a:chExt cx="3285714" cy="6304762"/>
          </a:xfrm>
        </p:grpSpPr>
        <p:pic>
          <p:nvPicPr>
            <p:cNvPr id="27" name="Image 26" descr="Une image contenant capture d’écran&#10;&#10;Description générée avec un niveau de confiance élevé">
              <a:extLst>
                <a:ext uri="{FF2B5EF4-FFF2-40B4-BE49-F238E27FC236}">
                  <a16:creationId xmlns:a16="http://schemas.microsoft.com/office/drawing/2014/main" id="{761C3BF8-0709-4928-9DEF-E1919EC68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5429" y="298138"/>
              <a:ext cx="3285714" cy="630476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77A2F51E-F8E1-4D7F-BA4F-D4C97C09CE0E}"/>
                </a:ext>
              </a:extLst>
            </p:cNvPr>
            <p:cNvSpPr txBox="1"/>
            <p:nvPr/>
          </p:nvSpPr>
          <p:spPr>
            <a:xfrm>
              <a:off x="9011290" y="2040144"/>
              <a:ext cx="1580589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C</a:t>
              </a:r>
              <a:r>
                <a:rPr lang="fr-FR" b="1" dirty="0">
                  <a:solidFill>
                    <a:schemeClr val="bg1">
                      <a:lumMod val="85000"/>
                    </a:schemeClr>
                  </a:solidFill>
                </a:rPr>
                <a:t>1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fr-FR" sz="2000" b="1" dirty="0">
                  <a:solidFill>
                    <a:schemeClr val="bg1">
                      <a:lumMod val="85000"/>
                    </a:schemeClr>
                  </a:solidFill>
                </a:rPr>
                <a:t>avancé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53B1CBAD-5B59-4F79-B7FC-09E5D32A10C5}"/>
                </a:ext>
              </a:extLst>
            </p:cNvPr>
            <p:cNvSpPr txBox="1"/>
            <p:nvPr/>
          </p:nvSpPr>
          <p:spPr>
            <a:xfrm>
              <a:off x="9409877" y="2402463"/>
              <a:ext cx="1584000" cy="312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Rentrer C</a:t>
              </a:r>
              <a:r>
                <a:rPr lang="fr-FR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1</a:t>
              </a: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965BE7E0-C7F3-494E-9A64-34F0A85CE38D}"/>
                </a:ext>
              </a:extLst>
            </p:cNvPr>
            <p:cNvSpPr txBox="1"/>
            <p:nvPr/>
          </p:nvSpPr>
          <p:spPr>
            <a:xfrm>
              <a:off x="9409877" y="3191431"/>
              <a:ext cx="1584000" cy="312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Avancer C</a:t>
              </a:r>
              <a:r>
                <a:rPr lang="fr-FR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3</a:t>
              </a: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69C4A067-48B7-4D96-8858-3E7D7E605830}"/>
                </a:ext>
              </a:extLst>
            </p:cNvPr>
            <p:cNvSpPr txBox="1"/>
            <p:nvPr/>
          </p:nvSpPr>
          <p:spPr>
            <a:xfrm>
              <a:off x="9409877" y="3978310"/>
              <a:ext cx="1584000" cy="312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Avancer C</a:t>
              </a:r>
              <a:r>
                <a:rPr lang="fr-FR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2</a:t>
              </a: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35B7DCE8-044F-4B68-B910-BF1826E97B16}"/>
                </a:ext>
              </a:extLst>
            </p:cNvPr>
            <p:cNvSpPr txBox="1"/>
            <p:nvPr/>
          </p:nvSpPr>
          <p:spPr>
            <a:xfrm>
              <a:off x="9406325" y="4741116"/>
              <a:ext cx="1584000" cy="312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Rentrer C</a:t>
              </a:r>
              <a:r>
                <a:rPr lang="fr-FR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2</a:t>
              </a: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E9012428-FBB8-4421-91A3-8AA17B38A601}"/>
                </a:ext>
              </a:extLst>
            </p:cNvPr>
            <p:cNvSpPr txBox="1"/>
            <p:nvPr/>
          </p:nvSpPr>
          <p:spPr>
            <a:xfrm>
              <a:off x="9396528" y="1581799"/>
              <a:ext cx="1584000" cy="312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Avancer C</a:t>
              </a:r>
              <a:r>
                <a:rPr lang="fr-FR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1</a:t>
              </a: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CBB43FEF-15B4-45E2-9A92-AFE54BD47F53}"/>
                </a:ext>
              </a:extLst>
            </p:cNvPr>
            <p:cNvSpPr txBox="1"/>
            <p:nvPr/>
          </p:nvSpPr>
          <p:spPr>
            <a:xfrm>
              <a:off x="8932471" y="3603250"/>
              <a:ext cx="1580589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C</a:t>
              </a:r>
              <a:r>
                <a:rPr lang="fr-FR" b="1" dirty="0">
                  <a:solidFill>
                    <a:schemeClr val="bg1">
                      <a:lumMod val="85000"/>
                    </a:schemeClr>
                  </a:solidFill>
                </a:rPr>
                <a:t>3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fr-FR" sz="2000" b="1" dirty="0">
                  <a:solidFill>
                    <a:schemeClr val="bg1">
                      <a:lumMod val="85000"/>
                    </a:schemeClr>
                  </a:solidFill>
                </a:rPr>
                <a:t>avancé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26CBC034-453A-49AE-9E8C-E8C1456BEADF}"/>
                </a:ext>
              </a:extLst>
            </p:cNvPr>
            <p:cNvSpPr txBox="1"/>
            <p:nvPr/>
          </p:nvSpPr>
          <p:spPr>
            <a:xfrm>
              <a:off x="8932471" y="4376410"/>
              <a:ext cx="1580589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C</a:t>
              </a:r>
              <a:r>
                <a:rPr lang="fr-FR" b="1" dirty="0">
                  <a:solidFill>
                    <a:schemeClr val="bg1">
                      <a:lumMod val="85000"/>
                    </a:schemeClr>
                  </a:solidFill>
                </a:rPr>
                <a:t>2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fr-FR" sz="2000" b="1" dirty="0">
                  <a:solidFill>
                    <a:schemeClr val="bg1">
                      <a:lumMod val="85000"/>
                    </a:schemeClr>
                  </a:solidFill>
                </a:rPr>
                <a:t>avancé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A7CD5A09-BE56-4F00-832C-D275CE1C3534}"/>
                </a:ext>
              </a:extLst>
            </p:cNvPr>
            <p:cNvSpPr txBox="1"/>
            <p:nvPr/>
          </p:nvSpPr>
          <p:spPr>
            <a:xfrm>
              <a:off x="8974594" y="5184400"/>
              <a:ext cx="1580589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C</a:t>
              </a:r>
              <a:r>
                <a:rPr lang="fr-FR" b="1" dirty="0">
                  <a:solidFill>
                    <a:schemeClr val="bg1">
                      <a:lumMod val="85000"/>
                    </a:schemeClr>
                  </a:solidFill>
                </a:rPr>
                <a:t>2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fr-FR" sz="2000" b="1" dirty="0">
                  <a:solidFill>
                    <a:schemeClr val="bg1">
                      <a:lumMod val="85000"/>
                    </a:schemeClr>
                  </a:solidFill>
                </a:rPr>
                <a:t>rentré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</a:p>
          </p:txBody>
        </p:sp>
      </p:grpSp>
      <p:sp>
        <p:nvSpPr>
          <p:cNvPr id="43" name="ZoneTexte 42">
            <a:extLst>
              <a:ext uri="{FF2B5EF4-FFF2-40B4-BE49-F238E27FC236}">
                <a16:creationId xmlns:a16="http://schemas.microsoft.com/office/drawing/2014/main" id="{DF8397B1-0DB8-40C2-823A-C75D18C41162}"/>
              </a:ext>
            </a:extLst>
          </p:cNvPr>
          <p:cNvSpPr txBox="1"/>
          <p:nvPr/>
        </p:nvSpPr>
        <p:spPr>
          <a:xfrm>
            <a:off x="10025796" y="1457654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C1765A5A-A614-480D-A9A5-83F27AB9EEA9}"/>
              </a:ext>
            </a:extLst>
          </p:cNvPr>
          <p:cNvSpPr/>
          <p:nvPr/>
        </p:nvSpPr>
        <p:spPr>
          <a:xfrm rot="199337">
            <a:off x="3269348" y="2987865"/>
            <a:ext cx="674815" cy="86757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1618A3A-8554-496C-9792-00ABC06B7290}"/>
              </a:ext>
            </a:extLst>
          </p:cNvPr>
          <p:cNvSpPr txBox="1"/>
          <p:nvPr/>
        </p:nvSpPr>
        <p:spPr>
          <a:xfrm>
            <a:off x="9406325" y="1566994"/>
            <a:ext cx="1584000" cy="333425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solidFill>
                  <a:schemeClr val="bg1"/>
                </a:solidFill>
              </a:rPr>
              <a:t>14 M</a:t>
            </a:r>
            <a:r>
              <a:rPr lang="fr-FR" b="1" dirty="0">
                <a:solidFill>
                  <a:schemeClr val="bg1"/>
                </a:solidFill>
              </a:rPr>
              <a:t>1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D2A05AE0-CA29-4383-AC91-4AAA04AAB3DD}"/>
              </a:ext>
            </a:extLst>
          </p:cNvPr>
          <p:cNvSpPr txBox="1"/>
          <p:nvPr/>
        </p:nvSpPr>
        <p:spPr>
          <a:xfrm>
            <a:off x="9081728" y="2030874"/>
            <a:ext cx="1677071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L</a:t>
            </a:r>
            <a:r>
              <a:rPr lang="fr-FR" b="1" dirty="0">
                <a:solidFill>
                  <a:srgbClr val="FF0000"/>
                </a:solidFill>
              </a:rPr>
              <a:t>11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E668C23C-7DF7-448F-9D07-BBB3946BFFE0}"/>
              </a:ext>
            </a:extLst>
          </p:cNvPr>
          <p:cNvSpPr txBox="1"/>
          <p:nvPr/>
        </p:nvSpPr>
        <p:spPr>
          <a:xfrm>
            <a:off x="8924061" y="1845781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8" name="Bulle narrative : rectangle à coins arrondis 47">
            <a:extLst>
              <a:ext uri="{FF2B5EF4-FFF2-40B4-BE49-F238E27FC236}">
                <a16:creationId xmlns:a16="http://schemas.microsoft.com/office/drawing/2014/main" id="{CC78FBAF-B5A1-4601-93CB-3966D6976ABD}"/>
              </a:ext>
            </a:extLst>
          </p:cNvPr>
          <p:cNvSpPr/>
          <p:nvPr/>
        </p:nvSpPr>
        <p:spPr>
          <a:xfrm>
            <a:off x="1357372" y="1476074"/>
            <a:ext cx="4813457" cy="468239"/>
          </a:xfrm>
          <a:prstGeom prst="wedgeRoundRectCallout">
            <a:avLst>
              <a:gd name="adj1" fmla="val -4100"/>
              <a:gd name="adj2" fmla="val 261237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fr-FR" sz="2400" b="1" dirty="0"/>
              <a:t>Jusqu’à l’action du capteur  « </a:t>
            </a:r>
            <a:r>
              <a:rPr lang="fr-FR" sz="2800" b="1" dirty="0"/>
              <a:t>L</a:t>
            </a:r>
            <a:r>
              <a:rPr lang="fr-FR" sz="2000" b="1" dirty="0"/>
              <a:t>11 </a:t>
            </a:r>
            <a:r>
              <a:rPr lang="fr-FR" sz="2400" b="1" dirty="0"/>
              <a:t>»</a:t>
            </a:r>
          </a:p>
        </p:txBody>
      </p:sp>
      <p:sp>
        <p:nvSpPr>
          <p:cNvPr id="49" name="Flèche : droite 48">
            <a:extLst>
              <a:ext uri="{FF2B5EF4-FFF2-40B4-BE49-F238E27FC236}">
                <a16:creationId xmlns:a16="http://schemas.microsoft.com/office/drawing/2014/main" id="{62CF9436-A6B9-46B1-B5D6-DD8A1EA7BE6A}"/>
              </a:ext>
            </a:extLst>
          </p:cNvPr>
          <p:cNvSpPr/>
          <p:nvPr/>
        </p:nvSpPr>
        <p:spPr>
          <a:xfrm>
            <a:off x="1594022" y="4031891"/>
            <a:ext cx="407773" cy="284590"/>
          </a:xfrm>
          <a:prstGeom prst="rightArrow">
            <a:avLst/>
          </a:prstGeom>
          <a:solidFill>
            <a:srgbClr val="FF0000"/>
          </a:solidFill>
          <a:effectLst>
            <a:glow rad="101600">
              <a:schemeClr val="accent4">
                <a:satMod val="175000"/>
                <a:alpha val="8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F80E39F-4412-447A-A0DF-C9FE6375E0FD}"/>
              </a:ext>
            </a:extLst>
          </p:cNvPr>
          <p:cNvSpPr/>
          <p:nvPr/>
        </p:nvSpPr>
        <p:spPr>
          <a:xfrm>
            <a:off x="342887" y="413827"/>
            <a:ext cx="92188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338"/>
            <a:r>
              <a:rPr lang="fr-FR" sz="2400" b="1" u="sng" dirty="0"/>
              <a:t>TRAVAIL DEMANDER  :</a:t>
            </a:r>
          </a:p>
          <a:p>
            <a:pPr indent="185738"/>
            <a:r>
              <a:rPr lang="fr-FR" sz="2400" i="1" dirty="0"/>
              <a:t>En se référant au dossier technique, compléter le :</a:t>
            </a:r>
          </a:p>
        </p:txBody>
      </p:sp>
    </p:spTree>
    <p:extLst>
      <p:ext uri="{BB962C8B-B14F-4D97-AF65-F5344CB8AC3E}">
        <p14:creationId xmlns:p14="http://schemas.microsoft.com/office/powerpoint/2010/main" val="408047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3" grpId="0"/>
      <p:bldP spid="43" grpId="1"/>
      <p:bldP spid="43" grpId="2"/>
      <p:bldP spid="44" grpId="0" animBg="1"/>
      <p:bldP spid="44" grpId="1" animBg="1"/>
      <p:bldP spid="45" grpId="0" animBg="1"/>
      <p:bldP spid="46" grpId="0" animBg="1"/>
      <p:bldP spid="47" grpId="0"/>
      <p:bldP spid="47" grpId="1"/>
      <p:bldP spid="47" grpId="2"/>
      <p:bldP spid="48" grpId="0" animBg="1"/>
      <p:bldP spid="48" grpId="1" animBg="1"/>
      <p:bldP spid="49" grpId="0" animBg="1"/>
      <p:bldP spid="49" grpId="1" animBg="1"/>
      <p:bldP spid="49" grpId="2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42E82B-A632-40E9-AB52-A792F7EF3A0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C70C57-DE9C-4971-B0B0-6D6D3F6741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88B66F-EBE1-4EF1-8BE5-D918359F6A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9E2E39-D76C-4EBD-9F9D-22D5650659CA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1F77235-1404-426D-9BB3-0B14F3DB2B68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50E836-A58A-44CD-AB1E-0FAD28ECCCBC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1" name="Image 2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C953F6E4-A49D-4B68-A9DB-DDB91235F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D2F0B1D-AC7A-441C-B083-C548B6055EFC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4" name="Flèche : pentagone 23">
                <a:extLst>
                  <a:ext uri="{FF2B5EF4-FFF2-40B4-BE49-F238E27FC236}">
                    <a16:creationId xmlns:a16="http://schemas.microsoft.com/office/drawing/2014/main" id="{ACB8D935-CB34-4320-91B3-9F28D8639E0C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</a:t>
                </a:r>
              </a:p>
            </p:txBody>
          </p:sp>
          <p:sp>
            <p:nvSpPr>
              <p:cNvPr id="25" name="Flèche : pentagone 47">
                <a:extLst>
                  <a:ext uri="{FF2B5EF4-FFF2-40B4-BE49-F238E27FC236}">
                    <a16:creationId xmlns:a16="http://schemas.microsoft.com/office/drawing/2014/main" id="{664C98FE-CD94-4B82-BCE9-3F5C6F250937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Image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B71F2799-6FA3-4B54-B143-B2484F017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Image 14" descr="Une image contenant LEGO, jouet&#10;&#10;Description générée avec un niveau de confiance élevé">
            <a:extLst>
              <a:ext uri="{FF2B5EF4-FFF2-40B4-BE49-F238E27FC236}">
                <a16:creationId xmlns:a16="http://schemas.microsoft.com/office/drawing/2014/main" id="{AA8964BE-D6AE-497F-B39A-8E2C49BA3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72" y="1922900"/>
            <a:ext cx="6556450" cy="46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 descr="Une image contenant LEGO&#10;&#10;Description générée avec un niveau de confiance élevé">
            <a:extLst>
              <a:ext uri="{FF2B5EF4-FFF2-40B4-BE49-F238E27FC236}">
                <a16:creationId xmlns:a16="http://schemas.microsoft.com/office/drawing/2014/main" id="{5CEEB5E2-CC9F-4491-B208-703F02B261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57" y="1922900"/>
            <a:ext cx="6553480" cy="46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15548E18-6D0C-4CE9-808B-8ED1C0AD8BED}"/>
              </a:ext>
            </a:extLst>
          </p:cNvPr>
          <p:cNvGrpSpPr/>
          <p:nvPr/>
        </p:nvGrpSpPr>
        <p:grpSpPr>
          <a:xfrm>
            <a:off x="8045429" y="298138"/>
            <a:ext cx="3285714" cy="6304762"/>
            <a:chOff x="8045429" y="298138"/>
            <a:chExt cx="3285714" cy="6304762"/>
          </a:xfrm>
        </p:grpSpPr>
        <p:pic>
          <p:nvPicPr>
            <p:cNvPr id="27" name="Image 26" descr="Une image contenant capture d’écran&#10;&#10;Description générée avec un niveau de confiance élevé">
              <a:extLst>
                <a:ext uri="{FF2B5EF4-FFF2-40B4-BE49-F238E27FC236}">
                  <a16:creationId xmlns:a16="http://schemas.microsoft.com/office/drawing/2014/main" id="{57E6D420-35DB-43BC-A87C-451C1C0FE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5429" y="298138"/>
              <a:ext cx="3285714" cy="630476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3659C0D8-38F1-4916-9693-C7747558831A}"/>
                </a:ext>
              </a:extLst>
            </p:cNvPr>
            <p:cNvSpPr txBox="1"/>
            <p:nvPr/>
          </p:nvSpPr>
          <p:spPr>
            <a:xfrm>
              <a:off x="9011290" y="2040144"/>
              <a:ext cx="1580589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C</a:t>
              </a:r>
              <a:r>
                <a:rPr lang="fr-FR" b="1" dirty="0">
                  <a:solidFill>
                    <a:schemeClr val="bg1">
                      <a:lumMod val="85000"/>
                    </a:schemeClr>
                  </a:solidFill>
                </a:rPr>
                <a:t>1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fr-FR" sz="2000" b="1" dirty="0">
                  <a:solidFill>
                    <a:schemeClr val="bg1">
                      <a:lumMod val="85000"/>
                    </a:schemeClr>
                  </a:solidFill>
                </a:rPr>
                <a:t>avancé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EC627161-5690-473D-A5EF-A0BB6A4B62CD}"/>
                </a:ext>
              </a:extLst>
            </p:cNvPr>
            <p:cNvSpPr txBox="1"/>
            <p:nvPr/>
          </p:nvSpPr>
          <p:spPr>
            <a:xfrm>
              <a:off x="9409877" y="2402463"/>
              <a:ext cx="1584000" cy="312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Rentrer C</a:t>
              </a:r>
              <a:r>
                <a:rPr lang="fr-FR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1</a:t>
              </a: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D748E2D-9A40-4D26-9492-F9BF6D9F0F08}"/>
                </a:ext>
              </a:extLst>
            </p:cNvPr>
            <p:cNvSpPr txBox="1"/>
            <p:nvPr/>
          </p:nvSpPr>
          <p:spPr>
            <a:xfrm>
              <a:off x="9409877" y="3191431"/>
              <a:ext cx="1584000" cy="312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Avancer C</a:t>
              </a:r>
              <a:r>
                <a:rPr lang="fr-FR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3</a:t>
              </a: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4A669A95-69BE-4082-8888-68F5297B42F1}"/>
                </a:ext>
              </a:extLst>
            </p:cNvPr>
            <p:cNvSpPr txBox="1"/>
            <p:nvPr/>
          </p:nvSpPr>
          <p:spPr>
            <a:xfrm>
              <a:off x="9409877" y="3978310"/>
              <a:ext cx="1584000" cy="312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Avancer C</a:t>
              </a:r>
              <a:r>
                <a:rPr lang="fr-FR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2</a:t>
              </a: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FEBDD8D2-DC17-4AC8-905F-B9009DA8BC4B}"/>
                </a:ext>
              </a:extLst>
            </p:cNvPr>
            <p:cNvSpPr txBox="1"/>
            <p:nvPr/>
          </p:nvSpPr>
          <p:spPr>
            <a:xfrm>
              <a:off x="9406325" y="4741116"/>
              <a:ext cx="1584000" cy="312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Rentrer C</a:t>
              </a:r>
              <a:r>
                <a:rPr lang="fr-FR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2</a:t>
              </a: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5D57DA20-DF54-451A-8322-F2378F50EA9E}"/>
                </a:ext>
              </a:extLst>
            </p:cNvPr>
            <p:cNvSpPr txBox="1"/>
            <p:nvPr/>
          </p:nvSpPr>
          <p:spPr>
            <a:xfrm>
              <a:off x="9396528" y="1581799"/>
              <a:ext cx="1584000" cy="312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Avancer C</a:t>
              </a:r>
              <a:r>
                <a:rPr lang="fr-FR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1</a:t>
              </a: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50EAF8B1-3617-4804-961C-4FE9B1A9E830}"/>
                </a:ext>
              </a:extLst>
            </p:cNvPr>
            <p:cNvSpPr txBox="1"/>
            <p:nvPr/>
          </p:nvSpPr>
          <p:spPr>
            <a:xfrm>
              <a:off x="8932471" y="3603250"/>
              <a:ext cx="1580589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C</a:t>
              </a:r>
              <a:r>
                <a:rPr lang="fr-FR" b="1" dirty="0">
                  <a:solidFill>
                    <a:schemeClr val="bg1">
                      <a:lumMod val="85000"/>
                    </a:schemeClr>
                  </a:solidFill>
                </a:rPr>
                <a:t>3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fr-FR" sz="2000" b="1" dirty="0">
                  <a:solidFill>
                    <a:schemeClr val="bg1">
                      <a:lumMod val="85000"/>
                    </a:schemeClr>
                  </a:solidFill>
                </a:rPr>
                <a:t>avancé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F56CBBC8-4C7E-4955-93F6-178C70775203}"/>
                </a:ext>
              </a:extLst>
            </p:cNvPr>
            <p:cNvSpPr txBox="1"/>
            <p:nvPr/>
          </p:nvSpPr>
          <p:spPr>
            <a:xfrm>
              <a:off x="8932471" y="4376410"/>
              <a:ext cx="1580589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C</a:t>
              </a:r>
              <a:r>
                <a:rPr lang="fr-FR" b="1" dirty="0">
                  <a:solidFill>
                    <a:schemeClr val="bg1">
                      <a:lumMod val="85000"/>
                    </a:schemeClr>
                  </a:solidFill>
                </a:rPr>
                <a:t>2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fr-FR" sz="2000" b="1" dirty="0">
                  <a:solidFill>
                    <a:schemeClr val="bg1">
                      <a:lumMod val="85000"/>
                    </a:schemeClr>
                  </a:solidFill>
                </a:rPr>
                <a:t>avancé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C9C695CE-3BE6-4278-81B6-ED70392871A2}"/>
                </a:ext>
              </a:extLst>
            </p:cNvPr>
            <p:cNvSpPr txBox="1"/>
            <p:nvPr/>
          </p:nvSpPr>
          <p:spPr>
            <a:xfrm>
              <a:off x="8974594" y="5184400"/>
              <a:ext cx="1580589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C</a:t>
              </a:r>
              <a:r>
                <a:rPr lang="fr-FR" b="1" dirty="0">
                  <a:solidFill>
                    <a:schemeClr val="bg1">
                      <a:lumMod val="85000"/>
                    </a:schemeClr>
                  </a:solidFill>
                </a:rPr>
                <a:t>2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fr-FR" sz="2000" b="1" dirty="0">
                  <a:solidFill>
                    <a:schemeClr val="bg1">
                      <a:lumMod val="85000"/>
                    </a:schemeClr>
                  </a:solidFill>
                </a:rPr>
                <a:t>rentré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</a:p>
          </p:txBody>
        </p:sp>
      </p:grpSp>
      <p:sp>
        <p:nvSpPr>
          <p:cNvPr id="43" name="Ellipse 42">
            <a:extLst>
              <a:ext uri="{FF2B5EF4-FFF2-40B4-BE49-F238E27FC236}">
                <a16:creationId xmlns:a16="http://schemas.microsoft.com/office/drawing/2014/main" id="{60A37E78-01F7-4300-81D9-0EE135A4710E}"/>
              </a:ext>
            </a:extLst>
          </p:cNvPr>
          <p:cNvSpPr/>
          <p:nvPr/>
        </p:nvSpPr>
        <p:spPr>
          <a:xfrm rot="199337">
            <a:off x="2388614" y="3097023"/>
            <a:ext cx="621527" cy="70346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4D178FF5-A1EE-4F3E-8650-67DC52921B45}"/>
              </a:ext>
            </a:extLst>
          </p:cNvPr>
          <p:cNvSpPr txBox="1"/>
          <p:nvPr/>
        </p:nvSpPr>
        <p:spPr>
          <a:xfrm>
            <a:off x="9406325" y="1566994"/>
            <a:ext cx="1584000" cy="333425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solidFill>
                  <a:schemeClr val="bg1"/>
                </a:solidFill>
              </a:rPr>
              <a:t>14 M</a:t>
            </a:r>
            <a:r>
              <a:rPr lang="fr-FR" b="1" dirty="0">
                <a:solidFill>
                  <a:schemeClr val="bg1"/>
                </a:solidFill>
              </a:rPr>
              <a:t>1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6501FE96-DA52-4839-830E-8F44A87ECA59}"/>
              </a:ext>
            </a:extLst>
          </p:cNvPr>
          <p:cNvSpPr txBox="1"/>
          <p:nvPr/>
        </p:nvSpPr>
        <p:spPr>
          <a:xfrm>
            <a:off x="9081728" y="2030874"/>
            <a:ext cx="1677071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L</a:t>
            </a:r>
            <a:r>
              <a:rPr lang="fr-FR" b="1" dirty="0">
                <a:solidFill>
                  <a:srgbClr val="FF0000"/>
                </a:solidFill>
              </a:rPr>
              <a:t>11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46" name="Bulle narrative : rectangle à coins arrondis 45">
            <a:extLst>
              <a:ext uri="{FF2B5EF4-FFF2-40B4-BE49-F238E27FC236}">
                <a16:creationId xmlns:a16="http://schemas.microsoft.com/office/drawing/2014/main" id="{21BE1DD0-77EB-49ED-AA72-D4F7D41A8394}"/>
              </a:ext>
            </a:extLst>
          </p:cNvPr>
          <p:cNvSpPr/>
          <p:nvPr/>
        </p:nvSpPr>
        <p:spPr>
          <a:xfrm>
            <a:off x="1357372" y="1476074"/>
            <a:ext cx="4813457" cy="468239"/>
          </a:xfrm>
          <a:prstGeom prst="wedgeRoundRectCallout">
            <a:avLst>
              <a:gd name="adj1" fmla="val -21043"/>
              <a:gd name="adj2" fmla="val 275853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fr-FR" sz="2400" b="1" dirty="0"/>
              <a:t>Jusqu’à l’action du capteur  « </a:t>
            </a:r>
            <a:r>
              <a:rPr lang="fr-FR" sz="2800" b="1" dirty="0"/>
              <a:t>L</a:t>
            </a:r>
            <a:r>
              <a:rPr lang="fr-FR" sz="2000" b="1" dirty="0"/>
              <a:t>10 </a:t>
            </a:r>
            <a:r>
              <a:rPr lang="fr-FR" sz="2400" b="1" dirty="0"/>
              <a:t>»</a:t>
            </a:r>
          </a:p>
        </p:txBody>
      </p:sp>
      <p:sp>
        <p:nvSpPr>
          <p:cNvPr id="47" name="Flèche : droite 46">
            <a:extLst>
              <a:ext uri="{FF2B5EF4-FFF2-40B4-BE49-F238E27FC236}">
                <a16:creationId xmlns:a16="http://schemas.microsoft.com/office/drawing/2014/main" id="{D67C5487-2ACA-48B4-A669-27569A457248}"/>
              </a:ext>
            </a:extLst>
          </p:cNvPr>
          <p:cNvSpPr/>
          <p:nvPr/>
        </p:nvSpPr>
        <p:spPr>
          <a:xfrm flipH="1">
            <a:off x="3246976" y="4073162"/>
            <a:ext cx="407773" cy="284590"/>
          </a:xfrm>
          <a:prstGeom prst="rightArrow">
            <a:avLst/>
          </a:prstGeom>
          <a:solidFill>
            <a:srgbClr val="FF0000"/>
          </a:solidFill>
          <a:effectLst>
            <a:glow rad="101600">
              <a:schemeClr val="accent4">
                <a:satMod val="175000"/>
                <a:alpha val="8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D912C96E-095F-45DF-B876-B7D3206EE59A}"/>
              </a:ext>
            </a:extLst>
          </p:cNvPr>
          <p:cNvSpPr txBox="1"/>
          <p:nvPr/>
        </p:nvSpPr>
        <p:spPr>
          <a:xfrm>
            <a:off x="9406325" y="2388560"/>
            <a:ext cx="1584000" cy="333425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solidFill>
                  <a:schemeClr val="bg1"/>
                </a:solidFill>
              </a:rPr>
              <a:t>12 M</a:t>
            </a:r>
            <a:r>
              <a:rPr lang="fr-FR" b="1" dirty="0">
                <a:solidFill>
                  <a:schemeClr val="bg1"/>
                </a:solidFill>
              </a:rPr>
              <a:t>1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A9F6F814-1AB1-478C-86CB-0E3E1439C429}"/>
              </a:ext>
            </a:extLst>
          </p:cNvPr>
          <p:cNvSpPr txBox="1"/>
          <p:nvPr/>
        </p:nvSpPr>
        <p:spPr>
          <a:xfrm>
            <a:off x="10025796" y="2247975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FBDE688-7F02-48FB-953B-52F45C7581AF}"/>
              </a:ext>
            </a:extLst>
          </p:cNvPr>
          <p:cNvSpPr/>
          <p:nvPr/>
        </p:nvSpPr>
        <p:spPr>
          <a:xfrm>
            <a:off x="441276" y="1138453"/>
            <a:ext cx="4537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c°) GRAFCET du point de vue PC :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71B2447-FEA9-4BE9-B8E4-D797299B209E}"/>
              </a:ext>
            </a:extLst>
          </p:cNvPr>
          <p:cNvSpPr/>
          <p:nvPr/>
        </p:nvSpPr>
        <p:spPr>
          <a:xfrm>
            <a:off x="342887" y="413827"/>
            <a:ext cx="92188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338"/>
            <a:r>
              <a:rPr lang="fr-FR" sz="2400" b="1" u="sng" dirty="0"/>
              <a:t>TRAVAIL DEMANDER  :</a:t>
            </a:r>
          </a:p>
          <a:p>
            <a:pPr indent="185738"/>
            <a:r>
              <a:rPr lang="fr-FR" sz="2400" i="1" dirty="0"/>
              <a:t>En se référant au dossier technique, compléter le :</a:t>
            </a:r>
          </a:p>
        </p:txBody>
      </p:sp>
    </p:spTree>
    <p:extLst>
      <p:ext uri="{BB962C8B-B14F-4D97-AF65-F5344CB8AC3E}">
        <p14:creationId xmlns:p14="http://schemas.microsoft.com/office/powerpoint/2010/main" val="125042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6" grpId="0" animBg="1"/>
      <p:bldP spid="47" grpId="0" animBg="1"/>
      <p:bldP spid="47" grpId="1" animBg="1"/>
      <p:bldP spid="47" grpId="2" animBg="1"/>
      <p:bldP spid="48" grpId="0" animBg="1"/>
      <p:bldP spid="49" grpId="0"/>
      <p:bldP spid="49" grpId="1"/>
      <p:bldP spid="49" grpId="2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42E82B-A632-40E9-AB52-A792F7EF3A0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C70C57-DE9C-4971-B0B0-6D6D3F6741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88B66F-EBE1-4EF1-8BE5-D918359F6A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9E2E39-D76C-4EBD-9F9D-22D5650659CA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1F77235-1404-426D-9BB3-0B14F3DB2B68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50E836-A58A-44CD-AB1E-0FAD28ECCCBC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1" name="Image 2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C953F6E4-A49D-4B68-A9DB-DDB91235F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D2F0B1D-AC7A-441C-B083-C548B6055EFC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4" name="Flèche : pentagone 23">
                <a:extLst>
                  <a:ext uri="{FF2B5EF4-FFF2-40B4-BE49-F238E27FC236}">
                    <a16:creationId xmlns:a16="http://schemas.microsoft.com/office/drawing/2014/main" id="{ACB8D935-CB34-4320-91B3-9F28D8639E0C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</a:t>
                </a:r>
              </a:p>
            </p:txBody>
          </p:sp>
          <p:sp>
            <p:nvSpPr>
              <p:cNvPr id="25" name="Flèche : pentagone 47">
                <a:extLst>
                  <a:ext uri="{FF2B5EF4-FFF2-40B4-BE49-F238E27FC236}">
                    <a16:creationId xmlns:a16="http://schemas.microsoft.com/office/drawing/2014/main" id="{664C98FE-CD94-4B82-BCE9-3F5C6F250937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Image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B71F2799-6FA3-4B54-B143-B2484F017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Image 14" descr="Une image contenant jouet, LEGO&#10;&#10;Description générée avec un niveau de confiance élevé">
            <a:extLst>
              <a:ext uri="{FF2B5EF4-FFF2-40B4-BE49-F238E27FC236}">
                <a16:creationId xmlns:a16="http://schemas.microsoft.com/office/drawing/2014/main" id="{94F3013B-42C2-4F8C-91D4-7056F8EAE0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65" y="1928540"/>
            <a:ext cx="6537260" cy="46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2D7BF74-1056-48A6-AA95-A34323837A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46" y="1928421"/>
            <a:ext cx="6578700" cy="46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8CBCBF09-81E4-4C2B-A491-C450671C1FEC}"/>
              </a:ext>
            </a:extLst>
          </p:cNvPr>
          <p:cNvGrpSpPr/>
          <p:nvPr/>
        </p:nvGrpSpPr>
        <p:grpSpPr>
          <a:xfrm>
            <a:off x="8045429" y="298138"/>
            <a:ext cx="3285714" cy="6304762"/>
            <a:chOff x="8045429" y="298138"/>
            <a:chExt cx="3285714" cy="6304762"/>
          </a:xfrm>
        </p:grpSpPr>
        <p:pic>
          <p:nvPicPr>
            <p:cNvPr id="27" name="Image 26" descr="Une image contenant capture d’écran&#10;&#10;Description générée avec un niveau de confiance élevé">
              <a:extLst>
                <a:ext uri="{FF2B5EF4-FFF2-40B4-BE49-F238E27FC236}">
                  <a16:creationId xmlns:a16="http://schemas.microsoft.com/office/drawing/2014/main" id="{EE68A00C-9420-4BD6-B4DF-B812B57AE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5429" y="298138"/>
              <a:ext cx="3285714" cy="630476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2810397-B309-4D37-9BD7-63AAF58EC48D}"/>
                </a:ext>
              </a:extLst>
            </p:cNvPr>
            <p:cNvSpPr txBox="1"/>
            <p:nvPr/>
          </p:nvSpPr>
          <p:spPr>
            <a:xfrm>
              <a:off x="9011290" y="2040144"/>
              <a:ext cx="1580589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C</a:t>
              </a:r>
              <a:r>
                <a:rPr lang="fr-FR" b="1" dirty="0">
                  <a:solidFill>
                    <a:schemeClr val="bg1">
                      <a:lumMod val="85000"/>
                    </a:schemeClr>
                  </a:solidFill>
                </a:rPr>
                <a:t>1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fr-FR" sz="2000" b="1" dirty="0">
                  <a:solidFill>
                    <a:schemeClr val="bg1">
                      <a:lumMod val="85000"/>
                    </a:schemeClr>
                  </a:solidFill>
                </a:rPr>
                <a:t>avancé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BB966E71-A192-404E-B16C-CA2AF37D4218}"/>
                </a:ext>
              </a:extLst>
            </p:cNvPr>
            <p:cNvSpPr txBox="1"/>
            <p:nvPr/>
          </p:nvSpPr>
          <p:spPr>
            <a:xfrm>
              <a:off x="9409877" y="2402463"/>
              <a:ext cx="1584000" cy="312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Rentrer C</a:t>
              </a:r>
              <a:r>
                <a:rPr lang="fr-FR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1</a:t>
              </a: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3ED2247B-C5FF-4B2F-A294-176EACE230CE}"/>
                </a:ext>
              </a:extLst>
            </p:cNvPr>
            <p:cNvSpPr txBox="1"/>
            <p:nvPr/>
          </p:nvSpPr>
          <p:spPr>
            <a:xfrm>
              <a:off x="9409877" y="3191431"/>
              <a:ext cx="1584000" cy="312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Avancer C</a:t>
              </a:r>
              <a:r>
                <a:rPr lang="fr-FR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3</a:t>
              </a: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74DEBC49-D79D-43E1-9EE9-F77575437694}"/>
                </a:ext>
              </a:extLst>
            </p:cNvPr>
            <p:cNvSpPr txBox="1"/>
            <p:nvPr/>
          </p:nvSpPr>
          <p:spPr>
            <a:xfrm>
              <a:off x="9409877" y="3978310"/>
              <a:ext cx="1584000" cy="312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Avancer C</a:t>
              </a:r>
              <a:r>
                <a:rPr lang="fr-FR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2</a:t>
              </a: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A88AD76B-67A0-43A2-948C-715F9B8A9B7E}"/>
                </a:ext>
              </a:extLst>
            </p:cNvPr>
            <p:cNvSpPr txBox="1"/>
            <p:nvPr/>
          </p:nvSpPr>
          <p:spPr>
            <a:xfrm>
              <a:off x="9406325" y="4741116"/>
              <a:ext cx="1584000" cy="312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Rentrer C</a:t>
              </a:r>
              <a:r>
                <a:rPr lang="fr-FR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2</a:t>
              </a: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2740B2DE-F0FA-4E90-8EEE-79449797D1B6}"/>
                </a:ext>
              </a:extLst>
            </p:cNvPr>
            <p:cNvSpPr txBox="1"/>
            <p:nvPr/>
          </p:nvSpPr>
          <p:spPr>
            <a:xfrm>
              <a:off x="9396528" y="1581799"/>
              <a:ext cx="1584000" cy="312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Avancer C</a:t>
              </a:r>
              <a:r>
                <a:rPr lang="fr-FR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1</a:t>
              </a: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A2D695C6-32D7-47D1-88ED-DD13FE209220}"/>
                </a:ext>
              </a:extLst>
            </p:cNvPr>
            <p:cNvSpPr txBox="1"/>
            <p:nvPr/>
          </p:nvSpPr>
          <p:spPr>
            <a:xfrm>
              <a:off x="8932471" y="3603250"/>
              <a:ext cx="1580589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C</a:t>
              </a:r>
              <a:r>
                <a:rPr lang="fr-FR" b="1" dirty="0">
                  <a:solidFill>
                    <a:schemeClr val="bg1">
                      <a:lumMod val="85000"/>
                    </a:schemeClr>
                  </a:solidFill>
                </a:rPr>
                <a:t>3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fr-FR" sz="2000" b="1" dirty="0">
                  <a:solidFill>
                    <a:schemeClr val="bg1">
                      <a:lumMod val="85000"/>
                    </a:schemeClr>
                  </a:solidFill>
                </a:rPr>
                <a:t>avancé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DE715319-DAB3-49A0-9817-1CC811AAC656}"/>
                </a:ext>
              </a:extLst>
            </p:cNvPr>
            <p:cNvSpPr txBox="1"/>
            <p:nvPr/>
          </p:nvSpPr>
          <p:spPr>
            <a:xfrm>
              <a:off x="8932471" y="4376410"/>
              <a:ext cx="1580589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C</a:t>
              </a:r>
              <a:r>
                <a:rPr lang="fr-FR" b="1" dirty="0">
                  <a:solidFill>
                    <a:schemeClr val="bg1">
                      <a:lumMod val="85000"/>
                    </a:schemeClr>
                  </a:solidFill>
                </a:rPr>
                <a:t>2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fr-FR" sz="2000" b="1" dirty="0">
                  <a:solidFill>
                    <a:schemeClr val="bg1">
                      <a:lumMod val="85000"/>
                    </a:schemeClr>
                  </a:solidFill>
                </a:rPr>
                <a:t>avancé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B87897EC-513D-409D-8806-3F3A37A37457}"/>
                </a:ext>
              </a:extLst>
            </p:cNvPr>
            <p:cNvSpPr txBox="1"/>
            <p:nvPr/>
          </p:nvSpPr>
          <p:spPr>
            <a:xfrm>
              <a:off x="8974594" y="5184400"/>
              <a:ext cx="1580589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C</a:t>
              </a:r>
              <a:r>
                <a:rPr lang="fr-FR" b="1" dirty="0">
                  <a:solidFill>
                    <a:schemeClr val="bg1">
                      <a:lumMod val="85000"/>
                    </a:schemeClr>
                  </a:solidFill>
                </a:rPr>
                <a:t>2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fr-FR" sz="2000" b="1" dirty="0">
                  <a:solidFill>
                    <a:schemeClr val="bg1">
                      <a:lumMod val="85000"/>
                    </a:schemeClr>
                  </a:solidFill>
                </a:rPr>
                <a:t>rentré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</a:p>
          </p:txBody>
        </p:sp>
      </p:grpSp>
      <p:sp>
        <p:nvSpPr>
          <p:cNvPr id="43" name="ZoneTexte 42">
            <a:extLst>
              <a:ext uri="{FF2B5EF4-FFF2-40B4-BE49-F238E27FC236}">
                <a16:creationId xmlns:a16="http://schemas.microsoft.com/office/drawing/2014/main" id="{063B6C16-56E7-4FE5-BDD8-B79F86FF8E54}"/>
              </a:ext>
            </a:extLst>
          </p:cNvPr>
          <p:cNvSpPr txBox="1"/>
          <p:nvPr/>
        </p:nvSpPr>
        <p:spPr>
          <a:xfrm>
            <a:off x="9406325" y="1566994"/>
            <a:ext cx="1584000" cy="333425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solidFill>
                  <a:schemeClr val="bg1"/>
                </a:solidFill>
              </a:rPr>
              <a:t>14 M</a:t>
            </a:r>
            <a:r>
              <a:rPr lang="fr-FR" b="1" dirty="0">
                <a:solidFill>
                  <a:schemeClr val="bg1"/>
                </a:solidFill>
              </a:rPr>
              <a:t>1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9C2AD41D-54F7-4B58-8F02-898081B80020}"/>
              </a:ext>
            </a:extLst>
          </p:cNvPr>
          <p:cNvSpPr txBox="1"/>
          <p:nvPr/>
        </p:nvSpPr>
        <p:spPr>
          <a:xfrm>
            <a:off x="9081728" y="2030874"/>
            <a:ext cx="1677071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L</a:t>
            </a:r>
            <a:r>
              <a:rPr lang="fr-FR" b="1" dirty="0">
                <a:solidFill>
                  <a:srgbClr val="FF0000"/>
                </a:solidFill>
              </a:rPr>
              <a:t>11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45" name="Flèche : droite 44">
            <a:extLst>
              <a:ext uri="{FF2B5EF4-FFF2-40B4-BE49-F238E27FC236}">
                <a16:creationId xmlns:a16="http://schemas.microsoft.com/office/drawing/2014/main" id="{E159D1AC-0686-4E12-8555-193724EBF061}"/>
              </a:ext>
            </a:extLst>
          </p:cNvPr>
          <p:cNvSpPr/>
          <p:nvPr/>
        </p:nvSpPr>
        <p:spPr>
          <a:xfrm>
            <a:off x="989165" y="6130547"/>
            <a:ext cx="407773" cy="284590"/>
          </a:xfrm>
          <a:prstGeom prst="rightArrow">
            <a:avLst/>
          </a:prstGeom>
          <a:solidFill>
            <a:srgbClr val="FF0000"/>
          </a:solidFill>
          <a:effectLst>
            <a:glow rad="101600">
              <a:schemeClr val="accent4">
                <a:satMod val="175000"/>
                <a:alpha val="8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D5ED5274-D5BE-4B68-8036-D94ED314FC38}"/>
              </a:ext>
            </a:extLst>
          </p:cNvPr>
          <p:cNvSpPr txBox="1"/>
          <p:nvPr/>
        </p:nvSpPr>
        <p:spPr>
          <a:xfrm>
            <a:off x="9406325" y="2388560"/>
            <a:ext cx="1584000" cy="333425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solidFill>
                  <a:schemeClr val="bg1"/>
                </a:solidFill>
              </a:rPr>
              <a:t>12 M</a:t>
            </a:r>
            <a:r>
              <a:rPr lang="fr-FR" b="1" dirty="0">
                <a:solidFill>
                  <a:schemeClr val="bg1"/>
                </a:solidFill>
              </a:rPr>
              <a:t>1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DAA7E223-692F-4562-8B9F-8AC7B09779E5}"/>
              </a:ext>
            </a:extLst>
          </p:cNvPr>
          <p:cNvSpPr txBox="1"/>
          <p:nvPr/>
        </p:nvSpPr>
        <p:spPr>
          <a:xfrm>
            <a:off x="9008962" y="3593613"/>
            <a:ext cx="1677071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L</a:t>
            </a:r>
            <a:r>
              <a:rPr lang="fr-FR" b="1" dirty="0">
                <a:solidFill>
                  <a:srgbClr val="FF0000"/>
                </a:solidFill>
              </a:rPr>
              <a:t>31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75BF0A63-1B51-4A26-8621-7B6E8F1C3D6B}"/>
              </a:ext>
            </a:extLst>
          </p:cNvPr>
          <p:cNvSpPr txBox="1"/>
          <p:nvPr/>
        </p:nvSpPr>
        <p:spPr>
          <a:xfrm>
            <a:off x="8977745" y="3433642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B7AEF3E3-4988-4F7D-AC99-EB9C402B9EE8}"/>
              </a:ext>
            </a:extLst>
          </p:cNvPr>
          <p:cNvSpPr txBox="1"/>
          <p:nvPr/>
        </p:nvSpPr>
        <p:spPr>
          <a:xfrm>
            <a:off x="9390864" y="3167853"/>
            <a:ext cx="1620000" cy="333425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solidFill>
                  <a:schemeClr val="bg1"/>
                </a:solidFill>
              </a:rPr>
              <a:t>14M</a:t>
            </a:r>
            <a:r>
              <a:rPr lang="fr-FR" b="1" dirty="0">
                <a:solidFill>
                  <a:schemeClr val="bg1"/>
                </a:solidFill>
              </a:rPr>
              <a:t>3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CD1FBF54-E141-4596-A385-4D779FA1464C}"/>
              </a:ext>
            </a:extLst>
          </p:cNvPr>
          <p:cNvSpPr txBox="1"/>
          <p:nvPr/>
        </p:nvSpPr>
        <p:spPr>
          <a:xfrm>
            <a:off x="10017773" y="3035161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51" name="Bulle narrative : rectangle à coins arrondis 50">
            <a:extLst>
              <a:ext uri="{FF2B5EF4-FFF2-40B4-BE49-F238E27FC236}">
                <a16:creationId xmlns:a16="http://schemas.microsoft.com/office/drawing/2014/main" id="{FE3A6A24-C9E4-4DAF-8DC2-EFB16A7E86F0}"/>
              </a:ext>
            </a:extLst>
          </p:cNvPr>
          <p:cNvSpPr/>
          <p:nvPr/>
        </p:nvSpPr>
        <p:spPr>
          <a:xfrm>
            <a:off x="4548607" y="5548184"/>
            <a:ext cx="4598866" cy="577798"/>
          </a:xfrm>
          <a:prstGeom prst="wedgeRoundRectCallout">
            <a:avLst>
              <a:gd name="adj1" fmla="val -59934"/>
              <a:gd name="adj2" fmla="val -711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fr-FR" sz="2400" b="1" dirty="0"/>
              <a:t>Jusqu’à l’action du capteur  « </a:t>
            </a:r>
            <a:r>
              <a:rPr lang="fr-FR" sz="2800" b="1" dirty="0"/>
              <a:t>L</a:t>
            </a:r>
            <a:r>
              <a:rPr lang="fr-FR" sz="2000" b="1" dirty="0"/>
              <a:t>31 </a:t>
            </a:r>
            <a:r>
              <a:rPr lang="fr-FR" sz="2400" b="1" dirty="0"/>
              <a:t>»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D189FD5B-171D-42A0-A537-43A2C07211AF}"/>
              </a:ext>
            </a:extLst>
          </p:cNvPr>
          <p:cNvSpPr/>
          <p:nvPr/>
        </p:nvSpPr>
        <p:spPr>
          <a:xfrm>
            <a:off x="3376722" y="5548184"/>
            <a:ext cx="676294" cy="82988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E40E626-E97C-436A-AE41-0AE2DA16668A}"/>
              </a:ext>
            </a:extLst>
          </p:cNvPr>
          <p:cNvSpPr/>
          <p:nvPr/>
        </p:nvSpPr>
        <p:spPr>
          <a:xfrm>
            <a:off x="441276" y="1138453"/>
            <a:ext cx="4537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c°) GRAFCET du point de vue PC :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07BB22E-D137-4D99-9ABE-7A2A7A691D0C}"/>
              </a:ext>
            </a:extLst>
          </p:cNvPr>
          <p:cNvSpPr/>
          <p:nvPr/>
        </p:nvSpPr>
        <p:spPr>
          <a:xfrm>
            <a:off x="342887" y="413827"/>
            <a:ext cx="92188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338"/>
            <a:r>
              <a:rPr lang="fr-FR" sz="2400" b="1" u="sng" dirty="0"/>
              <a:t>TRAVAIL DEMANDER  :</a:t>
            </a:r>
          </a:p>
          <a:p>
            <a:pPr indent="185738"/>
            <a:r>
              <a:rPr lang="fr-FR" sz="2400" i="1" dirty="0"/>
              <a:t>En se référant au dossier technique, compléter le :</a:t>
            </a:r>
          </a:p>
        </p:txBody>
      </p:sp>
    </p:spTree>
    <p:extLst>
      <p:ext uri="{BB962C8B-B14F-4D97-AF65-F5344CB8AC3E}">
        <p14:creationId xmlns:p14="http://schemas.microsoft.com/office/powerpoint/2010/main" val="8957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5" grpId="2" animBg="1"/>
      <p:bldP spid="47" grpId="0" animBg="1"/>
      <p:bldP spid="48" grpId="0"/>
      <p:bldP spid="48" grpId="1"/>
      <p:bldP spid="48" grpId="2"/>
      <p:bldP spid="49" grpId="0" animBg="1"/>
      <p:bldP spid="50" grpId="0"/>
      <p:bldP spid="50" grpId="1"/>
      <p:bldP spid="50" grpId="2"/>
      <p:bldP spid="51" grpId="0" animBg="1"/>
      <p:bldP spid="51" grpId="1" animBg="1"/>
      <p:bldP spid="52" grpId="0" animBg="1"/>
      <p:bldP spid="52" grpId="1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42E82B-A632-40E9-AB52-A792F7EF3A0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C70C57-DE9C-4971-B0B0-6D6D3F6741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88B66F-EBE1-4EF1-8BE5-D918359F6A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9E2E39-D76C-4EBD-9F9D-22D5650659CA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1F77235-1404-426D-9BB3-0B14F3DB2B68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50E836-A58A-44CD-AB1E-0FAD28ECCCBC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1" name="Image 2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C953F6E4-A49D-4B68-A9DB-DDB91235F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D2F0B1D-AC7A-441C-B083-C548B6055EFC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4" name="Flèche : pentagone 23">
                <a:extLst>
                  <a:ext uri="{FF2B5EF4-FFF2-40B4-BE49-F238E27FC236}">
                    <a16:creationId xmlns:a16="http://schemas.microsoft.com/office/drawing/2014/main" id="{ACB8D935-CB34-4320-91B3-9F28D8639E0C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</a:t>
                </a:r>
              </a:p>
            </p:txBody>
          </p:sp>
          <p:sp>
            <p:nvSpPr>
              <p:cNvPr id="25" name="Flèche : pentagone 47">
                <a:extLst>
                  <a:ext uri="{FF2B5EF4-FFF2-40B4-BE49-F238E27FC236}">
                    <a16:creationId xmlns:a16="http://schemas.microsoft.com/office/drawing/2014/main" id="{664C98FE-CD94-4B82-BCE9-3F5C6F250937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Image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B71F2799-6FA3-4B54-B143-B2484F017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Image 14" descr="Une image contenant jouet, LEGO&#10;&#10;Description générée avec un niveau de confiance élevé">
            <a:extLst>
              <a:ext uri="{FF2B5EF4-FFF2-40B4-BE49-F238E27FC236}">
                <a16:creationId xmlns:a16="http://schemas.microsoft.com/office/drawing/2014/main" id="{58085845-D10A-494C-AFB6-C1E8AF999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04" y="1919124"/>
            <a:ext cx="6549033" cy="46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EC572F44-BA3A-4B1D-A6F5-7387BEC17D01}"/>
              </a:ext>
            </a:extLst>
          </p:cNvPr>
          <p:cNvGrpSpPr/>
          <p:nvPr/>
        </p:nvGrpSpPr>
        <p:grpSpPr>
          <a:xfrm>
            <a:off x="8045429" y="298138"/>
            <a:ext cx="3285714" cy="6304762"/>
            <a:chOff x="8045429" y="298138"/>
            <a:chExt cx="3285714" cy="6304762"/>
          </a:xfrm>
        </p:grpSpPr>
        <p:pic>
          <p:nvPicPr>
            <p:cNvPr id="26" name="Image 25" descr="Une image contenant capture d’écran&#10;&#10;Description générée avec un niveau de confiance élevé">
              <a:extLst>
                <a:ext uri="{FF2B5EF4-FFF2-40B4-BE49-F238E27FC236}">
                  <a16:creationId xmlns:a16="http://schemas.microsoft.com/office/drawing/2014/main" id="{D6A703A7-E96F-4E39-9823-C65DEB242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5429" y="298138"/>
              <a:ext cx="3285714" cy="630476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C39D32FA-B951-47FD-AD89-6843C6F5F4B8}"/>
                </a:ext>
              </a:extLst>
            </p:cNvPr>
            <p:cNvSpPr txBox="1"/>
            <p:nvPr/>
          </p:nvSpPr>
          <p:spPr>
            <a:xfrm>
              <a:off x="9011290" y="2040144"/>
              <a:ext cx="1580589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C</a:t>
              </a:r>
              <a:r>
                <a:rPr lang="fr-FR" b="1" dirty="0">
                  <a:solidFill>
                    <a:schemeClr val="bg1">
                      <a:lumMod val="85000"/>
                    </a:schemeClr>
                  </a:solidFill>
                </a:rPr>
                <a:t>1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fr-FR" sz="2000" b="1" dirty="0">
                  <a:solidFill>
                    <a:schemeClr val="bg1">
                      <a:lumMod val="85000"/>
                    </a:schemeClr>
                  </a:solidFill>
                </a:rPr>
                <a:t>avancé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83A7BA30-6982-4FA0-919B-E526A2C47E02}"/>
                </a:ext>
              </a:extLst>
            </p:cNvPr>
            <p:cNvSpPr txBox="1"/>
            <p:nvPr/>
          </p:nvSpPr>
          <p:spPr>
            <a:xfrm>
              <a:off x="9409877" y="2402463"/>
              <a:ext cx="1584000" cy="312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Rentrer C</a:t>
              </a:r>
              <a:r>
                <a:rPr lang="fr-FR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1</a:t>
              </a: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53059E14-B2A2-427D-82B3-2FF890B5AA32}"/>
                </a:ext>
              </a:extLst>
            </p:cNvPr>
            <p:cNvSpPr txBox="1"/>
            <p:nvPr/>
          </p:nvSpPr>
          <p:spPr>
            <a:xfrm>
              <a:off x="9409877" y="3191431"/>
              <a:ext cx="1584000" cy="312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Avancer C</a:t>
              </a:r>
              <a:r>
                <a:rPr lang="fr-FR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3</a:t>
              </a: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E8D22F75-B16A-4F25-BC0F-77C810C22F89}"/>
                </a:ext>
              </a:extLst>
            </p:cNvPr>
            <p:cNvSpPr txBox="1"/>
            <p:nvPr/>
          </p:nvSpPr>
          <p:spPr>
            <a:xfrm>
              <a:off x="9409877" y="3978310"/>
              <a:ext cx="1584000" cy="312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Avancer C</a:t>
              </a:r>
              <a:r>
                <a:rPr lang="fr-FR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2</a:t>
              </a: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2E0C2BF9-D167-4DD5-8835-F1E501ADDE3F}"/>
                </a:ext>
              </a:extLst>
            </p:cNvPr>
            <p:cNvSpPr txBox="1"/>
            <p:nvPr/>
          </p:nvSpPr>
          <p:spPr>
            <a:xfrm>
              <a:off x="9406325" y="4741116"/>
              <a:ext cx="1584000" cy="312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Rentrer C</a:t>
              </a:r>
              <a:r>
                <a:rPr lang="fr-FR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2</a:t>
              </a: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420E35D2-904F-4C1C-A08D-7CF43E68CBF1}"/>
                </a:ext>
              </a:extLst>
            </p:cNvPr>
            <p:cNvSpPr txBox="1"/>
            <p:nvPr/>
          </p:nvSpPr>
          <p:spPr>
            <a:xfrm>
              <a:off x="9396528" y="1581799"/>
              <a:ext cx="1584000" cy="312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Avancer C</a:t>
              </a:r>
              <a:r>
                <a:rPr lang="fr-FR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1</a:t>
              </a: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B442C919-0631-4000-988E-9033AF02E263}"/>
                </a:ext>
              </a:extLst>
            </p:cNvPr>
            <p:cNvSpPr txBox="1"/>
            <p:nvPr/>
          </p:nvSpPr>
          <p:spPr>
            <a:xfrm>
              <a:off x="8932471" y="3603250"/>
              <a:ext cx="1580589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C</a:t>
              </a:r>
              <a:r>
                <a:rPr lang="fr-FR" b="1" dirty="0">
                  <a:solidFill>
                    <a:schemeClr val="bg1">
                      <a:lumMod val="85000"/>
                    </a:schemeClr>
                  </a:solidFill>
                </a:rPr>
                <a:t>3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fr-FR" sz="2000" b="1" dirty="0">
                  <a:solidFill>
                    <a:schemeClr val="bg1">
                      <a:lumMod val="85000"/>
                    </a:schemeClr>
                  </a:solidFill>
                </a:rPr>
                <a:t>avancé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2EA9C912-9B59-4505-A990-B8C0416F87E9}"/>
                </a:ext>
              </a:extLst>
            </p:cNvPr>
            <p:cNvSpPr txBox="1"/>
            <p:nvPr/>
          </p:nvSpPr>
          <p:spPr>
            <a:xfrm>
              <a:off x="8932471" y="4376410"/>
              <a:ext cx="1580589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C</a:t>
              </a:r>
              <a:r>
                <a:rPr lang="fr-FR" b="1" dirty="0">
                  <a:solidFill>
                    <a:schemeClr val="bg1">
                      <a:lumMod val="85000"/>
                    </a:schemeClr>
                  </a:solidFill>
                </a:rPr>
                <a:t>2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fr-FR" sz="2000" b="1" dirty="0">
                  <a:solidFill>
                    <a:schemeClr val="bg1">
                      <a:lumMod val="85000"/>
                    </a:schemeClr>
                  </a:solidFill>
                </a:rPr>
                <a:t>avancé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56474256-D75C-4EDF-A371-FDB4BD568751}"/>
                </a:ext>
              </a:extLst>
            </p:cNvPr>
            <p:cNvSpPr txBox="1"/>
            <p:nvPr/>
          </p:nvSpPr>
          <p:spPr>
            <a:xfrm>
              <a:off x="8974594" y="5184400"/>
              <a:ext cx="1580589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C</a:t>
              </a:r>
              <a:r>
                <a:rPr lang="fr-FR" b="1" dirty="0">
                  <a:solidFill>
                    <a:schemeClr val="bg1">
                      <a:lumMod val="85000"/>
                    </a:schemeClr>
                  </a:solidFill>
                </a:rPr>
                <a:t>2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fr-FR" sz="2000" b="1" dirty="0">
                  <a:solidFill>
                    <a:schemeClr val="bg1">
                      <a:lumMod val="85000"/>
                    </a:schemeClr>
                  </a:solidFill>
                </a:rPr>
                <a:t>rentré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</a:p>
          </p:txBody>
        </p:sp>
      </p:grpSp>
      <p:sp>
        <p:nvSpPr>
          <p:cNvPr id="42" name="ZoneTexte 41">
            <a:extLst>
              <a:ext uri="{FF2B5EF4-FFF2-40B4-BE49-F238E27FC236}">
                <a16:creationId xmlns:a16="http://schemas.microsoft.com/office/drawing/2014/main" id="{2B2CCC07-672D-406E-882B-9E47C6644599}"/>
              </a:ext>
            </a:extLst>
          </p:cNvPr>
          <p:cNvSpPr txBox="1"/>
          <p:nvPr/>
        </p:nvSpPr>
        <p:spPr>
          <a:xfrm>
            <a:off x="9406325" y="1566994"/>
            <a:ext cx="1584000" cy="333425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solidFill>
                  <a:schemeClr val="bg1"/>
                </a:solidFill>
              </a:rPr>
              <a:t>14 M</a:t>
            </a:r>
            <a:r>
              <a:rPr lang="fr-FR" b="1" dirty="0">
                <a:solidFill>
                  <a:schemeClr val="bg1"/>
                </a:solidFill>
              </a:rPr>
              <a:t>1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014F82DC-C940-47B0-A67B-C3A9CEF3DFBA}"/>
              </a:ext>
            </a:extLst>
          </p:cNvPr>
          <p:cNvSpPr txBox="1"/>
          <p:nvPr/>
        </p:nvSpPr>
        <p:spPr>
          <a:xfrm>
            <a:off x="9081728" y="2030874"/>
            <a:ext cx="1677071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L</a:t>
            </a:r>
            <a:r>
              <a:rPr lang="fr-FR" b="1" dirty="0">
                <a:solidFill>
                  <a:srgbClr val="FF0000"/>
                </a:solidFill>
              </a:rPr>
              <a:t>11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E83A662-FA48-4C7A-8A7D-9EC9DC12FBBE}"/>
              </a:ext>
            </a:extLst>
          </p:cNvPr>
          <p:cNvSpPr txBox="1"/>
          <p:nvPr/>
        </p:nvSpPr>
        <p:spPr>
          <a:xfrm>
            <a:off x="9406325" y="2388560"/>
            <a:ext cx="1584000" cy="333425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solidFill>
                  <a:schemeClr val="bg1"/>
                </a:solidFill>
              </a:rPr>
              <a:t>12 M</a:t>
            </a:r>
            <a:r>
              <a:rPr lang="fr-FR" b="1" dirty="0">
                <a:solidFill>
                  <a:schemeClr val="bg1"/>
                </a:solidFill>
              </a:rPr>
              <a:t>1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4A92E83-B575-418B-A8E0-4DFE13F46108}"/>
              </a:ext>
            </a:extLst>
          </p:cNvPr>
          <p:cNvSpPr txBox="1"/>
          <p:nvPr/>
        </p:nvSpPr>
        <p:spPr>
          <a:xfrm>
            <a:off x="9008962" y="3593613"/>
            <a:ext cx="1677071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L</a:t>
            </a:r>
            <a:r>
              <a:rPr lang="fr-FR" b="1" dirty="0">
                <a:solidFill>
                  <a:srgbClr val="FF0000"/>
                </a:solidFill>
              </a:rPr>
              <a:t>31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ED5EB096-9F02-4426-B43A-BB2E9DA16FE1}"/>
              </a:ext>
            </a:extLst>
          </p:cNvPr>
          <p:cNvSpPr txBox="1"/>
          <p:nvPr/>
        </p:nvSpPr>
        <p:spPr>
          <a:xfrm>
            <a:off x="9390864" y="3167853"/>
            <a:ext cx="1620000" cy="333425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solidFill>
                  <a:schemeClr val="bg1"/>
                </a:solidFill>
              </a:rPr>
              <a:t>14M</a:t>
            </a:r>
            <a:r>
              <a:rPr lang="fr-FR" b="1" dirty="0">
                <a:solidFill>
                  <a:schemeClr val="bg1"/>
                </a:solidFill>
              </a:rPr>
              <a:t>3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45E67CFE-1D04-4855-8EF5-1502A2177427}"/>
              </a:ext>
            </a:extLst>
          </p:cNvPr>
          <p:cNvSpPr txBox="1"/>
          <p:nvPr/>
        </p:nvSpPr>
        <p:spPr>
          <a:xfrm>
            <a:off x="8978626" y="4347592"/>
            <a:ext cx="1677071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L</a:t>
            </a:r>
            <a:r>
              <a:rPr lang="fr-FR" b="1" dirty="0">
                <a:solidFill>
                  <a:srgbClr val="FF0000"/>
                </a:solidFill>
              </a:rPr>
              <a:t>21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0520E69A-744C-486A-A7D7-279CF9C234BA}"/>
              </a:ext>
            </a:extLst>
          </p:cNvPr>
          <p:cNvSpPr txBox="1"/>
          <p:nvPr/>
        </p:nvSpPr>
        <p:spPr>
          <a:xfrm>
            <a:off x="9379845" y="3954027"/>
            <a:ext cx="1620000" cy="333425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solidFill>
                  <a:schemeClr val="bg1"/>
                </a:solidFill>
              </a:rPr>
              <a:t>14M</a:t>
            </a:r>
            <a:r>
              <a:rPr lang="fr-FR" b="1" dirty="0">
                <a:solidFill>
                  <a:schemeClr val="bg1"/>
                </a:solidFill>
              </a:rPr>
              <a:t>2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B5E1ACB9-42D1-4DC3-8636-04AA41F0C6F8}"/>
              </a:ext>
            </a:extLst>
          </p:cNvPr>
          <p:cNvSpPr txBox="1"/>
          <p:nvPr/>
        </p:nvSpPr>
        <p:spPr>
          <a:xfrm>
            <a:off x="9008962" y="4196813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255AE326-7EE0-4328-AFEE-FD04E86A1AFB}"/>
              </a:ext>
            </a:extLst>
          </p:cNvPr>
          <p:cNvSpPr txBox="1"/>
          <p:nvPr/>
        </p:nvSpPr>
        <p:spPr>
          <a:xfrm>
            <a:off x="10025796" y="3780590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51" name="Image 50" descr="Une image contenant jouet, LEGO&#10;&#10;Description générée avec un niveau de confiance élevé">
            <a:extLst>
              <a:ext uri="{FF2B5EF4-FFF2-40B4-BE49-F238E27FC236}">
                <a16:creationId xmlns:a16="http://schemas.microsoft.com/office/drawing/2014/main" id="{69AAFCF9-EC68-4090-8F38-BA1F0B4B8F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65" y="1928540"/>
            <a:ext cx="6537260" cy="46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2" name="Bulle narrative : rectangle à coins arrondis 51">
            <a:extLst>
              <a:ext uri="{FF2B5EF4-FFF2-40B4-BE49-F238E27FC236}">
                <a16:creationId xmlns:a16="http://schemas.microsoft.com/office/drawing/2014/main" id="{F1406C8F-A1AB-4C14-8D42-CE7D3DF239CF}"/>
              </a:ext>
            </a:extLst>
          </p:cNvPr>
          <p:cNvSpPr/>
          <p:nvPr/>
        </p:nvSpPr>
        <p:spPr>
          <a:xfrm>
            <a:off x="4521607" y="3051557"/>
            <a:ext cx="4598866" cy="577798"/>
          </a:xfrm>
          <a:prstGeom prst="wedgeRoundRectCallout">
            <a:avLst>
              <a:gd name="adj1" fmla="val -52845"/>
              <a:gd name="adj2" fmla="val 226042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fr-FR" sz="2400" b="1" dirty="0"/>
              <a:t>Jusqu’à l’action du capteur  « </a:t>
            </a:r>
            <a:r>
              <a:rPr lang="fr-FR" sz="2800" b="1" dirty="0"/>
              <a:t>L</a:t>
            </a:r>
            <a:r>
              <a:rPr lang="fr-FR" sz="2000" b="1" dirty="0"/>
              <a:t>21 </a:t>
            </a:r>
            <a:r>
              <a:rPr lang="fr-FR" sz="2400" b="1" dirty="0"/>
              <a:t>»</a:t>
            </a:r>
          </a:p>
        </p:txBody>
      </p:sp>
      <p:sp>
        <p:nvSpPr>
          <p:cNvPr id="53" name="Flèche : droite 52">
            <a:extLst>
              <a:ext uri="{FF2B5EF4-FFF2-40B4-BE49-F238E27FC236}">
                <a16:creationId xmlns:a16="http://schemas.microsoft.com/office/drawing/2014/main" id="{AC685AB3-F1E5-4E38-9BC0-A6F4F032630E}"/>
              </a:ext>
            </a:extLst>
          </p:cNvPr>
          <p:cNvSpPr/>
          <p:nvPr/>
        </p:nvSpPr>
        <p:spPr>
          <a:xfrm rot="19536015">
            <a:off x="1498546" y="4831421"/>
            <a:ext cx="407773" cy="284590"/>
          </a:xfrm>
          <a:prstGeom prst="rightArrow">
            <a:avLst/>
          </a:prstGeom>
          <a:solidFill>
            <a:srgbClr val="FF0000"/>
          </a:solidFill>
          <a:effectLst>
            <a:glow rad="101600">
              <a:schemeClr val="accent4">
                <a:satMod val="175000"/>
                <a:alpha val="8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DEC18B94-D1A0-4024-8C16-ABEE3F7C8A94}"/>
              </a:ext>
            </a:extLst>
          </p:cNvPr>
          <p:cNvSpPr/>
          <p:nvPr/>
        </p:nvSpPr>
        <p:spPr>
          <a:xfrm>
            <a:off x="3879442" y="4582557"/>
            <a:ext cx="676294" cy="82988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7F9E427-836C-436B-9D51-08ABCECA5CCC}"/>
              </a:ext>
            </a:extLst>
          </p:cNvPr>
          <p:cNvSpPr/>
          <p:nvPr/>
        </p:nvSpPr>
        <p:spPr>
          <a:xfrm>
            <a:off x="441276" y="1138453"/>
            <a:ext cx="4537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c°) GRAFCET du point de vue PC :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B6836C9-BCFF-4A4A-AC3B-1088E8F771C4}"/>
              </a:ext>
            </a:extLst>
          </p:cNvPr>
          <p:cNvSpPr/>
          <p:nvPr/>
        </p:nvSpPr>
        <p:spPr>
          <a:xfrm>
            <a:off x="342887" y="413827"/>
            <a:ext cx="92188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338"/>
            <a:r>
              <a:rPr lang="fr-FR" sz="2400" b="1" u="sng" dirty="0"/>
              <a:t>TRAVAIL DEMANDER  :</a:t>
            </a:r>
          </a:p>
          <a:p>
            <a:pPr indent="185738"/>
            <a:r>
              <a:rPr lang="fr-FR" sz="2400" i="1" dirty="0"/>
              <a:t>En se référant au dossier technique, compléter le :</a:t>
            </a:r>
          </a:p>
        </p:txBody>
      </p:sp>
    </p:spTree>
    <p:extLst>
      <p:ext uri="{BB962C8B-B14F-4D97-AF65-F5344CB8AC3E}">
        <p14:creationId xmlns:p14="http://schemas.microsoft.com/office/powerpoint/2010/main" val="221995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/>
      <p:bldP spid="49" grpId="1"/>
      <p:bldP spid="49" grpId="2"/>
      <p:bldP spid="50" grpId="0"/>
      <p:bldP spid="50" grpId="1"/>
      <p:bldP spid="50" grpId="2"/>
      <p:bldP spid="52" grpId="0" animBg="1"/>
      <p:bldP spid="52" grpId="1" animBg="1"/>
      <p:bldP spid="53" grpId="0" animBg="1"/>
      <p:bldP spid="53" grpId="1" animBg="1"/>
      <p:bldP spid="53" grpId="2" animBg="1"/>
      <p:bldP spid="54" grpId="0" animBg="1"/>
      <p:bldP spid="54" grpId="1" animBg="1"/>
      <p:bldP spid="5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42E82B-A632-40E9-AB52-A792F7EF3A0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C70C57-DE9C-4971-B0B0-6D6D3F6741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88B66F-EBE1-4EF1-8BE5-D918359F6A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9E2E39-D76C-4EBD-9F9D-22D5650659CA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1F77235-1404-426D-9BB3-0B14F3DB2B68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50E836-A58A-44CD-AB1E-0FAD28ECCCBC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1" name="Image 2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C953F6E4-A49D-4B68-A9DB-DDB91235F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D2F0B1D-AC7A-441C-B083-C548B6055EFC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4" name="Flèche : pentagone 23">
                <a:extLst>
                  <a:ext uri="{FF2B5EF4-FFF2-40B4-BE49-F238E27FC236}">
                    <a16:creationId xmlns:a16="http://schemas.microsoft.com/office/drawing/2014/main" id="{ACB8D935-CB34-4320-91B3-9F28D8639E0C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</a:t>
                </a:r>
              </a:p>
            </p:txBody>
          </p:sp>
          <p:sp>
            <p:nvSpPr>
              <p:cNvPr id="25" name="Flèche : pentagone 47">
                <a:extLst>
                  <a:ext uri="{FF2B5EF4-FFF2-40B4-BE49-F238E27FC236}">
                    <a16:creationId xmlns:a16="http://schemas.microsoft.com/office/drawing/2014/main" id="{664C98FE-CD94-4B82-BCE9-3F5C6F250937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Image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B71F2799-6FA3-4B54-B143-B2484F017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Image 14" descr="Une image contenant jouet, LEGO&#10;&#10;Description générée avec un niveau de confiance élevé">
            <a:extLst>
              <a:ext uri="{FF2B5EF4-FFF2-40B4-BE49-F238E27FC236}">
                <a16:creationId xmlns:a16="http://schemas.microsoft.com/office/drawing/2014/main" id="{56BC32DE-87A7-4C23-A934-C671D48911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29" y="1933638"/>
            <a:ext cx="6540189" cy="46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 descr="Une image contenant jouet, LEGO&#10;&#10;Description générée avec un niveau de confiance élevé">
            <a:extLst>
              <a:ext uri="{FF2B5EF4-FFF2-40B4-BE49-F238E27FC236}">
                <a16:creationId xmlns:a16="http://schemas.microsoft.com/office/drawing/2014/main" id="{4FF8EEA8-9DBF-4857-9778-B2B84D0418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04" y="1919124"/>
            <a:ext cx="6549033" cy="46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394FEF1C-51C2-489E-B5F3-7FC74B542D89}"/>
              </a:ext>
            </a:extLst>
          </p:cNvPr>
          <p:cNvGrpSpPr/>
          <p:nvPr/>
        </p:nvGrpSpPr>
        <p:grpSpPr>
          <a:xfrm>
            <a:off x="8045429" y="298138"/>
            <a:ext cx="3285714" cy="6304762"/>
            <a:chOff x="8045429" y="298138"/>
            <a:chExt cx="3285714" cy="6304762"/>
          </a:xfrm>
        </p:grpSpPr>
        <p:pic>
          <p:nvPicPr>
            <p:cNvPr id="27" name="Image 26" descr="Une image contenant capture d’écran&#10;&#10;Description générée avec un niveau de confiance élevé">
              <a:extLst>
                <a:ext uri="{FF2B5EF4-FFF2-40B4-BE49-F238E27FC236}">
                  <a16:creationId xmlns:a16="http://schemas.microsoft.com/office/drawing/2014/main" id="{25420616-BD40-4719-B7DC-B5EEF7BFD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5429" y="298138"/>
              <a:ext cx="3285714" cy="630476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1924E408-89E5-404F-BC7F-C361B1646BAE}"/>
                </a:ext>
              </a:extLst>
            </p:cNvPr>
            <p:cNvSpPr txBox="1"/>
            <p:nvPr/>
          </p:nvSpPr>
          <p:spPr>
            <a:xfrm>
              <a:off x="9011290" y="2040144"/>
              <a:ext cx="1580589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C</a:t>
              </a:r>
              <a:r>
                <a:rPr lang="fr-FR" b="1" dirty="0">
                  <a:solidFill>
                    <a:schemeClr val="bg1">
                      <a:lumMod val="85000"/>
                    </a:schemeClr>
                  </a:solidFill>
                </a:rPr>
                <a:t>1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fr-FR" sz="2000" b="1" dirty="0">
                  <a:solidFill>
                    <a:schemeClr val="bg1">
                      <a:lumMod val="85000"/>
                    </a:schemeClr>
                  </a:solidFill>
                </a:rPr>
                <a:t>avancé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E55A6F1-69DD-4E5C-8125-56DA3EBDF58B}"/>
                </a:ext>
              </a:extLst>
            </p:cNvPr>
            <p:cNvSpPr txBox="1"/>
            <p:nvPr/>
          </p:nvSpPr>
          <p:spPr>
            <a:xfrm>
              <a:off x="9409877" y="2402463"/>
              <a:ext cx="1584000" cy="312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Rentrer C</a:t>
              </a:r>
              <a:r>
                <a:rPr lang="fr-FR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1</a:t>
              </a: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327C57B4-51A7-4984-91E2-884507C6A0B0}"/>
                </a:ext>
              </a:extLst>
            </p:cNvPr>
            <p:cNvSpPr txBox="1"/>
            <p:nvPr/>
          </p:nvSpPr>
          <p:spPr>
            <a:xfrm>
              <a:off x="9409877" y="3191431"/>
              <a:ext cx="1584000" cy="312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Avancer C</a:t>
              </a:r>
              <a:r>
                <a:rPr lang="fr-FR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3</a:t>
              </a: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001CE788-40F0-4301-9C8F-041F8F9DDE2A}"/>
                </a:ext>
              </a:extLst>
            </p:cNvPr>
            <p:cNvSpPr txBox="1"/>
            <p:nvPr/>
          </p:nvSpPr>
          <p:spPr>
            <a:xfrm>
              <a:off x="9409877" y="3978310"/>
              <a:ext cx="1584000" cy="312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Avancer C</a:t>
              </a:r>
              <a:r>
                <a:rPr lang="fr-FR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2</a:t>
              </a: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C8A4B345-3A36-45FC-AA7F-A2BF0B2A15AD}"/>
                </a:ext>
              </a:extLst>
            </p:cNvPr>
            <p:cNvSpPr txBox="1"/>
            <p:nvPr/>
          </p:nvSpPr>
          <p:spPr>
            <a:xfrm>
              <a:off x="9406325" y="4741116"/>
              <a:ext cx="1584000" cy="312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Rentrer C</a:t>
              </a:r>
              <a:r>
                <a:rPr lang="fr-FR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2</a:t>
              </a: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C0797591-4E90-4A2D-99C1-15A31F18AC5F}"/>
                </a:ext>
              </a:extLst>
            </p:cNvPr>
            <p:cNvSpPr txBox="1"/>
            <p:nvPr/>
          </p:nvSpPr>
          <p:spPr>
            <a:xfrm>
              <a:off x="9396528" y="1581799"/>
              <a:ext cx="1584000" cy="3120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Avancer C</a:t>
              </a:r>
              <a:r>
                <a:rPr lang="fr-FR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1</a:t>
              </a:r>
              <a:r>
                <a:rPr lang="fr-FR" sz="2400" b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AD2E54CF-9E4A-4ABF-BA18-F17C8B221B1D}"/>
                </a:ext>
              </a:extLst>
            </p:cNvPr>
            <p:cNvSpPr txBox="1"/>
            <p:nvPr/>
          </p:nvSpPr>
          <p:spPr>
            <a:xfrm>
              <a:off x="8932471" y="3603250"/>
              <a:ext cx="1580589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C</a:t>
              </a:r>
              <a:r>
                <a:rPr lang="fr-FR" b="1" dirty="0">
                  <a:solidFill>
                    <a:schemeClr val="bg1">
                      <a:lumMod val="85000"/>
                    </a:schemeClr>
                  </a:solidFill>
                </a:rPr>
                <a:t>3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fr-FR" sz="2000" b="1" dirty="0">
                  <a:solidFill>
                    <a:schemeClr val="bg1">
                      <a:lumMod val="85000"/>
                    </a:schemeClr>
                  </a:solidFill>
                </a:rPr>
                <a:t>avancé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BA758F3F-07FF-4A1B-B365-03616A175241}"/>
                </a:ext>
              </a:extLst>
            </p:cNvPr>
            <p:cNvSpPr txBox="1"/>
            <p:nvPr/>
          </p:nvSpPr>
          <p:spPr>
            <a:xfrm>
              <a:off x="8932471" y="4376410"/>
              <a:ext cx="1580589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C</a:t>
              </a:r>
              <a:r>
                <a:rPr lang="fr-FR" b="1" dirty="0">
                  <a:solidFill>
                    <a:schemeClr val="bg1">
                      <a:lumMod val="85000"/>
                    </a:schemeClr>
                  </a:solidFill>
                </a:rPr>
                <a:t>2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fr-FR" sz="2000" b="1" dirty="0">
                  <a:solidFill>
                    <a:schemeClr val="bg1">
                      <a:lumMod val="85000"/>
                    </a:schemeClr>
                  </a:solidFill>
                </a:rPr>
                <a:t>avancé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8C559117-8550-4D9A-ABFB-F28722D56A7C}"/>
                </a:ext>
              </a:extLst>
            </p:cNvPr>
            <p:cNvSpPr txBox="1"/>
            <p:nvPr/>
          </p:nvSpPr>
          <p:spPr>
            <a:xfrm>
              <a:off x="8974594" y="5184400"/>
              <a:ext cx="1580589" cy="283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C</a:t>
              </a:r>
              <a:r>
                <a:rPr lang="fr-FR" b="1" dirty="0">
                  <a:solidFill>
                    <a:schemeClr val="bg1">
                      <a:lumMod val="85000"/>
                    </a:schemeClr>
                  </a:solidFill>
                </a:rPr>
                <a:t>2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fr-FR" sz="2000" b="1" dirty="0">
                  <a:solidFill>
                    <a:schemeClr val="bg1">
                      <a:lumMod val="85000"/>
                    </a:schemeClr>
                  </a:solidFill>
                </a:rPr>
                <a:t>rentré</a:t>
              </a:r>
              <a:r>
                <a:rPr lang="fr-FR" sz="2400" b="1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</a:p>
          </p:txBody>
        </p:sp>
      </p:grpSp>
      <p:sp>
        <p:nvSpPr>
          <p:cNvPr id="43" name="ZoneTexte 42">
            <a:extLst>
              <a:ext uri="{FF2B5EF4-FFF2-40B4-BE49-F238E27FC236}">
                <a16:creationId xmlns:a16="http://schemas.microsoft.com/office/drawing/2014/main" id="{6EA90147-4CFE-423E-AF96-00FC37777C2B}"/>
              </a:ext>
            </a:extLst>
          </p:cNvPr>
          <p:cNvSpPr txBox="1"/>
          <p:nvPr/>
        </p:nvSpPr>
        <p:spPr>
          <a:xfrm>
            <a:off x="9406325" y="1566994"/>
            <a:ext cx="1584000" cy="333425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solidFill>
                  <a:schemeClr val="bg1"/>
                </a:solidFill>
              </a:rPr>
              <a:t>14 M</a:t>
            </a:r>
            <a:r>
              <a:rPr lang="fr-FR" b="1" dirty="0">
                <a:solidFill>
                  <a:schemeClr val="bg1"/>
                </a:solidFill>
              </a:rPr>
              <a:t>1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DC33976F-9869-4383-9E81-DD2634D3CEEF}"/>
              </a:ext>
            </a:extLst>
          </p:cNvPr>
          <p:cNvSpPr txBox="1"/>
          <p:nvPr/>
        </p:nvSpPr>
        <p:spPr>
          <a:xfrm>
            <a:off x="9081728" y="2030874"/>
            <a:ext cx="1677071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L</a:t>
            </a:r>
            <a:r>
              <a:rPr lang="fr-FR" b="1" dirty="0">
                <a:solidFill>
                  <a:srgbClr val="FF0000"/>
                </a:solidFill>
              </a:rPr>
              <a:t>11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0709E09A-B1A8-49E3-BC8B-FF73E620B82A}"/>
              </a:ext>
            </a:extLst>
          </p:cNvPr>
          <p:cNvSpPr txBox="1"/>
          <p:nvPr/>
        </p:nvSpPr>
        <p:spPr>
          <a:xfrm>
            <a:off x="9406325" y="2388560"/>
            <a:ext cx="1584000" cy="333425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solidFill>
                  <a:schemeClr val="bg1"/>
                </a:solidFill>
              </a:rPr>
              <a:t>12 M</a:t>
            </a:r>
            <a:r>
              <a:rPr lang="fr-FR" b="1" dirty="0">
                <a:solidFill>
                  <a:schemeClr val="bg1"/>
                </a:solidFill>
              </a:rPr>
              <a:t>1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1DAFE2B-75DA-48EA-AE2F-7D6E9D7C57A0}"/>
              </a:ext>
            </a:extLst>
          </p:cNvPr>
          <p:cNvSpPr txBox="1"/>
          <p:nvPr/>
        </p:nvSpPr>
        <p:spPr>
          <a:xfrm>
            <a:off x="9008962" y="3593613"/>
            <a:ext cx="1677071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L</a:t>
            </a:r>
            <a:r>
              <a:rPr lang="fr-FR" b="1" dirty="0">
                <a:solidFill>
                  <a:srgbClr val="FF0000"/>
                </a:solidFill>
              </a:rPr>
              <a:t>31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6DDCE67-592E-4BA7-89B4-C6A1F7A47109}"/>
              </a:ext>
            </a:extLst>
          </p:cNvPr>
          <p:cNvSpPr txBox="1"/>
          <p:nvPr/>
        </p:nvSpPr>
        <p:spPr>
          <a:xfrm>
            <a:off x="9390864" y="3167853"/>
            <a:ext cx="1620000" cy="333425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solidFill>
                  <a:schemeClr val="bg1"/>
                </a:solidFill>
              </a:rPr>
              <a:t>14M</a:t>
            </a:r>
            <a:r>
              <a:rPr lang="fr-FR" b="1" dirty="0">
                <a:solidFill>
                  <a:schemeClr val="bg1"/>
                </a:solidFill>
              </a:rPr>
              <a:t>3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C5C033F6-9B5F-4EDD-B087-3D1B54377CC6}"/>
              </a:ext>
            </a:extLst>
          </p:cNvPr>
          <p:cNvSpPr txBox="1"/>
          <p:nvPr/>
        </p:nvSpPr>
        <p:spPr>
          <a:xfrm>
            <a:off x="8978626" y="4347592"/>
            <a:ext cx="1677071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L</a:t>
            </a:r>
            <a:r>
              <a:rPr lang="fr-FR" b="1" dirty="0">
                <a:solidFill>
                  <a:srgbClr val="FF0000"/>
                </a:solidFill>
              </a:rPr>
              <a:t>21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48BC6CFF-9F0B-4872-BC46-F32A83070C19}"/>
              </a:ext>
            </a:extLst>
          </p:cNvPr>
          <p:cNvSpPr txBox="1"/>
          <p:nvPr/>
        </p:nvSpPr>
        <p:spPr>
          <a:xfrm>
            <a:off x="9379845" y="3954027"/>
            <a:ext cx="1620000" cy="333425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solidFill>
                  <a:schemeClr val="bg1"/>
                </a:solidFill>
              </a:rPr>
              <a:t>14M</a:t>
            </a:r>
            <a:r>
              <a:rPr lang="fr-FR" b="1" dirty="0">
                <a:solidFill>
                  <a:schemeClr val="bg1"/>
                </a:solidFill>
              </a:rPr>
              <a:t>2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0" name="Flèche : droite 49">
            <a:extLst>
              <a:ext uri="{FF2B5EF4-FFF2-40B4-BE49-F238E27FC236}">
                <a16:creationId xmlns:a16="http://schemas.microsoft.com/office/drawing/2014/main" id="{F26890A4-BDA4-4A1F-81A1-D34DB40FD884}"/>
              </a:ext>
            </a:extLst>
          </p:cNvPr>
          <p:cNvSpPr/>
          <p:nvPr/>
        </p:nvSpPr>
        <p:spPr>
          <a:xfrm rot="14685317">
            <a:off x="2679048" y="5100305"/>
            <a:ext cx="407773" cy="284590"/>
          </a:xfrm>
          <a:prstGeom prst="rightArrow">
            <a:avLst/>
          </a:prstGeom>
          <a:solidFill>
            <a:srgbClr val="FF0000"/>
          </a:solidFill>
          <a:effectLst>
            <a:glow rad="101600">
              <a:schemeClr val="accent4">
                <a:satMod val="175000"/>
                <a:alpha val="8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F7E2E4C6-8B82-4065-87AA-31F30BFA87D9}"/>
              </a:ext>
            </a:extLst>
          </p:cNvPr>
          <p:cNvSpPr txBox="1"/>
          <p:nvPr/>
        </p:nvSpPr>
        <p:spPr>
          <a:xfrm>
            <a:off x="8968801" y="5130517"/>
            <a:ext cx="1677071" cy="28321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lvl="0">
              <a:lnSpc>
                <a:spcPts val="2100"/>
              </a:lnSpc>
            </a:pPr>
            <a:r>
              <a:rPr lang="fr-FR" sz="2400" b="1" dirty="0">
                <a:solidFill>
                  <a:srgbClr val="FF0000"/>
                </a:solidFill>
              </a:rPr>
              <a:t>L</a:t>
            </a:r>
            <a:r>
              <a:rPr lang="fr-FR" b="1" dirty="0">
                <a:solidFill>
                  <a:srgbClr val="FF0000"/>
                </a:solidFill>
              </a:rPr>
              <a:t>20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98EC26E4-6641-477D-BEB4-6E53FC5250A4}"/>
              </a:ext>
            </a:extLst>
          </p:cNvPr>
          <p:cNvSpPr txBox="1"/>
          <p:nvPr/>
        </p:nvSpPr>
        <p:spPr>
          <a:xfrm>
            <a:off x="8937584" y="4970546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E502DEEA-8205-4C30-A1CE-CF8C749C73B9}"/>
              </a:ext>
            </a:extLst>
          </p:cNvPr>
          <p:cNvSpPr txBox="1"/>
          <p:nvPr/>
        </p:nvSpPr>
        <p:spPr>
          <a:xfrm>
            <a:off x="9386646" y="4720326"/>
            <a:ext cx="1620000" cy="333425"/>
          </a:xfrm>
          <a:prstGeom prst="rect">
            <a:avLst/>
          </a:prstGeom>
          <a:solidFill>
            <a:srgbClr val="FF0000"/>
          </a:solidFill>
        </p:spPr>
        <p:txBody>
          <a:bodyPr wrap="square" tIns="0" bIns="0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fr-FR" sz="2400" b="1" dirty="0">
                <a:solidFill>
                  <a:schemeClr val="bg1"/>
                </a:solidFill>
              </a:rPr>
              <a:t>12M</a:t>
            </a:r>
            <a:r>
              <a:rPr lang="fr-FR" b="1" dirty="0">
                <a:solidFill>
                  <a:schemeClr val="bg1"/>
                </a:solidFill>
              </a:rPr>
              <a:t>2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E44F24E8-4F65-4A85-9DED-6412D52F8496}"/>
              </a:ext>
            </a:extLst>
          </p:cNvPr>
          <p:cNvSpPr txBox="1"/>
          <p:nvPr/>
        </p:nvSpPr>
        <p:spPr>
          <a:xfrm>
            <a:off x="9977612" y="4572065"/>
            <a:ext cx="32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55" name="Bulle narrative : rectangle à coins arrondis 54">
            <a:extLst>
              <a:ext uri="{FF2B5EF4-FFF2-40B4-BE49-F238E27FC236}">
                <a16:creationId xmlns:a16="http://schemas.microsoft.com/office/drawing/2014/main" id="{E8615678-51A2-4D00-80C1-F2E52CC37E95}"/>
              </a:ext>
            </a:extLst>
          </p:cNvPr>
          <p:cNvSpPr/>
          <p:nvPr/>
        </p:nvSpPr>
        <p:spPr>
          <a:xfrm>
            <a:off x="3223453" y="2714536"/>
            <a:ext cx="4598866" cy="577798"/>
          </a:xfrm>
          <a:prstGeom prst="wedgeRoundRectCallout">
            <a:avLst>
              <a:gd name="adj1" fmla="val -50798"/>
              <a:gd name="adj2" fmla="val 251643"/>
              <a:gd name="adj3" fmla="val 1666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fr-FR" sz="2400" b="1" dirty="0"/>
              <a:t>Jusqu’à l’action du capteur  « </a:t>
            </a:r>
            <a:r>
              <a:rPr lang="fr-FR" sz="2800" b="1" dirty="0"/>
              <a:t>L</a:t>
            </a:r>
            <a:r>
              <a:rPr lang="fr-FR" sz="2000" b="1" dirty="0"/>
              <a:t>20 </a:t>
            </a:r>
            <a:r>
              <a:rPr lang="fr-FR" sz="2400" b="1" dirty="0"/>
              <a:t>»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2D6C2405-4E3A-40D3-82BA-D7045A6CD6A8}"/>
              </a:ext>
            </a:extLst>
          </p:cNvPr>
          <p:cNvSpPr/>
          <p:nvPr/>
        </p:nvSpPr>
        <p:spPr>
          <a:xfrm>
            <a:off x="2544788" y="4347592"/>
            <a:ext cx="676294" cy="82988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20E3EAE-A8EA-403B-B5E5-FBA161C190E1}"/>
              </a:ext>
            </a:extLst>
          </p:cNvPr>
          <p:cNvSpPr/>
          <p:nvPr/>
        </p:nvSpPr>
        <p:spPr>
          <a:xfrm>
            <a:off x="441276" y="1138453"/>
            <a:ext cx="4537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c°) GRAFCET du point de vue PC :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016860C-F83C-4D92-9A3B-B1482BEC0927}"/>
              </a:ext>
            </a:extLst>
          </p:cNvPr>
          <p:cNvSpPr/>
          <p:nvPr/>
        </p:nvSpPr>
        <p:spPr>
          <a:xfrm>
            <a:off x="342887" y="413827"/>
            <a:ext cx="92188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338"/>
            <a:r>
              <a:rPr lang="fr-FR" sz="2400" b="1" u="sng" dirty="0"/>
              <a:t>TRAVAIL DEMANDER  :</a:t>
            </a:r>
          </a:p>
          <a:p>
            <a:pPr indent="185738"/>
            <a:r>
              <a:rPr lang="fr-FR" sz="2400" i="1" dirty="0"/>
              <a:t>En se référant au dossier technique, compléter le :</a:t>
            </a:r>
          </a:p>
        </p:txBody>
      </p:sp>
    </p:spTree>
    <p:extLst>
      <p:ext uri="{BB962C8B-B14F-4D97-AF65-F5344CB8AC3E}">
        <p14:creationId xmlns:p14="http://schemas.microsoft.com/office/powerpoint/2010/main" val="314917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0" grpId="2" animBg="1"/>
      <p:bldP spid="51" grpId="0" animBg="1"/>
      <p:bldP spid="52" grpId="0"/>
      <p:bldP spid="52" grpId="1"/>
      <p:bldP spid="52" grpId="2"/>
      <p:bldP spid="53" grpId="0" animBg="1"/>
      <p:bldP spid="54" grpId="0"/>
      <p:bldP spid="54" grpId="1"/>
      <p:bldP spid="54" grpId="2"/>
      <p:bldP spid="55" grpId="0" animBg="1"/>
      <p:bldP spid="55" grpId="1" animBg="1"/>
      <p:bldP spid="56" grpId="0" animBg="1"/>
      <p:bldP spid="56" grpId="1" animBg="1"/>
      <p:bldP spid="5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48B23C2F-1C9D-428E-BAED-994679B9E7A3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20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Année secondaire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A98C7BD-383A-4F78-93CF-B1AAB28D802C}"/>
              </a:ext>
            </a:extLst>
          </p:cNvPr>
          <p:cNvSpPr/>
          <p:nvPr/>
        </p:nvSpPr>
        <p:spPr>
          <a:xfrm>
            <a:off x="0" y="-11920"/>
            <a:ext cx="12192000" cy="569387"/>
          </a:xfrm>
          <a:prstGeom prst="rect">
            <a:avLst/>
          </a:prstGeom>
          <a:solidFill>
            <a:schemeClr val="accent1"/>
          </a:solidFill>
        </p:spPr>
        <p:txBody>
          <a:bodyPr wrap="square" tIns="0" bIns="0">
            <a:spAutoFit/>
          </a:bodyPr>
          <a:lstStyle/>
          <a:p>
            <a:pPr marR="0" lvl="0" indent="2698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2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LA COUPE SIMPLE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530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0400" algn="l"/>
              </a:tabLst>
              <a:defRPr/>
            </a:pP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6" name="Image 10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48BF886-D575-4A3D-B7C9-5EB7BEC5A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5829" y="79365"/>
            <a:ext cx="374672" cy="374672"/>
          </a:xfrm>
          <a:prstGeom prst="rect">
            <a:avLst/>
          </a:prstGeom>
        </p:spPr>
      </p:pic>
      <p:sp>
        <p:nvSpPr>
          <p:cNvPr id="108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4D04E1-1789-4C53-8642-6DCDCE8D0481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èche : pentagone 9">
            <a:extLst>
              <a:ext uri="{FF2B5EF4-FFF2-40B4-BE49-F238E27FC236}">
                <a16:creationId xmlns:a16="http://schemas.microsoft.com/office/drawing/2014/main" id="{476CB219-DD54-4E3B-B5EA-2FB26F37B3B1}"/>
              </a:ext>
            </a:extLst>
          </p:cNvPr>
          <p:cNvSpPr/>
          <p:nvPr/>
        </p:nvSpPr>
        <p:spPr>
          <a:xfrm>
            <a:off x="668457" y="4768976"/>
            <a:ext cx="2822601" cy="1198323"/>
          </a:xfrm>
          <a:prstGeom prst="homePlate">
            <a:avLst>
              <a:gd name="adj" fmla="val 6598"/>
            </a:avLst>
          </a:prstGeom>
          <a:solidFill>
            <a:srgbClr val="4EB3CF"/>
          </a:solidFill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91440" tIns="252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540385" algn="ctr" defTabSz="914400" rtl="0" eaLnBrk="1" fontAlgn="auto" latinLnBrk="0" hangingPunct="1">
              <a:lnSpc>
                <a:spcPct val="107000"/>
              </a:lnSpc>
              <a:spcBef>
                <a:spcPts val="9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Leçon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èche : pentagone 45">
            <a:extLst>
              <a:ext uri="{FF2B5EF4-FFF2-40B4-BE49-F238E27FC236}">
                <a16:creationId xmlns:a16="http://schemas.microsoft.com/office/drawing/2014/main" id="{60264B5F-EE0F-4802-8637-FD492C155D24}"/>
              </a:ext>
            </a:extLst>
          </p:cNvPr>
          <p:cNvSpPr/>
          <p:nvPr/>
        </p:nvSpPr>
        <p:spPr>
          <a:xfrm>
            <a:off x="2955952" y="4979290"/>
            <a:ext cx="8913473" cy="987132"/>
          </a:xfrm>
          <a:prstGeom prst="round2DiagRect">
            <a:avLst>
              <a:gd name="adj1" fmla="val 42324"/>
              <a:gd name="adj2" fmla="val 0"/>
            </a:avLst>
          </a:prstGeom>
          <a:solidFill>
            <a:srgbClr val="4EB3CF">
              <a:lumMod val="50000"/>
            </a:srgbClr>
          </a:solidFill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91440" tIns="10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070100" lvl="0" indent="-1620838">
              <a:lnSpc>
                <a:spcPct val="107000"/>
              </a:lnSpc>
              <a:spcAft>
                <a:spcPts val="800"/>
              </a:spcAft>
            </a:pPr>
            <a:r>
              <a:rPr lang="fr-FR" sz="40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COTATION DIMENSIONNELLE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2FC7EDB-F988-450B-B70A-280B886D3761}"/>
              </a:ext>
            </a:extLst>
          </p:cNvPr>
          <p:cNvGrpSpPr/>
          <p:nvPr/>
        </p:nvGrpSpPr>
        <p:grpSpPr>
          <a:xfrm>
            <a:off x="635368" y="4761673"/>
            <a:ext cx="7111999" cy="1339444"/>
            <a:chOff x="0" y="0"/>
            <a:chExt cx="7111999" cy="1339444"/>
          </a:xfrm>
        </p:grpSpPr>
        <p:sp>
          <p:nvSpPr>
            <p:cNvPr id="13" name="Flèche : pentagone 12">
              <a:extLst>
                <a:ext uri="{FF2B5EF4-FFF2-40B4-BE49-F238E27FC236}">
                  <a16:creationId xmlns:a16="http://schemas.microsoft.com/office/drawing/2014/main" id="{58C1462E-50A5-437D-9BEA-DD041F09DAE1}"/>
                </a:ext>
              </a:extLst>
            </p:cNvPr>
            <p:cNvSpPr/>
            <p:nvPr/>
          </p:nvSpPr>
          <p:spPr>
            <a:xfrm>
              <a:off x="35624" y="0"/>
              <a:ext cx="7076375" cy="406481"/>
            </a:xfrm>
            <a:prstGeom prst="homePlate">
              <a:avLst>
                <a:gd name="adj" fmla="val 24928"/>
              </a:avLst>
            </a:prstGeom>
            <a:solidFill>
              <a:srgbClr val="37A76F"/>
            </a:solidFill>
            <a:ln w="3175" cap="rnd" cmpd="sng" algn="ctr">
              <a:noFill/>
              <a:prstDash val="solid"/>
            </a:ln>
            <a:effectLst/>
          </p:spPr>
          <p:txBody>
            <a:bodyPr rot="0" spcFirstLastPara="0" vert="horz" wrap="square" lIns="91440" tIns="0" rIns="108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711200" algn="ctr" defTabSz="914400" rtl="0" eaLnBrk="1" fontAlgn="auto" latinLnBrk="0" hangingPunct="1">
                <a:lnSpc>
                  <a:spcPct val="107000"/>
                </a:lnSpc>
                <a:spcBef>
                  <a:spcPts val="3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Définition Graphique d'un Objet Technique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lèche : pentagone 47">
              <a:extLst>
                <a:ext uri="{FF2B5EF4-FFF2-40B4-BE49-F238E27FC236}">
                  <a16:creationId xmlns:a16="http://schemas.microsoft.com/office/drawing/2014/main" id="{973A6EB9-6FDB-491A-9762-3A0A246C9163}"/>
                </a:ext>
              </a:extLst>
            </p:cNvPr>
            <p:cNvSpPr/>
            <p:nvPr/>
          </p:nvSpPr>
          <p:spPr>
            <a:xfrm>
              <a:off x="0" y="3"/>
              <a:ext cx="1007559" cy="1339441"/>
            </a:xfrm>
            <a:custGeom>
              <a:avLst/>
              <a:gdLst>
                <a:gd name="connsiteX0" fmla="*/ 0 w 649682"/>
                <a:gd name="connsiteY0" fmla="*/ 0 h 1342050"/>
                <a:gd name="connsiteX1" fmla="*/ 507817 w 649682"/>
                <a:gd name="connsiteY1" fmla="*/ 0 h 1342050"/>
                <a:gd name="connsiteX2" fmla="*/ 649682 w 649682"/>
                <a:gd name="connsiteY2" fmla="*/ 671025 h 1342050"/>
                <a:gd name="connsiteX3" fmla="*/ 507817 w 649682"/>
                <a:gd name="connsiteY3" fmla="*/ 1342050 h 1342050"/>
                <a:gd name="connsiteX4" fmla="*/ 0 w 649682"/>
                <a:gd name="connsiteY4" fmla="*/ 1342050 h 1342050"/>
                <a:gd name="connsiteX5" fmla="*/ 0 w 649682"/>
                <a:gd name="connsiteY5" fmla="*/ 0 h 1342050"/>
                <a:gd name="connsiteX0" fmla="*/ 0 w 702436"/>
                <a:gd name="connsiteY0" fmla="*/ 0 h 1342050"/>
                <a:gd name="connsiteX1" fmla="*/ 507817 w 702436"/>
                <a:gd name="connsiteY1" fmla="*/ 0 h 1342050"/>
                <a:gd name="connsiteX2" fmla="*/ 702436 w 702436"/>
                <a:gd name="connsiteY2" fmla="*/ 380878 h 1342050"/>
                <a:gd name="connsiteX3" fmla="*/ 507817 w 702436"/>
                <a:gd name="connsiteY3" fmla="*/ 1342050 h 1342050"/>
                <a:gd name="connsiteX4" fmla="*/ 0 w 702436"/>
                <a:gd name="connsiteY4" fmla="*/ 1342050 h 1342050"/>
                <a:gd name="connsiteX5" fmla="*/ 0 w 702436"/>
                <a:gd name="connsiteY5" fmla="*/ 0 h 1342050"/>
                <a:gd name="connsiteX0" fmla="*/ 0 w 757602"/>
                <a:gd name="connsiteY0" fmla="*/ 0 h 1342050"/>
                <a:gd name="connsiteX1" fmla="*/ 507817 w 757602"/>
                <a:gd name="connsiteY1" fmla="*/ 0 h 1342050"/>
                <a:gd name="connsiteX2" fmla="*/ 757602 w 757602"/>
                <a:gd name="connsiteY2" fmla="*/ 407255 h 1342050"/>
                <a:gd name="connsiteX3" fmla="*/ 507817 w 757602"/>
                <a:gd name="connsiteY3" fmla="*/ 1342050 h 1342050"/>
                <a:gd name="connsiteX4" fmla="*/ 0 w 757602"/>
                <a:gd name="connsiteY4" fmla="*/ 1342050 h 1342050"/>
                <a:gd name="connsiteX5" fmla="*/ 0 w 757602"/>
                <a:gd name="connsiteY5" fmla="*/ 0 h 1342050"/>
                <a:gd name="connsiteX0" fmla="*/ 0 w 669679"/>
                <a:gd name="connsiteY0" fmla="*/ 0 h 1342050"/>
                <a:gd name="connsiteX1" fmla="*/ 507817 w 669679"/>
                <a:gd name="connsiteY1" fmla="*/ 0 h 1342050"/>
                <a:gd name="connsiteX2" fmla="*/ 669679 w 669679"/>
                <a:gd name="connsiteY2" fmla="*/ 407255 h 1342050"/>
                <a:gd name="connsiteX3" fmla="*/ 507817 w 669679"/>
                <a:gd name="connsiteY3" fmla="*/ 1342050 h 1342050"/>
                <a:gd name="connsiteX4" fmla="*/ 0 w 669679"/>
                <a:gd name="connsiteY4" fmla="*/ 1342050 h 1342050"/>
                <a:gd name="connsiteX5" fmla="*/ 0 w 669679"/>
                <a:gd name="connsiteY5" fmla="*/ 0 h 134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679" h="1342050">
                  <a:moveTo>
                    <a:pt x="0" y="0"/>
                  </a:moveTo>
                  <a:lnTo>
                    <a:pt x="507817" y="0"/>
                  </a:lnTo>
                  <a:lnTo>
                    <a:pt x="669679" y="407255"/>
                  </a:lnTo>
                  <a:lnTo>
                    <a:pt x="507817" y="1342050"/>
                  </a:lnTo>
                  <a:lnTo>
                    <a:pt x="0" y="134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A76F"/>
            </a:solidFill>
            <a:ln w="12700" cap="rnd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/>
          </p:spPr>
          <p:txBody>
            <a:bodyPr rot="0" spcFirstLastPara="0" vert="horz" wrap="square" lIns="91440" tIns="360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Chap.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90170" algn="ctr" defTabSz="914400" rtl="0" eaLnBrk="1" fontAlgn="auto" latinLnBrk="0" hangingPunct="1">
                <a:lnSpc>
                  <a:spcPts val="7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Flèche : pentagone 45">
            <a:extLst>
              <a:ext uri="{FF2B5EF4-FFF2-40B4-BE49-F238E27FC236}">
                <a16:creationId xmlns:a16="http://schemas.microsoft.com/office/drawing/2014/main" id="{5701C47D-B57A-40CD-9969-CC242FF36429}"/>
              </a:ext>
            </a:extLst>
          </p:cNvPr>
          <p:cNvSpPr/>
          <p:nvPr/>
        </p:nvSpPr>
        <p:spPr>
          <a:xfrm>
            <a:off x="1543761" y="2312183"/>
            <a:ext cx="8913473" cy="987132"/>
          </a:xfrm>
          <a:prstGeom prst="round2DiagRect">
            <a:avLst>
              <a:gd name="adj1" fmla="val 42324"/>
              <a:gd name="adj2" fmla="val 0"/>
            </a:avLst>
          </a:prstGeom>
          <a:solidFill>
            <a:schemeClr val="accent2">
              <a:lumMod val="75000"/>
            </a:schemeClr>
          </a:solidFill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91440" tIns="10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070100" marR="0" lvl="0" indent="-1620838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 de la Leçon</a:t>
            </a:r>
          </a:p>
        </p:txBody>
      </p:sp>
      <p:sp>
        <p:nvSpPr>
          <p:cNvPr id="16" name="Flèche : pentagone 15">
            <a:extLst>
              <a:ext uri="{FF2B5EF4-FFF2-40B4-BE49-F238E27FC236}">
                <a16:creationId xmlns:a16="http://schemas.microsoft.com/office/drawing/2014/main" id="{B6940022-B146-4B0E-8848-4D8D04876985}"/>
              </a:ext>
            </a:extLst>
          </p:cNvPr>
          <p:cNvSpPr/>
          <p:nvPr/>
        </p:nvSpPr>
        <p:spPr>
          <a:xfrm>
            <a:off x="668457" y="4060008"/>
            <a:ext cx="4292714" cy="544363"/>
          </a:xfrm>
          <a:prstGeom prst="homePlate">
            <a:avLst>
              <a:gd name="adj" fmla="val 24280"/>
            </a:avLst>
          </a:prstGeom>
          <a:solidFill>
            <a:srgbClr val="4EB3CF"/>
          </a:solidFill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91440" tIns="72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9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Leçon  suivante :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EE645CB-A367-4CF6-854C-EC10ACA32AC6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9ED4C7E-7744-4C7F-9BAC-EF2A95886697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5BC710B-41E3-4344-B8F6-DCBA989ACB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pic>
        <p:nvPicPr>
          <p:cNvPr id="5" name="Imag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A90C761-1453-4B77-9593-96DBE58320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7" y="6224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95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92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92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 : avec coins arrondis en haut 16">
            <a:extLst>
              <a:ext uri="{FF2B5EF4-FFF2-40B4-BE49-F238E27FC236}">
                <a16:creationId xmlns:a16="http://schemas.microsoft.com/office/drawing/2014/main" id="{9A729FCC-7A42-4045-8BC3-A9142540F277}"/>
              </a:ext>
            </a:extLst>
          </p:cNvPr>
          <p:cNvSpPr/>
          <p:nvPr/>
        </p:nvSpPr>
        <p:spPr>
          <a:xfrm>
            <a:off x="144887" y="1929638"/>
            <a:ext cx="11890604" cy="3730885"/>
          </a:xfrm>
          <a:prstGeom prst="round2SameRect">
            <a:avLst>
              <a:gd name="adj1" fmla="val 8778"/>
              <a:gd name="adj2" fmla="val 0"/>
            </a:avLst>
          </a:prstGeom>
          <a:noFill/>
          <a:ln w="12700" cap="rnd" cmpd="sng" algn="ctr">
            <a:solidFill>
              <a:srgbClr val="44C1A3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90170">
              <a:lnSpc>
                <a:spcPct val="107000"/>
              </a:lnSpc>
              <a:spcAft>
                <a:spcPts val="800"/>
              </a:spcAft>
            </a:pPr>
            <a:r>
              <a:rPr lang="fr-FR" sz="1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240CCC-AB65-408F-A5A8-A80C65E02545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pic>
        <p:nvPicPr>
          <p:cNvPr id="38" name="Image 37">
            <a:hlinkClick r:id="" action="ppaction://noaction"/>
            <a:extLst>
              <a:ext uri="{FF2B5EF4-FFF2-40B4-BE49-F238E27FC236}">
                <a16:creationId xmlns:a16="http://schemas.microsoft.com/office/drawing/2014/main" id="{E75E7A79-44FB-4BE3-B402-8E4CE16521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87" y="4725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lèche : pentagone 4">
            <a:extLst>
              <a:ext uri="{FF2B5EF4-FFF2-40B4-BE49-F238E27FC236}">
                <a16:creationId xmlns:a16="http://schemas.microsoft.com/office/drawing/2014/main" id="{A4DE6100-EF6E-4869-AA37-611F37F1DCFF}"/>
              </a:ext>
            </a:extLst>
          </p:cNvPr>
          <p:cNvSpPr/>
          <p:nvPr/>
        </p:nvSpPr>
        <p:spPr>
          <a:xfrm>
            <a:off x="33089" y="7303"/>
            <a:ext cx="2822601" cy="1198323"/>
          </a:xfrm>
          <a:prstGeom prst="homePlate">
            <a:avLst>
              <a:gd name="adj" fmla="val 6598"/>
            </a:avLst>
          </a:prstGeom>
          <a:solidFill>
            <a:srgbClr val="4EB3CF"/>
          </a:solidFill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91440" tIns="252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540385" algn="ctr">
              <a:lnSpc>
                <a:spcPct val="107000"/>
              </a:lnSpc>
              <a:spcBef>
                <a:spcPts val="900"/>
              </a:spcBef>
              <a:spcAft>
                <a:spcPts val="800"/>
              </a:spcAft>
            </a:pPr>
            <a:r>
              <a:rPr lang="fr-FR" sz="2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Leçon</a:t>
            </a:r>
            <a:r>
              <a:rPr lang="fr-FR" sz="20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èche : pentagone 45">
            <a:extLst>
              <a:ext uri="{FF2B5EF4-FFF2-40B4-BE49-F238E27FC236}">
                <a16:creationId xmlns:a16="http://schemas.microsoft.com/office/drawing/2014/main" id="{306ABFB4-406B-4FC1-BAC6-9DAB4B6BD7C2}"/>
              </a:ext>
            </a:extLst>
          </p:cNvPr>
          <p:cNvSpPr/>
          <p:nvPr/>
        </p:nvSpPr>
        <p:spPr>
          <a:xfrm>
            <a:off x="2320585" y="217617"/>
            <a:ext cx="8986044" cy="987132"/>
          </a:xfrm>
          <a:prstGeom prst="round2DiagRect">
            <a:avLst>
              <a:gd name="adj1" fmla="val 42324"/>
              <a:gd name="adj2" fmla="val 0"/>
            </a:avLst>
          </a:prstGeom>
          <a:solidFill>
            <a:srgbClr val="4EB3CF">
              <a:lumMod val="50000"/>
            </a:srgbClr>
          </a:solidFill>
          <a:ln w="19050" cap="rnd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rot="0" spcFirstLastPara="0" vert="horz" wrap="square" lIns="91440" tIns="28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070100" indent="-1808163" algn="ctr">
              <a:lnSpc>
                <a:spcPct val="107000"/>
              </a:lnSpc>
              <a:spcAft>
                <a:spcPts val="800"/>
              </a:spcAft>
            </a:pPr>
            <a:r>
              <a:rPr lang="fr-FR" sz="36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GRAFCET D’UN POINT DE VUE P.C.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870A148A-96E9-482E-AB1B-ACFA278D2BC2}"/>
              </a:ext>
            </a:extLst>
          </p:cNvPr>
          <p:cNvGrpSpPr/>
          <p:nvPr/>
        </p:nvGrpSpPr>
        <p:grpSpPr>
          <a:xfrm>
            <a:off x="0" y="0"/>
            <a:ext cx="9812688" cy="1339444"/>
            <a:chOff x="0" y="0"/>
            <a:chExt cx="9812688" cy="1339444"/>
          </a:xfrm>
        </p:grpSpPr>
        <p:sp>
          <p:nvSpPr>
            <p:cNvPr id="7" name="Flèche : pentagone 6">
              <a:extLst>
                <a:ext uri="{FF2B5EF4-FFF2-40B4-BE49-F238E27FC236}">
                  <a16:creationId xmlns:a16="http://schemas.microsoft.com/office/drawing/2014/main" id="{0744D22F-E4CC-49D7-8DF2-6E9971E2EF16}"/>
                </a:ext>
              </a:extLst>
            </p:cNvPr>
            <p:cNvSpPr/>
            <p:nvPr/>
          </p:nvSpPr>
          <p:spPr>
            <a:xfrm>
              <a:off x="35625" y="0"/>
              <a:ext cx="9777063" cy="406481"/>
            </a:xfrm>
            <a:prstGeom prst="homePlate">
              <a:avLst>
                <a:gd name="adj" fmla="val 24928"/>
              </a:avLst>
            </a:prstGeom>
            <a:solidFill>
              <a:srgbClr val="37A76F"/>
            </a:solidFill>
            <a:ln w="3175" cap="rnd" cmpd="sng" algn="ctr">
              <a:noFill/>
              <a:prstDash val="solid"/>
            </a:ln>
            <a:effectLst/>
          </p:spPr>
          <p:txBody>
            <a:bodyPr rot="0" spcFirstLastPara="0" vert="horz" wrap="square" lIns="91440" tIns="0" rIns="108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indent="898525" algn="ctr">
                <a:lnSpc>
                  <a:spcPct val="107000"/>
                </a:lnSpc>
                <a:spcBef>
                  <a:spcPts val="300"/>
                </a:spcBef>
                <a:spcAft>
                  <a:spcPts val="800"/>
                </a:spcAft>
              </a:pPr>
              <a:r>
                <a:rPr lang="fr-FR" sz="24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Description temporelle du comportement d un système technique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lèche : pentagone 47">
              <a:extLst>
                <a:ext uri="{FF2B5EF4-FFF2-40B4-BE49-F238E27FC236}">
                  <a16:creationId xmlns:a16="http://schemas.microsoft.com/office/drawing/2014/main" id="{C5364360-A755-4EA2-838E-BD93E0E6105E}"/>
                </a:ext>
              </a:extLst>
            </p:cNvPr>
            <p:cNvSpPr/>
            <p:nvPr/>
          </p:nvSpPr>
          <p:spPr>
            <a:xfrm>
              <a:off x="0" y="3"/>
              <a:ext cx="1007559" cy="1339441"/>
            </a:xfrm>
            <a:custGeom>
              <a:avLst/>
              <a:gdLst>
                <a:gd name="connsiteX0" fmla="*/ 0 w 649682"/>
                <a:gd name="connsiteY0" fmla="*/ 0 h 1342050"/>
                <a:gd name="connsiteX1" fmla="*/ 507817 w 649682"/>
                <a:gd name="connsiteY1" fmla="*/ 0 h 1342050"/>
                <a:gd name="connsiteX2" fmla="*/ 649682 w 649682"/>
                <a:gd name="connsiteY2" fmla="*/ 671025 h 1342050"/>
                <a:gd name="connsiteX3" fmla="*/ 507817 w 649682"/>
                <a:gd name="connsiteY3" fmla="*/ 1342050 h 1342050"/>
                <a:gd name="connsiteX4" fmla="*/ 0 w 649682"/>
                <a:gd name="connsiteY4" fmla="*/ 1342050 h 1342050"/>
                <a:gd name="connsiteX5" fmla="*/ 0 w 649682"/>
                <a:gd name="connsiteY5" fmla="*/ 0 h 1342050"/>
                <a:gd name="connsiteX0" fmla="*/ 0 w 702436"/>
                <a:gd name="connsiteY0" fmla="*/ 0 h 1342050"/>
                <a:gd name="connsiteX1" fmla="*/ 507817 w 702436"/>
                <a:gd name="connsiteY1" fmla="*/ 0 h 1342050"/>
                <a:gd name="connsiteX2" fmla="*/ 702436 w 702436"/>
                <a:gd name="connsiteY2" fmla="*/ 380878 h 1342050"/>
                <a:gd name="connsiteX3" fmla="*/ 507817 w 702436"/>
                <a:gd name="connsiteY3" fmla="*/ 1342050 h 1342050"/>
                <a:gd name="connsiteX4" fmla="*/ 0 w 702436"/>
                <a:gd name="connsiteY4" fmla="*/ 1342050 h 1342050"/>
                <a:gd name="connsiteX5" fmla="*/ 0 w 702436"/>
                <a:gd name="connsiteY5" fmla="*/ 0 h 1342050"/>
                <a:gd name="connsiteX0" fmla="*/ 0 w 757602"/>
                <a:gd name="connsiteY0" fmla="*/ 0 h 1342050"/>
                <a:gd name="connsiteX1" fmla="*/ 507817 w 757602"/>
                <a:gd name="connsiteY1" fmla="*/ 0 h 1342050"/>
                <a:gd name="connsiteX2" fmla="*/ 757602 w 757602"/>
                <a:gd name="connsiteY2" fmla="*/ 407255 h 1342050"/>
                <a:gd name="connsiteX3" fmla="*/ 507817 w 757602"/>
                <a:gd name="connsiteY3" fmla="*/ 1342050 h 1342050"/>
                <a:gd name="connsiteX4" fmla="*/ 0 w 757602"/>
                <a:gd name="connsiteY4" fmla="*/ 1342050 h 1342050"/>
                <a:gd name="connsiteX5" fmla="*/ 0 w 757602"/>
                <a:gd name="connsiteY5" fmla="*/ 0 h 1342050"/>
                <a:gd name="connsiteX0" fmla="*/ 0 w 669679"/>
                <a:gd name="connsiteY0" fmla="*/ 0 h 1342050"/>
                <a:gd name="connsiteX1" fmla="*/ 507817 w 669679"/>
                <a:gd name="connsiteY1" fmla="*/ 0 h 1342050"/>
                <a:gd name="connsiteX2" fmla="*/ 669679 w 669679"/>
                <a:gd name="connsiteY2" fmla="*/ 407255 h 1342050"/>
                <a:gd name="connsiteX3" fmla="*/ 507817 w 669679"/>
                <a:gd name="connsiteY3" fmla="*/ 1342050 h 1342050"/>
                <a:gd name="connsiteX4" fmla="*/ 0 w 669679"/>
                <a:gd name="connsiteY4" fmla="*/ 1342050 h 1342050"/>
                <a:gd name="connsiteX5" fmla="*/ 0 w 669679"/>
                <a:gd name="connsiteY5" fmla="*/ 0 h 134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679" h="1342050">
                  <a:moveTo>
                    <a:pt x="0" y="0"/>
                  </a:moveTo>
                  <a:lnTo>
                    <a:pt x="507817" y="0"/>
                  </a:lnTo>
                  <a:lnTo>
                    <a:pt x="669679" y="407255"/>
                  </a:lnTo>
                  <a:lnTo>
                    <a:pt x="507817" y="1342050"/>
                  </a:lnTo>
                  <a:lnTo>
                    <a:pt x="0" y="134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A76F"/>
            </a:solidFill>
            <a:ln w="12700" cap="rnd" cmpd="sng" algn="ctr">
              <a:solidFill>
                <a:schemeClr val="accent5">
                  <a:lumMod val="50000"/>
                </a:schemeClr>
              </a:solidFill>
              <a:prstDash val="solid"/>
            </a:ln>
            <a:effectLst/>
          </p:spPr>
          <p:txBody>
            <a:bodyPr rot="0" spcFirstLastPara="0" vert="horz" wrap="square" lIns="91440" tIns="3600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Chap.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90170" algn="ctr">
                <a:lnSpc>
                  <a:spcPts val="7500"/>
                </a:lnSpc>
              </a:pPr>
              <a:r>
                <a:rPr lang="fr-FR" sz="72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17112F44-42CB-4B6F-B8C8-06C89ADE032D}"/>
              </a:ext>
            </a:extLst>
          </p:cNvPr>
          <p:cNvSpPr/>
          <p:nvPr/>
        </p:nvSpPr>
        <p:spPr>
          <a:xfrm>
            <a:off x="894405" y="1438931"/>
            <a:ext cx="8608907" cy="422651"/>
          </a:xfrm>
          <a:prstGeom prst="round2SameRect">
            <a:avLst>
              <a:gd name="adj1" fmla="val 0"/>
              <a:gd name="adj2" fmla="val 36893"/>
            </a:avLst>
          </a:prstGeom>
          <a:solidFill>
            <a:sysClr val="window" lastClr="FFFFFF"/>
          </a:solidFill>
          <a:ln w="19050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ot="0" spcFirstLastPara="0" vert="horz" wrap="square" lIns="72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40385" indent="-540385">
              <a:lnSpc>
                <a:spcPts val="1200"/>
              </a:lnSpc>
              <a:spcAft>
                <a:spcPts val="800"/>
              </a:spcAft>
            </a:pPr>
            <a:r>
              <a:rPr lang="fr-FR" sz="3200" b="1" u="sng" dirty="0">
                <a:solidFill>
                  <a:srgbClr val="056E9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1°) Introduction </a:t>
            </a:r>
            <a:r>
              <a:rPr lang="fr-FR" sz="2800" i="1" dirty="0">
                <a:solidFill>
                  <a:srgbClr val="000000"/>
                </a:solidFill>
                <a:latin typeface="Calibri-Italic"/>
              </a:rPr>
              <a:t>Nommer les organes ci-dessous :</a:t>
            </a:r>
            <a:endParaRPr lang="fr-FR" sz="3200" i="1" dirty="0">
              <a:solidFill>
                <a:srgbClr val="000000"/>
              </a:solidFill>
              <a:latin typeface="Calibri-Italic"/>
            </a:endParaRPr>
          </a:p>
        </p:txBody>
      </p:sp>
      <p:sp>
        <p:nvSpPr>
          <p:cNvPr id="22" name="Organigramme : Connecteur page suivante 21">
            <a:extLst>
              <a:ext uri="{FF2B5EF4-FFF2-40B4-BE49-F238E27FC236}">
                <a16:creationId xmlns:a16="http://schemas.microsoft.com/office/drawing/2014/main" id="{FA1A6E5C-6FF0-446B-A611-9A46EB25636D}"/>
              </a:ext>
            </a:extLst>
          </p:cNvPr>
          <p:cNvSpPr/>
          <p:nvPr/>
        </p:nvSpPr>
        <p:spPr>
          <a:xfrm rot="16200000">
            <a:off x="549330" y="1362361"/>
            <a:ext cx="331613" cy="418790"/>
          </a:xfrm>
          <a:prstGeom prst="flowChartOffpageConnector">
            <a:avLst/>
          </a:prstGeom>
          <a:solidFill>
            <a:schemeClr val="accent1">
              <a:lumMod val="60000"/>
              <a:lumOff val="40000"/>
            </a:schemeClr>
          </a:solidFill>
          <a:ln w="19050" cap="rnd" cmpd="sng" algn="ctr">
            <a:noFill/>
            <a:prstDash val="solid"/>
          </a:ln>
          <a:effectLst/>
        </p:spPr>
        <p:txBody>
          <a:bodyPr rot="0" spcFirstLastPara="0" vert="horz" wrap="square" lIns="72000" tIns="0" rIns="7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rgbClr val="FFFFFF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 de texte 36">
            <a:extLst>
              <a:ext uri="{FF2B5EF4-FFF2-40B4-BE49-F238E27FC236}">
                <a16:creationId xmlns:a16="http://schemas.microsoft.com/office/drawing/2014/main" id="{84589B9C-76E1-409B-9E0A-A6983F6412E2}"/>
              </a:ext>
            </a:extLst>
          </p:cNvPr>
          <p:cNvSpPr txBox="1"/>
          <p:nvPr/>
        </p:nvSpPr>
        <p:spPr>
          <a:xfrm>
            <a:off x="233414" y="3033282"/>
            <a:ext cx="11713874" cy="90341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52425" indent="-352425">
              <a:lnSpc>
                <a:spcPts val="2500"/>
              </a:lnSpc>
              <a:spcAft>
                <a:spcPts val="600"/>
              </a:spcAft>
              <a:buFontTx/>
              <a:buChar char="-"/>
            </a:pPr>
            <a:r>
              <a:rPr lang="fr-FR" sz="3200" i="1" dirty="0">
                <a:solidFill>
                  <a:srgbClr val="000000"/>
                </a:solidFill>
                <a:latin typeface="TimesNewRomanPS-ItalicMT"/>
              </a:rPr>
              <a:t>............................ : </a:t>
            </a:r>
            <a:r>
              <a:rPr lang="fr-FR" sz="2800" b="1" i="1" dirty="0">
                <a:solidFill>
                  <a:srgbClr val="000000"/>
                </a:solidFill>
              </a:rPr>
              <a:t>Distribue l’énergie </a:t>
            </a:r>
            <a:r>
              <a:rPr lang="fr-FR" sz="2800" i="1" dirty="0">
                <a:solidFill>
                  <a:srgbClr val="000000"/>
                </a:solidFill>
              </a:rPr>
              <a:t>disponible aux actionneurs sur</a:t>
            </a:r>
          </a:p>
          <a:p>
            <a:pPr algn="ctr">
              <a:lnSpc>
                <a:spcPts val="2500"/>
              </a:lnSpc>
              <a:spcAft>
                <a:spcPts val="1200"/>
              </a:spcAft>
            </a:pPr>
            <a:r>
              <a:rPr lang="fr-FR" sz="2800" i="1" dirty="0">
                <a:solidFill>
                  <a:srgbClr val="000000"/>
                </a:solidFill>
              </a:rPr>
              <a:t> ordre de la PC.</a:t>
            </a:r>
          </a:p>
        </p:txBody>
      </p:sp>
      <p:sp>
        <p:nvSpPr>
          <p:cNvPr id="2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D5CB68-FCCE-49A1-9F40-600C4228A588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EB11C35-F226-4C6D-9E2E-970BEE33D5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31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00BE6BD-D9A2-4073-986D-6CF7B0268563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Zone de texte 36">
            <a:extLst>
              <a:ext uri="{FF2B5EF4-FFF2-40B4-BE49-F238E27FC236}">
                <a16:creationId xmlns:a16="http://schemas.microsoft.com/office/drawing/2014/main" id="{2BFB35AF-E967-46AD-B085-B97559D69375}"/>
              </a:ext>
            </a:extLst>
          </p:cNvPr>
          <p:cNvSpPr txBox="1"/>
          <p:nvPr/>
        </p:nvSpPr>
        <p:spPr>
          <a:xfrm>
            <a:off x="233252" y="2202179"/>
            <a:ext cx="11713874" cy="80150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0" indent="-457200" algn="ctr">
              <a:lnSpc>
                <a:spcPts val="2500"/>
              </a:lnSpc>
              <a:spcAft>
                <a:spcPts val="600"/>
              </a:spcAft>
              <a:buFontTx/>
              <a:buChar char="-"/>
            </a:pPr>
            <a:r>
              <a:rPr lang="fr-FR" sz="3200" i="1" dirty="0">
                <a:solidFill>
                  <a:srgbClr val="000000"/>
                </a:solidFill>
                <a:latin typeface="TimesNewRomanPS-ItalicMT"/>
              </a:rPr>
              <a:t>..............................  :</a:t>
            </a:r>
            <a:r>
              <a:rPr lang="fr-FR" sz="2800" b="1" i="1" dirty="0">
                <a:solidFill>
                  <a:srgbClr val="000000"/>
                </a:solidFill>
              </a:rPr>
              <a:t>Traitement des informations </a:t>
            </a:r>
            <a:r>
              <a:rPr lang="fr-FR" sz="2800" i="1" dirty="0">
                <a:solidFill>
                  <a:srgbClr val="000000"/>
                </a:solidFill>
              </a:rPr>
              <a:t>pour assurer le pilotage                                  du système.</a:t>
            </a:r>
          </a:p>
        </p:txBody>
      </p:sp>
      <p:sp>
        <p:nvSpPr>
          <p:cNvPr id="35" name="Zone de texte 36">
            <a:extLst>
              <a:ext uri="{FF2B5EF4-FFF2-40B4-BE49-F238E27FC236}">
                <a16:creationId xmlns:a16="http://schemas.microsoft.com/office/drawing/2014/main" id="{C78948AA-11B6-4D3C-A393-6ED6A30158FA}"/>
              </a:ext>
            </a:extLst>
          </p:cNvPr>
          <p:cNvSpPr txBox="1"/>
          <p:nvPr/>
        </p:nvSpPr>
        <p:spPr>
          <a:xfrm>
            <a:off x="285728" y="3958185"/>
            <a:ext cx="11713874" cy="82424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7200" indent="-457200">
              <a:lnSpc>
                <a:spcPts val="2500"/>
              </a:lnSpc>
              <a:spcAft>
                <a:spcPts val="600"/>
              </a:spcAft>
              <a:buFontTx/>
              <a:buChar char="-"/>
            </a:pPr>
            <a:r>
              <a:rPr lang="fr-FR" sz="3200" i="1" dirty="0">
                <a:solidFill>
                  <a:srgbClr val="000000"/>
                </a:solidFill>
                <a:latin typeface="TimesNewRomanPS-ItalicMT"/>
              </a:rPr>
              <a:t>.......................... : </a:t>
            </a:r>
            <a:r>
              <a:rPr lang="fr-FR" sz="2800" b="1" i="1" dirty="0">
                <a:solidFill>
                  <a:srgbClr val="000000"/>
                </a:solidFill>
              </a:rPr>
              <a:t>Convertit une énergie </a:t>
            </a:r>
            <a:r>
              <a:rPr lang="fr-FR" sz="2800" i="1" dirty="0">
                <a:solidFill>
                  <a:srgbClr val="000000"/>
                </a:solidFill>
              </a:rPr>
              <a:t>d’entrée en une énergie de sortie</a:t>
            </a:r>
          </a:p>
          <a:p>
            <a:pPr algn="ctr">
              <a:lnSpc>
                <a:spcPts val="2500"/>
              </a:lnSpc>
              <a:spcAft>
                <a:spcPts val="1200"/>
              </a:spcAft>
            </a:pPr>
            <a:r>
              <a:rPr lang="fr-FR" sz="2800" i="1" dirty="0">
                <a:solidFill>
                  <a:srgbClr val="000000"/>
                </a:solidFill>
              </a:rPr>
              <a:t> utilisable pour effectuer une action définie.</a:t>
            </a:r>
          </a:p>
        </p:txBody>
      </p:sp>
      <p:sp>
        <p:nvSpPr>
          <p:cNvPr id="37" name="Zone de texte 36">
            <a:extLst>
              <a:ext uri="{FF2B5EF4-FFF2-40B4-BE49-F238E27FC236}">
                <a16:creationId xmlns:a16="http://schemas.microsoft.com/office/drawing/2014/main" id="{3664B4C7-CC7C-4300-AFC2-33A153F53C75}"/>
              </a:ext>
            </a:extLst>
          </p:cNvPr>
          <p:cNvSpPr txBox="1"/>
          <p:nvPr/>
        </p:nvSpPr>
        <p:spPr>
          <a:xfrm>
            <a:off x="285728" y="4974504"/>
            <a:ext cx="11713874" cy="56024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3400"/>
              </a:lnSpc>
            </a:pPr>
            <a:r>
              <a:rPr lang="fr-FR" sz="3200" i="1" dirty="0">
                <a:solidFill>
                  <a:srgbClr val="000000"/>
                </a:solidFill>
                <a:latin typeface="TimesNewRomanPS-ItalicMT"/>
              </a:rPr>
              <a:t>- .................... : </a:t>
            </a:r>
            <a:r>
              <a:rPr lang="fr-FR" sz="2800" i="1" dirty="0">
                <a:solidFill>
                  <a:srgbClr val="000000"/>
                </a:solidFill>
              </a:rPr>
              <a:t>Convertit une grandeur physique en une information</a:t>
            </a:r>
          </a:p>
        </p:txBody>
      </p:sp>
      <p:sp>
        <p:nvSpPr>
          <p:cNvPr id="41" name="Rectangle 3">
            <a:extLst>
              <a:ext uri="{FF2B5EF4-FFF2-40B4-BE49-F238E27FC236}">
                <a16:creationId xmlns:a16="http://schemas.microsoft.com/office/drawing/2014/main" id="{776E02A5-B7EF-47E5-B6B7-97D4BA732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326" y="3814197"/>
            <a:ext cx="2714024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fr-FR" altLang="fr-FR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L'Actionneur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1039E684-5E88-4854-B53A-C5CBD7364C4B}"/>
              </a:ext>
            </a:extLst>
          </p:cNvPr>
          <p:cNvSpPr txBox="1"/>
          <p:nvPr/>
        </p:nvSpPr>
        <p:spPr>
          <a:xfrm>
            <a:off x="1786668" y="3660672"/>
            <a:ext cx="45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3" name="Rectangle 3">
            <a:extLst>
              <a:ext uri="{FF2B5EF4-FFF2-40B4-BE49-F238E27FC236}">
                <a16:creationId xmlns:a16="http://schemas.microsoft.com/office/drawing/2014/main" id="{601EF4D7-F938-40DF-9524-2E98BE995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183" y="2197959"/>
            <a:ext cx="3596461" cy="7816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ts val="3000"/>
              </a:lnSpc>
              <a:spcBef>
                <a:spcPct val="0"/>
              </a:spcBef>
              <a:buClrTx/>
              <a:buNone/>
            </a:pPr>
            <a:r>
              <a:rPr lang="fr-FR" altLang="fr-FR" sz="32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La Partie Commande (PC) 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5FABDBB9-506C-4B4D-A37C-C3F4E0A88745}"/>
              </a:ext>
            </a:extLst>
          </p:cNvPr>
          <p:cNvSpPr txBox="1"/>
          <p:nvPr/>
        </p:nvSpPr>
        <p:spPr>
          <a:xfrm>
            <a:off x="1926256" y="1937653"/>
            <a:ext cx="45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5" name="Rectangle 3">
            <a:extLst>
              <a:ext uri="{FF2B5EF4-FFF2-40B4-BE49-F238E27FC236}">
                <a16:creationId xmlns:a16="http://schemas.microsoft.com/office/drawing/2014/main" id="{CFA8FC9A-C597-4BC3-95EF-97CE9AF5C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637" y="2973305"/>
            <a:ext cx="3016102" cy="492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fr-FR" altLang="fr-FR" sz="3200" b="1" i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Le Préactionneur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57C65B34-8F3D-44CE-A055-A74D089033FB}"/>
              </a:ext>
            </a:extLst>
          </p:cNvPr>
          <p:cNvSpPr txBox="1"/>
          <p:nvPr/>
        </p:nvSpPr>
        <p:spPr>
          <a:xfrm>
            <a:off x="1657931" y="2784935"/>
            <a:ext cx="45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7" name="Rectangle 3">
            <a:extLst>
              <a:ext uri="{FF2B5EF4-FFF2-40B4-BE49-F238E27FC236}">
                <a16:creationId xmlns:a16="http://schemas.microsoft.com/office/drawing/2014/main" id="{74852EAA-C581-4F76-9D5C-A3AD713B1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612" y="4925564"/>
            <a:ext cx="2128638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fr-FR" altLang="fr-FR" sz="3600" b="1" i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Le Capteur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918841C9-162E-49D7-9E02-E58308A226E8}"/>
              </a:ext>
            </a:extLst>
          </p:cNvPr>
          <p:cNvSpPr txBox="1"/>
          <p:nvPr/>
        </p:nvSpPr>
        <p:spPr>
          <a:xfrm>
            <a:off x="1561236" y="4661586"/>
            <a:ext cx="45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330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92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6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1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114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8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931"/>
                            </p:stCondLst>
                            <p:childTnLst>
                              <p:par>
                                <p:cTn id="34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114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8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662"/>
                            </p:stCondLst>
                            <p:childTnLst>
                              <p:par>
                                <p:cTn id="53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114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8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343"/>
                            </p:stCondLst>
                            <p:childTnLst>
                              <p:par>
                                <p:cTn id="72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5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114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8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883"/>
                            </p:stCondLst>
                            <p:childTnLst>
                              <p:par>
                                <p:cTn id="91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6" grpId="0" animBg="1"/>
      <p:bldP spid="16" grpId="0" animBg="1"/>
      <p:bldP spid="22" grpId="0" animBg="1"/>
      <p:bldP spid="19" grpId="0"/>
      <p:bldP spid="33" grpId="0"/>
      <p:bldP spid="35" grpId="0"/>
      <p:bldP spid="37" grpId="0"/>
      <p:bldP spid="41" grpId="0" animBg="1"/>
      <p:bldP spid="42" grpId="0"/>
      <p:bldP spid="42" grpId="1"/>
      <p:bldP spid="42" grpId="2"/>
      <p:bldP spid="43" grpId="0" animBg="1"/>
      <p:bldP spid="44" grpId="0"/>
      <p:bldP spid="44" grpId="1"/>
      <p:bldP spid="44" grpId="2"/>
      <p:bldP spid="45" grpId="0" animBg="1"/>
      <p:bldP spid="46" grpId="0"/>
      <p:bldP spid="46" grpId="1"/>
      <p:bldP spid="46" grpId="2"/>
      <p:bldP spid="47" grpId="0" animBg="1"/>
      <p:bldP spid="48" grpId="0"/>
      <p:bldP spid="48" grpId="1"/>
      <p:bldP spid="48" grpId="2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creenCapture_17-10-03_10.03.03">
            <a:hlinkClick r:id="" action="ppaction://media"/>
            <a:extLst>
              <a:ext uri="{FF2B5EF4-FFF2-40B4-BE49-F238E27FC236}">
                <a16:creationId xmlns:a16="http://schemas.microsoft.com/office/drawing/2014/main" id="{D78761E0-D6A2-4FB5-AAA7-81CDB70D8E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6400" y="942474"/>
            <a:ext cx="6035842" cy="37143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ScreenCapture_17-10-03_10.00.10">
            <a:hlinkClick r:id="" action="ppaction://media"/>
            <a:extLst>
              <a:ext uri="{FF2B5EF4-FFF2-40B4-BE49-F238E27FC236}">
                <a16:creationId xmlns:a16="http://schemas.microsoft.com/office/drawing/2014/main" id="{C7BF7112-3EED-485C-A3EB-7801A75B71F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>
            <a:lum contrast="20000"/>
          </a:blip>
          <a:srcRect r="1211" b="2631"/>
          <a:stretch>
            <a:fillRect/>
          </a:stretch>
        </p:blipFill>
        <p:spPr>
          <a:xfrm>
            <a:off x="1283368" y="942474"/>
            <a:ext cx="9484895" cy="46000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09E355E-B7E7-4009-9E67-30544A03EE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01" y="226298"/>
            <a:ext cx="374672" cy="374672"/>
          </a:xfrm>
          <a:prstGeom prst="rect">
            <a:avLst/>
          </a:prstGeom>
        </p:spPr>
      </p:pic>
      <p:pic>
        <p:nvPicPr>
          <p:cNvPr id="8" name="Image 7">
            <a:hlinkClick r:id="rId9" action="ppaction://hlinksldjump"/>
            <a:extLst>
              <a:ext uri="{FF2B5EF4-FFF2-40B4-BE49-F238E27FC236}">
                <a16:creationId xmlns:a16="http://schemas.microsoft.com/office/drawing/2014/main" id="{55835F71-D0D1-4BEA-A9AE-610602AE26B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799" y="226298"/>
            <a:ext cx="396000" cy="3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44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41">
            <a:extLst>
              <a:ext uri="{FF2B5EF4-FFF2-40B4-BE49-F238E27FC236}">
                <a16:creationId xmlns:a16="http://schemas.microsoft.com/office/drawing/2014/main" id="{38C61CB9-4273-415F-9285-EEB6E5B4E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02" y="1908223"/>
            <a:ext cx="11491262" cy="352734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64E644E-9D8C-46E3-B25D-1234FF9C80BE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6" name="Image 3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6A782913-0387-4ABF-A040-40D68BFB54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A42E82B-A632-40E9-AB52-A792F7EF3A0A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37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C70C57-DE9C-4971-B0B0-6D6D3F6741AF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88B66F-EBE1-4EF1-8BE5-D918359F6A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40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09E2E39-D76C-4EBD-9F9D-22D5650659CA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A13182C-ADB7-4140-A636-CD40C9FC8EDD}"/>
              </a:ext>
            </a:extLst>
          </p:cNvPr>
          <p:cNvSpPr/>
          <p:nvPr/>
        </p:nvSpPr>
        <p:spPr>
          <a:xfrm>
            <a:off x="340678" y="1352235"/>
            <a:ext cx="1185132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fr-FR" sz="3200" b="1" u="sng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II -   Définition d’un GRAFCET  :</a:t>
            </a:r>
          </a:p>
        </p:txBody>
      </p:sp>
      <p:sp>
        <p:nvSpPr>
          <p:cNvPr id="43" name="Rectangle 3">
            <a:extLst>
              <a:ext uri="{FF2B5EF4-FFF2-40B4-BE49-F238E27FC236}">
                <a16:creationId xmlns:a16="http://schemas.microsoft.com/office/drawing/2014/main" id="{D57B083C-10A7-489E-9E52-D60B8AA9A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4725" y="3541393"/>
            <a:ext cx="8292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Font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fr-FR" altLang="fr-FR" sz="24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2/3</a:t>
            </a:r>
          </a:p>
        </p:txBody>
      </p:sp>
      <p:sp>
        <p:nvSpPr>
          <p:cNvPr id="44" name="Rectangle 3">
            <a:extLst>
              <a:ext uri="{FF2B5EF4-FFF2-40B4-BE49-F238E27FC236}">
                <a16:creationId xmlns:a16="http://schemas.microsoft.com/office/drawing/2014/main" id="{FFD5AC76-B289-46DE-B08C-F37496DFB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0527" y="3034378"/>
            <a:ext cx="15779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Font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L’Étape 2</a:t>
            </a:r>
          </a:p>
        </p:txBody>
      </p:sp>
      <p:sp>
        <p:nvSpPr>
          <p:cNvPr id="45" name="Rectangle 3">
            <a:extLst>
              <a:ext uri="{FF2B5EF4-FFF2-40B4-BE49-F238E27FC236}">
                <a16:creationId xmlns:a16="http://schemas.microsoft.com/office/drawing/2014/main" id="{CEB0B979-383B-48CE-9600-9D15FAD0A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1042" y="4085837"/>
            <a:ext cx="16189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Font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L’Étape 3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1F77235-1404-426D-9BB3-0B14F3DB2B68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50E836-A58A-44CD-AB1E-0FAD28ECCCBC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1" name="Image 2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C953F6E4-A49D-4B68-A9DB-DDB91235F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D2F0B1D-AC7A-441C-B083-C548B6055EFC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24" name="Flèche : pentagone 23">
                <a:extLst>
                  <a:ext uri="{FF2B5EF4-FFF2-40B4-BE49-F238E27FC236}">
                    <a16:creationId xmlns:a16="http://schemas.microsoft.com/office/drawing/2014/main" id="{ACB8D935-CB34-4320-91B3-9F28D8639E0C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SYSTÈME</a:t>
                </a:r>
              </a:p>
            </p:txBody>
          </p:sp>
          <p:sp>
            <p:nvSpPr>
              <p:cNvPr id="25" name="Flèche : pentagone 47">
                <a:extLst>
                  <a:ext uri="{FF2B5EF4-FFF2-40B4-BE49-F238E27FC236}">
                    <a16:creationId xmlns:a16="http://schemas.microsoft.com/office/drawing/2014/main" id="{664C98FE-CD94-4B82-BCE9-3F5C6F250937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Image 22">
              <a:hlinkClick r:id="rId7" action="ppaction://hlinksldjump"/>
              <a:extLst>
                <a:ext uri="{FF2B5EF4-FFF2-40B4-BE49-F238E27FC236}">
                  <a16:creationId xmlns:a16="http://schemas.microsoft.com/office/drawing/2014/main" id="{B71F2799-6FA3-4B54-B143-B2484F017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021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041D3D5-492B-4F98-95A7-5FE2DBDB11CA}"/>
              </a:ext>
            </a:extLst>
          </p:cNvPr>
          <p:cNvSpPr/>
          <p:nvPr/>
        </p:nvSpPr>
        <p:spPr>
          <a:xfrm>
            <a:off x="0" y="-11921"/>
            <a:ext cx="1219200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R="0" lvl="0" indent="170021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leçon 1 :      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             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Analyse </a:t>
            </a:r>
            <a:r>
              <a:rPr kumimoji="0" lang="fr-FR" sz="900" b="0" i="1" u="none" strike="noStrike" kern="1200" cap="none" spc="-5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4" name="Image 23">
            <a:hlinkClick r:id="" action="ppaction://hlinkshowjump?jump=endshow"/>
            <a:extLst>
              <a:ext uri="{FF2B5EF4-FFF2-40B4-BE49-F238E27FC236}">
                <a16:creationId xmlns:a16="http://schemas.microsoft.com/office/drawing/2014/main" id="{5C2A8D53-9524-44D1-B0AD-837B301CD8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819" y="34395"/>
            <a:ext cx="374672" cy="37467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3A116BF-3BE9-4F4F-BCFE-0CBDD6A7AF6F}"/>
              </a:ext>
            </a:extLst>
          </p:cNvPr>
          <p:cNvSpPr/>
          <p:nvPr/>
        </p:nvSpPr>
        <p:spPr>
          <a:xfrm>
            <a:off x="2" y="6581001"/>
            <a:ext cx="12191998" cy="2769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0450" algn="l"/>
                <a:tab pos="2962275" algn="l"/>
              </a:tabLst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ème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Année secondaire</a:t>
            </a:r>
          </a:p>
        </p:txBody>
      </p:sp>
      <p:sp>
        <p:nvSpPr>
          <p:cNvPr id="26" name="Chevron 7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DDDDC6F-86BB-4060-9664-1BF756EB1EF8}"/>
              </a:ext>
            </a:extLst>
          </p:cNvPr>
          <p:cNvSpPr/>
          <p:nvPr/>
        </p:nvSpPr>
        <p:spPr>
          <a:xfrm>
            <a:off x="11452213" y="6620225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47DCDA1C-E043-485D-9D15-74C5BFBAC4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7" y="6350144"/>
            <a:ext cx="1186519" cy="390500"/>
          </a:xfrm>
          <a:prstGeom prst="rect">
            <a:avLst/>
          </a:prstGeom>
        </p:spPr>
      </p:pic>
      <p:sp>
        <p:nvSpPr>
          <p:cNvPr id="28" name="Chevron 7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20B8A0F-3480-4499-ABDF-DEC692D8E58E}"/>
              </a:ext>
            </a:extLst>
          </p:cNvPr>
          <p:cNvSpPr/>
          <p:nvPr/>
        </p:nvSpPr>
        <p:spPr>
          <a:xfrm flipH="1">
            <a:off x="10921032" y="6620224"/>
            <a:ext cx="417212" cy="198549"/>
          </a:xfrm>
          <a:prstGeom prst="chevron">
            <a:avLst>
              <a:gd name="adj" fmla="val 7122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02783624-BFC7-4F73-BFF6-14C14F11EC7A}"/>
              </a:ext>
            </a:extLst>
          </p:cNvPr>
          <p:cNvGrpSpPr/>
          <p:nvPr/>
        </p:nvGrpSpPr>
        <p:grpSpPr>
          <a:xfrm>
            <a:off x="0" y="-11921"/>
            <a:ext cx="12192000" cy="874953"/>
            <a:chOff x="0" y="-11921"/>
            <a:chExt cx="12192000" cy="87495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80347D5-2D94-4ABF-849B-2CC406E40F9A}"/>
                </a:ext>
              </a:extLst>
            </p:cNvPr>
            <p:cNvSpPr/>
            <p:nvPr/>
          </p:nvSpPr>
          <p:spPr>
            <a:xfrm>
              <a:off x="0" y="-11921"/>
              <a:ext cx="12192000" cy="4308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R="0" lvl="0" indent="1700213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leçon 1 :      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+mn-cs"/>
                </a:rPr>
                <a:t>                   </a:t>
              </a: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+mn-cs"/>
                </a:rPr>
                <a:t>Analyse </a:t>
              </a:r>
              <a:r>
                <a:rPr kumimoji="0" lang="fr-FR" sz="900" b="0" i="1" u="none" strike="noStrike" kern="1200" cap="none" spc="-5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31" name="Image 30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6B60B04D-3F64-4E46-8B5E-3802806D6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0819" y="34395"/>
              <a:ext cx="374672" cy="374672"/>
            </a:xfrm>
            <a:prstGeom prst="rect">
              <a:avLst/>
            </a:prstGeom>
          </p:spPr>
        </p:pic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8FE2E5F1-A3CA-4880-BC1C-979DDAD263BF}"/>
                </a:ext>
              </a:extLst>
            </p:cNvPr>
            <p:cNvGrpSpPr/>
            <p:nvPr/>
          </p:nvGrpSpPr>
          <p:grpSpPr>
            <a:xfrm>
              <a:off x="0" y="0"/>
              <a:ext cx="10919716" cy="863032"/>
              <a:chOff x="0" y="0"/>
              <a:chExt cx="10919716" cy="863032"/>
            </a:xfrm>
          </p:grpSpPr>
          <p:sp>
            <p:nvSpPr>
              <p:cNvPr id="34" name="Flèche : pentagone 33">
                <a:extLst>
                  <a:ext uri="{FF2B5EF4-FFF2-40B4-BE49-F238E27FC236}">
                    <a16:creationId xmlns:a16="http://schemas.microsoft.com/office/drawing/2014/main" id="{876ACD39-DCBF-4324-A37E-3F6F8313E7C3}"/>
                  </a:ext>
                </a:extLst>
              </p:cNvPr>
              <p:cNvSpPr/>
              <p:nvPr/>
            </p:nvSpPr>
            <p:spPr>
              <a:xfrm>
                <a:off x="35625" y="0"/>
                <a:ext cx="10884091" cy="406481"/>
              </a:xfrm>
              <a:prstGeom prst="homePlate">
                <a:avLst>
                  <a:gd name="adj" fmla="val 24928"/>
                </a:avLst>
              </a:prstGeom>
              <a:solidFill>
                <a:srgbClr val="37A76F"/>
              </a:solidFill>
              <a:ln w="3175" cap="rnd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10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indent="898525"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800"/>
                  </a:spcAft>
                </a:pPr>
                <a:r>
                  <a:rPr lang="fr-FR" sz="2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 GRAFCET D’UN POINT DE VUE SYSTÈME</a:t>
                </a:r>
              </a:p>
            </p:txBody>
          </p:sp>
          <p:sp>
            <p:nvSpPr>
              <p:cNvPr id="35" name="Flèche : pentagone 47">
                <a:extLst>
                  <a:ext uri="{FF2B5EF4-FFF2-40B4-BE49-F238E27FC236}">
                    <a16:creationId xmlns:a16="http://schemas.microsoft.com/office/drawing/2014/main" id="{E2C1D381-7A7D-4B45-8B4A-8B89EB976789}"/>
                  </a:ext>
                </a:extLst>
              </p:cNvPr>
              <p:cNvSpPr/>
              <p:nvPr/>
            </p:nvSpPr>
            <p:spPr>
              <a:xfrm>
                <a:off x="0" y="4"/>
                <a:ext cx="760491" cy="863028"/>
              </a:xfrm>
              <a:custGeom>
                <a:avLst/>
                <a:gdLst>
                  <a:gd name="connsiteX0" fmla="*/ 0 w 649682"/>
                  <a:gd name="connsiteY0" fmla="*/ 0 h 1342050"/>
                  <a:gd name="connsiteX1" fmla="*/ 507817 w 649682"/>
                  <a:gd name="connsiteY1" fmla="*/ 0 h 1342050"/>
                  <a:gd name="connsiteX2" fmla="*/ 649682 w 649682"/>
                  <a:gd name="connsiteY2" fmla="*/ 671025 h 1342050"/>
                  <a:gd name="connsiteX3" fmla="*/ 507817 w 649682"/>
                  <a:gd name="connsiteY3" fmla="*/ 1342050 h 1342050"/>
                  <a:gd name="connsiteX4" fmla="*/ 0 w 649682"/>
                  <a:gd name="connsiteY4" fmla="*/ 1342050 h 1342050"/>
                  <a:gd name="connsiteX5" fmla="*/ 0 w 649682"/>
                  <a:gd name="connsiteY5" fmla="*/ 0 h 1342050"/>
                  <a:gd name="connsiteX0" fmla="*/ 0 w 702436"/>
                  <a:gd name="connsiteY0" fmla="*/ 0 h 1342050"/>
                  <a:gd name="connsiteX1" fmla="*/ 507817 w 702436"/>
                  <a:gd name="connsiteY1" fmla="*/ 0 h 1342050"/>
                  <a:gd name="connsiteX2" fmla="*/ 702436 w 702436"/>
                  <a:gd name="connsiteY2" fmla="*/ 380878 h 1342050"/>
                  <a:gd name="connsiteX3" fmla="*/ 507817 w 702436"/>
                  <a:gd name="connsiteY3" fmla="*/ 1342050 h 1342050"/>
                  <a:gd name="connsiteX4" fmla="*/ 0 w 702436"/>
                  <a:gd name="connsiteY4" fmla="*/ 1342050 h 1342050"/>
                  <a:gd name="connsiteX5" fmla="*/ 0 w 702436"/>
                  <a:gd name="connsiteY5" fmla="*/ 0 h 1342050"/>
                  <a:gd name="connsiteX0" fmla="*/ 0 w 757602"/>
                  <a:gd name="connsiteY0" fmla="*/ 0 h 1342050"/>
                  <a:gd name="connsiteX1" fmla="*/ 507817 w 757602"/>
                  <a:gd name="connsiteY1" fmla="*/ 0 h 1342050"/>
                  <a:gd name="connsiteX2" fmla="*/ 757602 w 757602"/>
                  <a:gd name="connsiteY2" fmla="*/ 407255 h 1342050"/>
                  <a:gd name="connsiteX3" fmla="*/ 507817 w 757602"/>
                  <a:gd name="connsiteY3" fmla="*/ 1342050 h 1342050"/>
                  <a:gd name="connsiteX4" fmla="*/ 0 w 757602"/>
                  <a:gd name="connsiteY4" fmla="*/ 1342050 h 1342050"/>
                  <a:gd name="connsiteX5" fmla="*/ 0 w 757602"/>
                  <a:gd name="connsiteY5" fmla="*/ 0 h 1342050"/>
                  <a:gd name="connsiteX0" fmla="*/ 0 w 669679"/>
                  <a:gd name="connsiteY0" fmla="*/ 0 h 1342050"/>
                  <a:gd name="connsiteX1" fmla="*/ 507817 w 669679"/>
                  <a:gd name="connsiteY1" fmla="*/ 0 h 1342050"/>
                  <a:gd name="connsiteX2" fmla="*/ 669679 w 669679"/>
                  <a:gd name="connsiteY2" fmla="*/ 407255 h 1342050"/>
                  <a:gd name="connsiteX3" fmla="*/ 507817 w 669679"/>
                  <a:gd name="connsiteY3" fmla="*/ 1342050 h 1342050"/>
                  <a:gd name="connsiteX4" fmla="*/ 0 w 669679"/>
                  <a:gd name="connsiteY4" fmla="*/ 1342050 h 1342050"/>
                  <a:gd name="connsiteX5" fmla="*/ 0 w 669679"/>
                  <a:gd name="connsiteY5" fmla="*/ 0 h 134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9679" h="1342050">
                    <a:moveTo>
                      <a:pt x="0" y="0"/>
                    </a:moveTo>
                    <a:lnTo>
                      <a:pt x="507817" y="0"/>
                    </a:lnTo>
                    <a:lnTo>
                      <a:pt x="669679" y="407255"/>
                    </a:lnTo>
                    <a:lnTo>
                      <a:pt x="507817" y="1342050"/>
                    </a:lnTo>
                    <a:lnTo>
                      <a:pt x="0" y="1342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A76F"/>
              </a:solidFill>
              <a:ln w="12700" cap="rnd" cmpd="sng" algn="ctr">
                <a:solidFill>
                  <a:schemeClr val="accent5">
                    <a:lumMod val="50000"/>
                  </a:schemeClr>
                </a:solidFill>
                <a:prstDash val="solid"/>
              </a:ln>
              <a:effectLst/>
            </p:spPr>
            <p:txBody>
              <a:bodyPr rot="0" spcFirstLastPara="0" vert="horz" wrap="square" lIns="36000" tIns="3600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Chap.</a:t>
                </a:r>
                <a:endParaRPr lang="fr-FR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000"/>
                  </a:lnSpc>
                </a:pPr>
                <a:r>
                  <a:rPr lang="fr-FR" sz="4400" b="1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fr-FR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3" name="Image 32">
              <a:hlinkClick r:id="rId5" action="ppaction://hlinksldjump"/>
              <a:extLst>
                <a:ext uri="{FF2B5EF4-FFF2-40B4-BE49-F238E27FC236}">
                  <a16:creationId xmlns:a16="http://schemas.microsoft.com/office/drawing/2014/main" id="{E6A8329B-FB6D-4FE3-8D73-CCD6EE682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94" y="46667"/>
              <a:ext cx="396000" cy="31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13F849E-806C-4341-9332-F464BAE7BB5E}"/>
              </a:ext>
            </a:extLst>
          </p:cNvPr>
          <p:cNvSpPr/>
          <p:nvPr/>
        </p:nvSpPr>
        <p:spPr>
          <a:xfrm>
            <a:off x="196262" y="1215128"/>
            <a:ext cx="722635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fr-FR" sz="3200" b="1" u="sng" dirty="0">
                <a:solidFill>
                  <a:srgbClr val="5B9BD5">
                    <a:lumMod val="50000"/>
                  </a:srgbClr>
                </a:solidFill>
              </a:rPr>
              <a:t>III-  Les règles d’évolution d’un GRAFCET:</a:t>
            </a:r>
            <a:endParaRPr lang="fr-FR" sz="3200" b="1" u="sng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3" name="Image 2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08DBB163-A57B-4F83-A8EF-ADFD319BDB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23"/>
          <a:stretch/>
        </p:blipFill>
        <p:spPr>
          <a:xfrm>
            <a:off x="0" y="1747209"/>
            <a:ext cx="12192000" cy="382396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92C8E13-E6B8-4F57-BEA4-491CCE8B95AF}"/>
              </a:ext>
            </a:extLst>
          </p:cNvPr>
          <p:cNvSpPr/>
          <p:nvPr/>
        </p:nvSpPr>
        <p:spPr>
          <a:xfrm>
            <a:off x="0" y="1772959"/>
            <a:ext cx="4539343" cy="464024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A21A72-C572-4CE2-8664-8FA115C847B7}"/>
              </a:ext>
            </a:extLst>
          </p:cNvPr>
          <p:cNvSpPr/>
          <p:nvPr/>
        </p:nvSpPr>
        <p:spPr>
          <a:xfrm>
            <a:off x="1061357" y="2308747"/>
            <a:ext cx="9650186" cy="324000"/>
          </a:xfrm>
          <a:prstGeom prst="rect">
            <a:avLst/>
          </a:prstGeom>
          <a:solidFill>
            <a:schemeClr val="accent5">
              <a:lumMod val="20000"/>
              <a:lumOff val="80000"/>
              <a:alpha val="8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9DDA20-113B-4DB7-BEAD-0C427F00C5DD}"/>
              </a:ext>
            </a:extLst>
          </p:cNvPr>
          <p:cNvSpPr/>
          <p:nvPr/>
        </p:nvSpPr>
        <p:spPr>
          <a:xfrm>
            <a:off x="1270907" y="2659758"/>
            <a:ext cx="9650186" cy="324000"/>
          </a:xfrm>
          <a:prstGeom prst="rect">
            <a:avLst/>
          </a:prstGeom>
          <a:solidFill>
            <a:schemeClr val="accent5">
              <a:lumMod val="20000"/>
              <a:lumOff val="80000"/>
              <a:alpha val="8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DE4452-CC26-4EC0-BFCD-0FB5F7F2D380}"/>
              </a:ext>
            </a:extLst>
          </p:cNvPr>
          <p:cNvSpPr/>
          <p:nvPr/>
        </p:nvSpPr>
        <p:spPr>
          <a:xfrm>
            <a:off x="274826" y="3066665"/>
            <a:ext cx="11917174" cy="330177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0B2519-3692-436D-8F3B-BC6808937915}"/>
              </a:ext>
            </a:extLst>
          </p:cNvPr>
          <p:cNvSpPr/>
          <p:nvPr/>
        </p:nvSpPr>
        <p:spPr>
          <a:xfrm>
            <a:off x="274826" y="3396842"/>
            <a:ext cx="11917174" cy="49946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F82D0-6650-4B8C-AF42-876823C18718}"/>
              </a:ext>
            </a:extLst>
          </p:cNvPr>
          <p:cNvSpPr/>
          <p:nvPr/>
        </p:nvSpPr>
        <p:spPr>
          <a:xfrm>
            <a:off x="1061357" y="3915607"/>
            <a:ext cx="10875984" cy="182011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A9CD6215-2A03-4E71-BB48-F8A91747E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3779" y="5183500"/>
            <a:ext cx="2688321" cy="4179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defTabSz="914400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Étape initiale 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3688DACF-A4AC-45FD-986A-5FD783676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413" y="5236143"/>
            <a:ext cx="2688321" cy="4179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71475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defTabSz="914400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fr-FR" altLang="fr-FR" sz="28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Étape active</a:t>
            </a:r>
          </a:p>
        </p:txBody>
      </p:sp>
    </p:spTree>
    <p:extLst>
      <p:ext uri="{BB962C8B-B14F-4D97-AF65-F5344CB8AC3E}">
        <p14:creationId xmlns:p14="http://schemas.microsoft.com/office/powerpoint/2010/main" val="297487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ocused Senses Design Template">
  <a:themeElements>
    <a:clrScheme name="Focused Senses Design Template 10">
      <a:dk1>
        <a:srgbClr val="777777"/>
      </a:dk1>
      <a:lt1>
        <a:srgbClr val="FFFFFF"/>
      </a:lt1>
      <a:dk2>
        <a:srgbClr val="686B5D"/>
      </a:dk2>
      <a:lt2>
        <a:srgbClr val="D1D1CB"/>
      </a:lt2>
      <a:accent1>
        <a:srgbClr val="909082"/>
      </a:accent1>
      <a:accent2>
        <a:srgbClr val="809EA8"/>
      </a:accent2>
      <a:accent3>
        <a:srgbClr val="B9BAB6"/>
      </a:accent3>
      <a:accent4>
        <a:srgbClr val="DADADA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Focused Senses Design Templat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r-F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w Cen MT" panose="020B0602020104020603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r-F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w Cen MT" panose="020B0602020104020603" pitchFamily="34" charset="0"/>
          </a:defRPr>
        </a:defPPr>
      </a:lstStyle>
    </a:lnDef>
  </a:objectDefaults>
  <a:extraClrSchemeLst>
    <a:extraClrScheme>
      <a:clrScheme name="Focused Senses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cused Senses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cused Senses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cused Senses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cused Senses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cused Senses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cused Senses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cused Senses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cused Senses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cused Senses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cused Senses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cused Senses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9289</TotalTime>
  <Words>5028</Words>
  <Application>Microsoft Office PowerPoint</Application>
  <PresentationFormat>Grand écran</PresentationFormat>
  <Paragraphs>1429</Paragraphs>
  <Slides>77</Slides>
  <Notes>1</Notes>
  <HiddenSlides>11</HiddenSlides>
  <MMClips>14</MMClips>
  <ScaleCrop>false</ScaleCrop>
  <HeadingPairs>
    <vt:vector size="6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77</vt:i4>
      </vt:variant>
    </vt:vector>
  </HeadingPairs>
  <TitlesOfParts>
    <vt:vector size="96" baseType="lpstr">
      <vt:lpstr>Arial</vt:lpstr>
      <vt:lpstr>Arial Rounded MT Bold</vt:lpstr>
      <vt:lpstr>Bell MT</vt:lpstr>
      <vt:lpstr>Calibri</vt:lpstr>
      <vt:lpstr>Calibri Light</vt:lpstr>
      <vt:lpstr>Calibri-Bold</vt:lpstr>
      <vt:lpstr>Calibri-BoldItalic</vt:lpstr>
      <vt:lpstr>Calibri-Italic</vt:lpstr>
      <vt:lpstr>CalibriLight</vt:lpstr>
      <vt:lpstr>Century Gothic</vt:lpstr>
      <vt:lpstr>Garamond</vt:lpstr>
      <vt:lpstr>Times New Roman</vt:lpstr>
      <vt:lpstr>TimesNewRomanPS-ItalicMT</vt:lpstr>
      <vt:lpstr>TimesNewRomanPSMT</vt:lpstr>
      <vt:lpstr>Tw Cen MT</vt:lpstr>
      <vt:lpstr>Wingdings 3</vt:lpstr>
      <vt:lpstr>Thème Office</vt:lpstr>
      <vt:lpstr>1_Thème Office</vt:lpstr>
      <vt:lpstr>Focused Senses Design Template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salem sami</dc:creator>
  <cp:lastModifiedBy>salem sami</cp:lastModifiedBy>
  <cp:revision>157</cp:revision>
  <dcterms:created xsi:type="dcterms:W3CDTF">2020-10-26T10:46:19Z</dcterms:created>
  <dcterms:modified xsi:type="dcterms:W3CDTF">2021-01-07T20:12:55Z</dcterms:modified>
</cp:coreProperties>
</file>