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380" r:id="rId3"/>
    <p:sldId id="257" r:id="rId4"/>
    <p:sldId id="258" r:id="rId5"/>
    <p:sldId id="261"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21" r:id="rId22"/>
    <p:sldId id="330" r:id="rId23"/>
    <p:sldId id="323" r:id="rId24"/>
    <p:sldId id="341" r:id="rId25"/>
    <p:sldId id="342" r:id="rId26"/>
    <p:sldId id="343" r:id="rId27"/>
    <p:sldId id="344" r:id="rId28"/>
    <p:sldId id="345" r:id="rId29"/>
    <p:sldId id="346" r:id="rId30"/>
    <p:sldId id="347" r:id="rId31"/>
    <p:sldId id="348" r:id="rId32"/>
    <p:sldId id="349" r:id="rId33"/>
    <p:sldId id="350" r:id="rId34"/>
    <p:sldId id="351" r:id="rId35"/>
    <p:sldId id="382" r:id="rId36"/>
    <p:sldId id="367" r:id="rId37"/>
    <p:sldId id="324" r:id="rId38"/>
    <p:sldId id="368" r:id="rId39"/>
    <p:sldId id="369" r:id="rId40"/>
    <p:sldId id="370" r:id="rId41"/>
    <p:sldId id="371" r:id="rId42"/>
    <p:sldId id="372" r:id="rId43"/>
    <p:sldId id="379" r:id="rId44"/>
    <p:sldId id="381" r:id="rId45"/>
    <p:sldId id="374" r:id="rId46"/>
    <p:sldId id="375" r:id="rId47"/>
    <p:sldId id="376" r:id="rId48"/>
    <p:sldId id="377" r:id="rId49"/>
    <p:sldId id="325" r:id="rId5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FFF3F8"/>
    <a:srgbClr val="FFE7F2"/>
    <a:srgbClr val="FFCCFF"/>
    <a:srgbClr val="99FFCC"/>
    <a:srgbClr val="CCE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2" autoAdjust="0"/>
    <p:restoredTop sz="93893" autoAdjust="0"/>
  </p:normalViewPr>
  <p:slideViewPr>
    <p:cSldViewPr snapToGrid="0">
      <p:cViewPr>
        <p:scale>
          <a:sx n="75" d="100"/>
          <a:sy n="75" d="100"/>
        </p:scale>
        <p:origin x="84" y="-5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53C022-D764-4690-ABFB-17F501F1729A}" type="datetimeFigureOut">
              <a:rPr lang="fr-FR" smtClean="0"/>
              <a:t>26/11/2020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A35A7-1E82-4318-B5F1-02AE4E6D498C}" type="slidenum">
              <a:rPr lang="fr-FR" smtClean="0"/>
              <a:t>‹N°›</a:t>
            </a:fld>
            <a:endParaRPr lang="fr-FR"/>
          </a:p>
        </p:txBody>
      </p:sp>
    </p:spTree>
    <p:extLst>
      <p:ext uri="{BB962C8B-B14F-4D97-AF65-F5344CB8AC3E}">
        <p14:creationId xmlns:p14="http://schemas.microsoft.com/office/powerpoint/2010/main" val="359107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C7E30-7332-41D1-8036-09131CB05472}" type="slidenum">
              <a:rPr kumimoji="0" lang="en-US" altLang="fr-FR"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fr-FR"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4006553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5C6A08-3AC0-4E16-95C3-E2466E54ABF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0774A13-E930-4598-96D6-89B284B1B3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D0D6CBF-D48C-4FF1-B873-0A071D420844}"/>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5" name="Espace réservé du pied de page 4">
            <a:extLst>
              <a:ext uri="{FF2B5EF4-FFF2-40B4-BE49-F238E27FC236}">
                <a16:creationId xmlns:a16="http://schemas.microsoft.com/office/drawing/2014/main" id="{A63271C7-FD29-44FF-A92D-7A6ED22495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C70C85-091E-4ABF-97D2-98C80B4B7A46}"/>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121903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F62F48-9828-4DCE-953A-72AACA24316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3F5DFC1-3428-4AF6-B7CA-138DA5E3E96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9655518-562D-463C-8674-FF381614B6DF}"/>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5" name="Espace réservé du pied de page 4">
            <a:extLst>
              <a:ext uri="{FF2B5EF4-FFF2-40B4-BE49-F238E27FC236}">
                <a16:creationId xmlns:a16="http://schemas.microsoft.com/office/drawing/2014/main" id="{5F7DAAED-784B-4A10-9954-DB4A0EC108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554179-B40C-4E7D-A472-2B8B27B4377C}"/>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328186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A0E8A0A-2DAF-4684-977F-46805FEFFC6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A2ABCCF-724F-401F-A78A-A812DDFC3B8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9F6901-3E98-4294-AC78-27D95A2BC35C}"/>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5" name="Espace réservé du pied de page 4">
            <a:extLst>
              <a:ext uri="{FF2B5EF4-FFF2-40B4-BE49-F238E27FC236}">
                <a16:creationId xmlns:a16="http://schemas.microsoft.com/office/drawing/2014/main" id="{08D35ADE-054F-4297-8098-56BD103CD2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5088EF-2931-48D8-BF38-B86F56A684E3}"/>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1919150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914400" y="2130426"/>
            <a:ext cx="10363200" cy="1470025"/>
          </a:xfrm>
        </p:spPr>
        <p:txBody>
          <a:bodyPr/>
          <a:lstStyle>
            <a:lvl1pPr>
              <a:defRPr/>
            </a:lvl1pPr>
          </a:lstStyle>
          <a:p>
            <a:pPr lvl="0"/>
            <a:r>
              <a:rPr lang="en-US" altLang="fr-FR" noProof="0"/>
              <a:t>Click to edit Master title style</a:t>
            </a:r>
          </a:p>
        </p:txBody>
      </p:sp>
      <p:sp>
        <p:nvSpPr>
          <p:cNvPr id="40963" name="Rectangle 3"/>
          <p:cNvSpPr>
            <a:spLocks noGrp="1" noChangeArrowheads="1"/>
          </p:cNvSpPr>
          <p:nvPr>
            <p:ph type="subTitle" idx="1"/>
          </p:nvPr>
        </p:nvSpPr>
        <p:spPr>
          <a:xfrm>
            <a:off x="1828800" y="3657600"/>
            <a:ext cx="9448800" cy="609600"/>
          </a:xfrm>
        </p:spPr>
        <p:txBody>
          <a:bodyPr/>
          <a:lstStyle>
            <a:lvl1pPr marL="0" indent="0" algn="r">
              <a:buFontTx/>
              <a:buNone/>
              <a:defRPr sz="2800"/>
            </a:lvl1pPr>
          </a:lstStyle>
          <a:p>
            <a:pPr lvl="0"/>
            <a:r>
              <a:rPr lang="en-US" altLang="fr-FR" noProof="0"/>
              <a:t>Click to edit Master subtitle style</a:t>
            </a:r>
          </a:p>
        </p:txBody>
      </p:sp>
      <p:sp>
        <p:nvSpPr>
          <p:cNvPr id="40964" name="Rectangle 4"/>
          <p:cNvSpPr>
            <a:spLocks noGrp="1" noChangeArrowheads="1"/>
          </p:cNvSpPr>
          <p:nvPr>
            <p:ph type="dt" sz="half" idx="2"/>
          </p:nvPr>
        </p:nvSpPr>
        <p:spPr/>
        <p:txBody>
          <a:bodyPr/>
          <a:lstStyle>
            <a:lvl1pPr>
              <a:defRPr/>
            </a:lvl1pPr>
          </a:lstStyle>
          <a:p>
            <a:endParaRPr lang="en-US" altLang="fr-FR">
              <a:solidFill>
                <a:srgbClr val="FFFFFF"/>
              </a:solidFill>
            </a:endParaRPr>
          </a:p>
        </p:txBody>
      </p:sp>
      <p:sp>
        <p:nvSpPr>
          <p:cNvPr id="40965" name="Rectangle 5"/>
          <p:cNvSpPr>
            <a:spLocks noGrp="1" noChangeArrowheads="1"/>
          </p:cNvSpPr>
          <p:nvPr>
            <p:ph type="ftr" sz="quarter" idx="3"/>
          </p:nvPr>
        </p:nvSpPr>
        <p:spPr/>
        <p:txBody>
          <a:bodyPr/>
          <a:lstStyle>
            <a:lvl1pPr>
              <a:defRPr/>
            </a:lvl1pPr>
          </a:lstStyle>
          <a:p>
            <a:endParaRPr lang="en-US" altLang="fr-FR">
              <a:solidFill>
                <a:srgbClr val="FFFFFF"/>
              </a:solidFill>
            </a:endParaRPr>
          </a:p>
        </p:txBody>
      </p:sp>
      <p:sp>
        <p:nvSpPr>
          <p:cNvPr id="40966" name="Rectangle 6"/>
          <p:cNvSpPr>
            <a:spLocks noGrp="1" noChangeArrowheads="1"/>
          </p:cNvSpPr>
          <p:nvPr>
            <p:ph type="sldNum" sz="quarter" idx="4"/>
          </p:nvPr>
        </p:nvSpPr>
        <p:spPr/>
        <p:txBody>
          <a:bodyPr/>
          <a:lstStyle>
            <a:lvl1pPr>
              <a:defRPr/>
            </a:lvl1pPr>
          </a:lstStyle>
          <a:p>
            <a:fld id="{73EF301B-D261-485F-BA2C-DCD572D7E647}"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30886748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en-US" altLang="fr-FR">
              <a:solidFill>
                <a:srgbClr val="FFFFFF"/>
              </a:solidFill>
            </a:endParaRPr>
          </a:p>
        </p:txBody>
      </p:sp>
      <p:sp>
        <p:nvSpPr>
          <p:cNvPr id="5" name="Espace réservé du pied de page 4"/>
          <p:cNvSpPr>
            <a:spLocks noGrp="1"/>
          </p:cNvSpPr>
          <p:nvPr>
            <p:ph type="ftr" sz="quarter" idx="11"/>
          </p:nvPr>
        </p:nvSpPr>
        <p:spPr/>
        <p:txBody>
          <a:bodyPr/>
          <a:lstStyle>
            <a:lvl1pPr>
              <a:defRPr/>
            </a:lvl1pPr>
          </a:lstStyle>
          <a:p>
            <a:endParaRPr lang="en-US" altLang="fr-FR">
              <a:solidFill>
                <a:srgbClr val="FFFFFF"/>
              </a:solidFill>
            </a:endParaRPr>
          </a:p>
        </p:txBody>
      </p:sp>
      <p:sp>
        <p:nvSpPr>
          <p:cNvPr id="6" name="Espace réservé du numéro de diapositive 5"/>
          <p:cNvSpPr>
            <a:spLocks noGrp="1"/>
          </p:cNvSpPr>
          <p:nvPr>
            <p:ph type="sldNum" sz="quarter" idx="12"/>
          </p:nvPr>
        </p:nvSpPr>
        <p:spPr/>
        <p:txBody>
          <a:bodyPr/>
          <a:lstStyle>
            <a:lvl1pPr>
              <a:defRPr/>
            </a:lvl1pPr>
          </a:lstStyle>
          <a:p>
            <a:fld id="{4C527B63-71CB-4DF5-B588-0890C526B0F9}"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112175932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en-US" altLang="fr-FR">
              <a:solidFill>
                <a:srgbClr val="FFFFFF"/>
              </a:solidFill>
            </a:endParaRPr>
          </a:p>
        </p:txBody>
      </p:sp>
      <p:sp>
        <p:nvSpPr>
          <p:cNvPr id="5" name="Espace réservé du pied de page 4"/>
          <p:cNvSpPr>
            <a:spLocks noGrp="1"/>
          </p:cNvSpPr>
          <p:nvPr>
            <p:ph type="ftr" sz="quarter" idx="11"/>
          </p:nvPr>
        </p:nvSpPr>
        <p:spPr/>
        <p:txBody>
          <a:bodyPr/>
          <a:lstStyle>
            <a:lvl1pPr>
              <a:defRPr/>
            </a:lvl1pPr>
          </a:lstStyle>
          <a:p>
            <a:endParaRPr lang="en-US" altLang="fr-FR">
              <a:solidFill>
                <a:srgbClr val="FFFFFF"/>
              </a:solidFill>
            </a:endParaRPr>
          </a:p>
        </p:txBody>
      </p:sp>
      <p:sp>
        <p:nvSpPr>
          <p:cNvPr id="6" name="Espace réservé du numéro de diapositive 5"/>
          <p:cNvSpPr>
            <a:spLocks noGrp="1"/>
          </p:cNvSpPr>
          <p:nvPr>
            <p:ph type="sldNum" sz="quarter" idx="12"/>
          </p:nvPr>
        </p:nvSpPr>
        <p:spPr/>
        <p:txBody>
          <a:bodyPr/>
          <a:lstStyle>
            <a:lvl1pPr>
              <a:defRPr/>
            </a:lvl1pPr>
          </a:lstStyle>
          <a:p>
            <a:fld id="{EFA247F7-F9EB-4491-9BEB-7FFFAE4E5EE6}"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33661773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447800"/>
            <a:ext cx="4318000" cy="46783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30800" y="1447800"/>
            <a:ext cx="4318000" cy="46783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en-US" altLang="fr-FR">
              <a:solidFill>
                <a:srgbClr val="FFFFFF"/>
              </a:solidFill>
            </a:endParaRPr>
          </a:p>
        </p:txBody>
      </p:sp>
      <p:sp>
        <p:nvSpPr>
          <p:cNvPr id="6" name="Espace réservé du pied de page 5"/>
          <p:cNvSpPr>
            <a:spLocks noGrp="1"/>
          </p:cNvSpPr>
          <p:nvPr>
            <p:ph type="ftr" sz="quarter" idx="11"/>
          </p:nvPr>
        </p:nvSpPr>
        <p:spPr/>
        <p:txBody>
          <a:bodyPr/>
          <a:lstStyle>
            <a:lvl1pPr>
              <a:defRPr/>
            </a:lvl1pPr>
          </a:lstStyle>
          <a:p>
            <a:endParaRPr lang="en-US" altLang="fr-FR">
              <a:solidFill>
                <a:srgbClr val="FFFFFF"/>
              </a:solidFill>
            </a:endParaRPr>
          </a:p>
        </p:txBody>
      </p:sp>
      <p:sp>
        <p:nvSpPr>
          <p:cNvPr id="7" name="Espace réservé du numéro de diapositive 6"/>
          <p:cNvSpPr>
            <a:spLocks noGrp="1"/>
          </p:cNvSpPr>
          <p:nvPr>
            <p:ph type="sldNum" sz="quarter" idx="12"/>
          </p:nvPr>
        </p:nvSpPr>
        <p:spPr/>
        <p:txBody>
          <a:bodyPr/>
          <a:lstStyle>
            <a:lvl1pPr>
              <a:defRPr/>
            </a:lvl1pPr>
          </a:lstStyle>
          <a:p>
            <a:fld id="{A062C5C9-D519-42F0-886F-0A984C5B9C9C}"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133046526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en-US" altLang="fr-FR">
              <a:solidFill>
                <a:srgbClr val="FFFFFF"/>
              </a:solidFill>
            </a:endParaRPr>
          </a:p>
        </p:txBody>
      </p:sp>
      <p:sp>
        <p:nvSpPr>
          <p:cNvPr id="8" name="Espace réservé du pied de page 7"/>
          <p:cNvSpPr>
            <a:spLocks noGrp="1"/>
          </p:cNvSpPr>
          <p:nvPr>
            <p:ph type="ftr" sz="quarter" idx="11"/>
          </p:nvPr>
        </p:nvSpPr>
        <p:spPr/>
        <p:txBody>
          <a:bodyPr/>
          <a:lstStyle>
            <a:lvl1pPr>
              <a:defRPr/>
            </a:lvl1pPr>
          </a:lstStyle>
          <a:p>
            <a:endParaRPr lang="en-US" altLang="fr-FR">
              <a:solidFill>
                <a:srgbClr val="FFFFFF"/>
              </a:solidFill>
            </a:endParaRPr>
          </a:p>
        </p:txBody>
      </p:sp>
      <p:sp>
        <p:nvSpPr>
          <p:cNvPr id="9" name="Espace réservé du numéro de diapositive 8"/>
          <p:cNvSpPr>
            <a:spLocks noGrp="1"/>
          </p:cNvSpPr>
          <p:nvPr>
            <p:ph type="sldNum" sz="quarter" idx="12"/>
          </p:nvPr>
        </p:nvSpPr>
        <p:spPr/>
        <p:txBody>
          <a:bodyPr/>
          <a:lstStyle>
            <a:lvl1pPr>
              <a:defRPr/>
            </a:lvl1pPr>
          </a:lstStyle>
          <a:p>
            <a:fld id="{8BEB8D9C-9FA5-4795-B23A-8CB01404C609}"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214938245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a:lvl1pPr>
          </a:lstStyle>
          <a:p>
            <a:endParaRPr lang="en-US" altLang="fr-FR">
              <a:solidFill>
                <a:srgbClr val="FFFFFF"/>
              </a:solidFill>
            </a:endParaRPr>
          </a:p>
        </p:txBody>
      </p:sp>
      <p:sp>
        <p:nvSpPr>
          <p:cNvPr id="4" name="Espace réservé du pied de page 3"/>
          <p:cNvSpPr>
            <a:spLocks noGrp="1"/>
          </p:cNvSpPr>
          <p:nvPr>
            <p:ph type="ftr" sz="quarter" idx="11"/>
          </p:nvPr>
        </p:nvSpPr>
        <p:spPr/>
        <p:txBody>
          <a:bodyPr/>
          <a:lstStyle>
            <a:lvl1pPr>
              <a:defRPr/>
            </a:lvl1pPr>
          </a:lstStyle>
          <a:p>
            <a:endParaRPr lang="en-US" altLang="fr-FR">
              <a:solidFill>
                <a:srgbClr val="FFFFFF"/>
              </a:solidFill>
            </a:endParaRPr>
          </a:p>
        </p:txBody>
      </p:sp>
      <p:sp>
        <p:nvSpPr>
          <p:cNvPr id="5" name="Espace réservé du numéro de diapositive 4"/>
          <p:cNvSpPr>
            <a:spLocks noGrp="1"/>
          </p:cNvSpPr>
          <p:nvPr>
            <p:ph type="sldNum" sz="quarter" idx="12"/>
          </p:nvPr>
        </p:nvSpPr>
        <p:spPr/>
        <p:txBody>
          <a:bodyPr/>
          <a:lstStyle>
            <a:lvl1pPr>
              <a:defRPr/>
            </a:lvl1pPr>
          </a:lstStyle>
          <a:p>
            <a:fld id="{AB96BCB8-898B-4BFA-84BE-43E96624708A}"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149044912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ltLang="fr-FR">
              <a:solidFill>
                <a:srgbClr val="FFFFFF"/>
              </a:solidFill>
            </a:endParaRPr>
          </a:p>
        </p:txBody>
      </p:sp>
      <p:sp>
        <p:nvSpPr>
          <p:cNvPr id="3" name="Espace réservé du pied de page 2"/>
          <p:cNvSpPr>
            <a:spLocks noGrp="1"/>
          </p:cNvSpPr>
          <p:nvPr>
            <p:ph type="ftr" sz="quarter" idx="11"/>
          </p:nvPr>
        </p:nvSpPr>
        <p:spPr/>
        <p:txBody>
          <a:bodyPr/>
          <a:lstStyle>
            <a:lvl1pPr>
              <a:defRPr/>
            </a:lvl1pPr>
          </a:lstStyle>
          <a:p>
            <a:endParaRPr lang="en-US" altLang="fr-FR">
              <a:solidFill>
                <a:srgbClr val="FFFFFF"/>
              </a:solidFill>
            </a:endParaRPr>
          </a:p>
        </p:txBody>
      </p:sp>
      <p:sp>
        <p:nvSpPr>
          <p:cNvPr id="4" name="Espace réservé du numéro de diapositive 3"/>
          <p:cNvSpPr>
            <a:spLocks noGrp="1"/>
          </p:cNvSpPr>
          <p:nvPr>
            <p:ph type="sldNum" sz="quarter" idx="12"/>
          </p:nvPr>
        </p:nvSpPr>
        <p:spPr/>
        <p:txBody>
          <a:bodyPr/>
          <a:lstStyle>
            <a:lvl1pPr>
              <a:defRPr/>
            </a:lvl1pPr>
          </a:lstStyle>
          <a:p>
            <a:fld id="{D6EB05E3-D44C-4E83-9B4B-A446EC155FDB}"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185976359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en-US" altLang="fr-FR">
              <a:solidFill>
                <a:srgbClr val="FFFFFF"/>
              </a:solidFill>
            </a:endParaRPr>
          </a:p>
        </p:txBody>
      </p:sp>
      <p:sp>
        <p:nvSpPr>
          <p:cNvPr id="6" name="Espace réservé du pied de page 5"/>
          <p:cNvSpPr>
            <a:spLocks noGrp="1"/>
          </p:cNvSpPr>
          <p:nvPr>
            <p:ph type="ftr" sz="quarter" idx="11"/>
          </p:nvPr>
        </p:nvSpPr>
        <p:spPr/>
        <p:txBody>
          <a:bodyPr/>
          <a:lstStyle>
            <a:lvl1pPr>
              <a:defRPr/>
            </a:lvl1pPr>
          </a:lstStyle>
          <a:p>
            <a:endParaRPr lang="en-US" altLang="fr-FR">
              <a:solidFill>
                <a:srgbClr val="FFFFFF"/>
              </a:solidFill>
            </a:endParaRPr>
          </a:p>
        </p:txBody>
      </p:sp>
      <p:sp>
        <p:nvSpPr>
          <p:cNvPr id="7" name="Espace réservé du numéro de diapositive 6"/>
          <p:cNvSpPr>
            <a:spLocks noGrp="1"/>
          </p:cNvSpPr>
          <p:nvPr>
            <p:ph type="sldNum" sz="quarter" idx="12"/>
          </p:nvPr>
        </p:nvSpPr>
        <p:spPr/>
        <p:txBody>
          <a:bodyPr/>
          <a:lstStyle>
            <a:lvl1pPr>
              <a:defRPr/>
            </a:lvl1pPr>
          </a:lstStyle>
          <a:p>
            <a:fld id="{A981ADAE-F4AB-4BB2-B0CF-7B5A5341652C}"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304331860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00E1E0-35F2-4312-A13B-B8A9F0A9727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FB5FFFB-4191-4309-AB70-F772B00029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80A6784-5DB9-4669-99BD-0F4FC0DF6254}"/>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5" name="Espace réservé du pied de page 4">
            <a:extLst>
              <a:ext uri="{FF2B5EF4-FFF2-40B4-BE49-F238E27FC236}">
                <a16:creationId xmlns:a16="http://schemas.microsoft.com/office/drawing/2014/main" id="{B1392744-2F4E-425E-B0E4-B08EF178BE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7635B9-2795-4823-8B49-91F81381B18B}"/>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3079708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en-US" altLang="fr-FR">
              <a:solidFill>
                <a:srgbClr val="FFFFFF"/>
              </a:solidFill>
            </a:endParaRPr>
          </a:p>
        </p:txBody>
      </p:sp>
      <p:sp>
        <p:nvSpPr>
          <p:cNvPr id="6" name="Espace réservé du pied de page 5"/>
          <p:cNvSpPr>
            <a:spLocks noGrp="1"/>
          </p:cNvSpPr>
          <p:nvPr>
            <p:ph type="ftr" sz="quarter" idx="11"/>
          </p:nvPr>
        </p:nvSpPr>
        <p:spPr/>
        <p:txBody>
          <a:bodyPr/>
          <a:lstStyle>
            <a:lvl1pPr>
              <a:defRPr/>
            </a:lvl1pPr>
          </a:lstStyle>
          <a:p>
            <a:endParaRPr lang="en-US" altLang="fr-FR">
              <a:solidFill>
                <a:srgbClr val="FFFFFF"/>
              </a:solidFill>
            </a:endParaRPr>
          </a:p>
        </p:txBody>
      </p:sp>
      <p:sp>
        <p:nvSpPr>
          <p:cNvPr id="7" name="Espace réservé du numéro de diapositive 6"/>
          <p:cNvSpPr>
            <a:spLocks noGrp="1"/>
          </p:cNvSpPr>
          <p:nvPr>
            <p:ph type="sldNum" sz="quarter" idx="12"/>
          </p:nvPr>
        </p:nvSpPr>
        <p:spPr/>
        <p:txBody>
          <a:bodyPr/>
          <a:lstStyle>
            <a:lvl1pPr>
              <a:defRPr/>
            </a:lvl1pPr>
          </a:lstStyle>
          <a:p>
            <a:fld id="{02DBCB0A-C668-4342-A232-DB8FE5494E7B}"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402080390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en-US" altLang="fr-FR">
              <a:solidFill>
                <a:srgbClr val="FFFFFF"/>
              </a:solidFill>
            </a:endParaRPr>
          </a:p>
        </p:txBody>
      </p:sp>
      <p:sp>
        <p:nvSpPr>
          <p:cNvPr id="5" name="Espace réservé du pied de page 4"/>
          <p:cNvSpPr>
            <a:spLocks noGrp="1"/>
          </p:cNvSpPr>
          <p:nvPr>
            <p:ph type="ftr" sz="quarter" idx="11"/>
          </p:nvPr>
        </p:nvSpPr>
        <p:spPr/>
        <p:txBody>
          <a:bodyPr/>
          <a:lstStyle>
            <a:lvl1pPr>
              <a:defRPr/>
            </a:lvl1pPr>
          </a:lstStyle>
          <a:p>
            <a:endParaRPr lang="en-US" altLang="fr-FR">
              <a:solidFill>
                <a:srgbClr val="FFFFFF"/>
              </a:solidFill>
            </a:endParaRPr>
          </a:p>
        </p:txBody>
      </p:sp>
      <p:sp>
        <p:nvSpPr>
          <p:cNvPr id="6" name="Espace réservé du numéro de diapositive 5"/>
          <p:cNvSpPr>
            <a:spLocks noGrp="1"/>
          </p:cNvSpPr>
          <p:nvPr>
            <p:ph type="sldNum" sz="quarter" idx="12"/>
          </p:nvPr>
        </p:nvSpPr>
        <p:spPr/>
        <p:txBody>
          <a:bodyPr/>
          <a:lstStyle>
            <a:lvl1pPr>
              <a:defRPr/>
            </a:lvl1pPr>
          </a:lstStyle>
          <a:p>
            <a:fld id="{1670EC35-B9D8-4E46-92F6-08D8AD4779F0}"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314551346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1"/>
            <a:ext cx="2743200" cy="6126163"/>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1"/>
            <a:ext cx="8026400" cy="6126163"/>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en-US" altLang="fr-FR">
              <a:solidFill>
                <a:srgbClr val="FFFFFF"/>
              </a:solidFill>
            </a:endParaRPr>
          </a:p>
        </p:txBody>
      </p:sp>
      <p:sp>
        <p:nvSpPr>
          <p:cNvPr id="5" name="Espace réservé du pied de page 4"/>
          <p:cNvSpPr>
            <a:spLocks noGrp="1"/>
          </p:cNvSpPr>
          <p:nvPr>
            <p:ph type="ftr" sz="quarter" idx="11"/>
          </p:nvPr>
        </p:nvSpPr>
        <p:spPr/>
        <p:txBody>
          <a:bodyPr/>
          <a:lstStyle>
            <a:lvl1pPr>
              <a:defRPr/>
            </a:lvl1pPr>
          </a:lstStyle>
          <a:p>
            <a:endParaRPr lang="en-US" altLang="fr-FR">
              <a:solidFill>
                <a:srgbClr val="FFFFFF"/>
              </a:solidFill>
            </a:endParaRPr>
          </a:p>
        </p:txBody>
      </p:sp>
      <p:sp>
        <p:nvSpPr>
          <p:cNvPr id="6" name="Espace réservé du numéro de diapositive 5"/>
          <p:cNvSpPr>
            <a:spLocks noGrp="1"/>
          </p:cNvSpPr>
          <p:nvPr>
            <p:ph type="sldNum" sz="quarter" idx="12"/>
          </p:nvPr>
        </p:nvSpPr>
        <p:spPr/>
        <p:txBody>
          <a:bodyPr/>
          <a:lstStyle>
            <a:lvl1pPr>
              <a:defRPr/>
            </a:lvl1pPr>
          </a:lstStyle>
          <a:p>
            <a:fld id="{5C4DC764-5D0F-40DB-BE5B-D85924D486C1}"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169902386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0"/>
            <a:ext cx="10972800" cy="1066800"/>
          </a:xfrm>
        </p:spPr>
        <p:txBody>
          <a:bodyPr/>
          <a:lstStyle/>
          <a:p>
            <a:r>
              <a:rPr lang="fr-FR"/>
              <a:t>Modifiez le style du titre</a:t>
            </a:r>
          </a:p>
        </p:txBody>
      </p:sp>
      <p:sp>
        <p:nvSpPr>
          <p:cNvPr id="3" name="Espace réservé du texte 2"/>
          <p:cNvSpPr>
            <a:spLocks noGrp="1"/>
          </p:cNvSpPr>
          <p:nvPr>
            <p:ph type="body" sz="half" idx="1"/>
          </p:nvPr>
        </p:nvSpPr>
        <p:spPr>
          <a:xfrm>
            <a:off x="609600" y="1447800"/>
            <a:ext cx="8839200" cy="22621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09600" y="3862389"/>
            <a:ext cx="8839200" cy="22637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609600" y="6245225"/>
            <a:ext cx="2844800" cy="476250"/>
          </a:xfrm>
        </p:spPr>
        <p:txBody>
          <a:bodyPr/>
          <a:lstStyle>
            <a:lvl1pPr>
              <a:defRPr/>
            </a:lvl1pPr>
          </a:lstStyle>
          <a:p>
            <a:endParaRPr lang="en-US" altLang="fr-FR">
              <a:solidFill>
                <a:srgbClr val="FFFFFF"/>
              </a:solidFill>
            </a:endParaRPr>
          </a:p>
        </p:txBody>
      </p:sp>
      <p:sp>
        <p:nvSpPr>
          <p:cNvPr id="6" name="Espace réservé du pied de page 5"/>
          <p:cNvSpPr>
            <a:spLocks noGrp="1"/>
          </p:cNvSpPr>
          <p:nvPr>
            <p:ph type="ftr" sz="quarter" idx="11"/>
          </p:nvPr>
        </p:nvSpPr>
        <p:spPr>
          <a:xfrm>
            <a:off x="4165600" y="6245225"/>
            <a:ext cx="3860800" cy="476250"/>
          </a:xfrm>
        </p:spPr>
        <p:txBody>
          <a:bodyPr/>
          <a:lstStyle>
            <a:lvl1pPr>
              <a:defRPr/>
            </a:lvl1pPr>
          </a:lstStyle>
          <a:p>
            <a:endParaRPr lang="en-US" altLang="fr-FR">
              <a:solidFill>
                <a:srgbClr val="FFFFFF"/>
              </a:solidFill>
            </a:endParaRPr>
          </a:p>
        </p:txBody>
      </p:sp>
      <p:sp>
        <p:nvSpPr>
          <p:cNvPr id="7" name="Espace réservé du numéro de diapositive 6"/>
          <p:cNvSpPr>
            <a:spLocks noGrp="1"/>
          </p:cNvSpPr>
          <p:nvPr>
            <p:ph type="sldNum" sz="quarter" idx="12"/>
          </p:nvPr>
        </p:nvSpPr>
        <p:spPr>
          <a:xfrm>
            <a:off x="8737600" y="6245225"/>
            <a:ext cx="2844800" cy="476250"/>
          </a:xfrm>
        </p:spPr>
        <p:txBody>
          <a:bodyPr/>
          <a:lstStyle>
            <a:lvl1pPr>
              <a:defRPr/>
            </a:lvl1pPr>
          </a:lstStyle>
          <a:p>
            <a:fld id="{99006050-5436-4027-8890-DB862335AD34}" type="slidenum">
              <a:rPr lang="en-US" altLang="fr-FR">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119112409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B3042-D41D-4636-A601-4524B2CBC7A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48B9B4F-2FE0-4F31-AE8A-CA1B9D273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3F63A7F-446A-467A-99BE-7E69D4914612}"/>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5" name="Espace réservé du pied de page 4">
            <a:extLst>
              <a:ext uri="{FF2B5EF4-FFF2-40B4-BE49-F238E27FC236}">
                <a16:creationId xmlns:a16="http://schemas.microsoft.com/office/drawing/2014/main" id="{64D18186-7494-44D8-8F48-23CE1C049F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B7B44B-5D0B-48BB-A305-82889EEDC711}"/>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29675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794248-F846-4755-80A6-6BC306798B9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75DE73B-AE3B-45DF-8648-7BE17B1453F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5215111-ADC3-4B98-9719-451E3A8466C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2C13E1B-AF63-4E91-8864-52EFA77BB6B5}"/>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6" name="Espace réservé du pied de page 5">
            <a:extLst>
              <a:ext uri="{FF2B5EF4-FFF2-40B4-BE49-F238E27FC236}">
                <a16:creationId xmlns:a16="http://schemas.microsoft.com/office/drawing/2014/main" id="{D0F28AD5-C170-49B3-875E-20D170797A7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2CC2108-C9B2-441F-8B90-E759BDAD5960}"/>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1772896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6ED058-1D01-4E67-94B4-CEE34C6D843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1AD9B39-2926-49CF-9710-5C9983CC53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BEC3A41-8F08-4265-935A-046472609A6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63A0579-BAC3-473A-B9D9-070276686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6E79270-DC55-4CFA-A9B6-018A2B3199E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0241A54-3AE9-4C7E-BDF3-7B7C5C520266}"/>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8" name="Espace réservé du pied de page 7">
            <a:extLst>
              <a:ext uri="{FF2B5EF4-FFF2-40B4-BE49-F238E27FC236}">
                <a16:creationId xmlns:a16="http://schemas.microsoft.com/office/drawing/2014/main" id="{34709707-D9F7-450C-BBF3-478B4D7C305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6F7EDF0-56AC-4050-9CA7-66D06A2EBFA4}"/>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347369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29EE3-2BF5-4E4F-8085-2EDDCC3490E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A8F558C-6729-4C51-844F-9BF632D88D49}"/>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4" name="Espace réservé du pied de page 3">
            <a:extLst>
              <a:ext uri="{FF2B5EF4-FFF2-40B4-BE49-F238E27FC236}">
                <a16:creationId xmlns:a16="http://schemas.microsoft.com/office/drawing/2014/main" id="{C596D1F4-10FA-4503-ACE8-A617E0EB62F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762F834-B04A-44E8-8464-B8E123B09043}"/>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22651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1B2311A-2864-4539-8E6E-D5C35E54C8C5}"/>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3" name="Espace réservé du pied de page 2">
            <a:extLst>
              <a:ext uri="{FF2B5EF4-FFF2-40B4-BE49-F238E27FC236}">
                <a16:creationId xmlns:a16="http://schemas.microsoft.com/office/drawing/2014/main" id="{9718F8B0-5145-493C-A10D-DE645318F23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31EF52F-4DEF-4500-9163-2B48AEC2072A}"/>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321438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0298F9-54F3-421F-9971-021BEF9CC37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2CABB09-6E12-4108-B4AA-532020F1AB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F82BC74-93B2-4131-A60C-01EFB69A4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0A913EF-A232-4D5C-8D3A-896A78760677}"/>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6" name="Espace réservé du pied de page 5">
            <a:extLst>
              <a:ext uri="{FF2B5EF4-FFF2-40B4-BE49-F238E27FC236}">
                <a16:creationId xmlns:a16="http://schemas.microsoft.com/office/drawing/2014/main" id="{4DE3BF34-AF07-4671-84AF-ADF71A3756A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7AA927-B03B-4767-99B4-01E5FA37F1D2}"/>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3852804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C20021-9F94-4DAB-A36A-DE363EED694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20C7641-63EB-4209-B0A6-C8F9F03348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E3261AE-1105-4336-BB45-30061707D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B02980D-F7B1-4ECB-8A10-1C5162780615}"/>
              </a:ext>
            </a:extLst>
          </p:cNvPr>
          <p:cNvSpPr>
            <a:spLocks noGrp="1"/>
          </p:cNvSpPr>
          <p:nvPr>
            <p:ph type="dt" sz="half" idx="10"/>
          </p:nvPr>
        </p:nvSpPr>
        <p:spPr/>
        <p:txBody>
          <a:bodyPr/>
          <a:lstStyle/>
          <a:p>
            <a:fld id="{05BA3B21-5EF2-4029-96BB-C5CA0D73F6FD}" type="datetimeFigureOut">
              <a:rPr lang="fr-FR" smtClean="0"/>
              <a:t>26/11/2020</a:t>
            </a:fld>
            <a:endParaRPr lang="fr-FR"/>
          </a:p>
        </p:txBody>
      </p:sp>
      <p:sp>
        <p:nvSpPr>
          <p:cNvPr id="6" name="Espace réservé du pied de page 5">
            <a:extLst>
              <a:ext uri="{FF2B5EF4-FFF2-40B4-BE49-F238E27FC236}">
                <a16:creationId xmlns:a16="http://schemas.microsoft.com/office/drawing/2014/main" id="{24840B68-A996-4AE7-8FF6-EBAA0495E4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8E04EBF-4880-48E0-9806-815EA819DFCE}"/>
              </a:ext>
            </a:extLst>
          </p:cNvPr>
          <p:cNvSpPr>
            <a:spLocks noGrp="1"/>
          </p:cNvSpPr>
          <p:nvPr>
            <p:ph type="sldNum" sz="quarter" idx="12"/>
          </p:nvPr>
        </p:nvSpPr>
        <p:spPr/>
        <p:txBody>
          <a:bodyPr/>
          <a:lstStyle/>
          <a:p>
            <a:fld id="{51E83C72-02CB-48E3-AD75-95422B4EFB5E}" type="slidenum">
              <a:rPr lang="fr-FR" smtClean="0"/>
              <a:t>‹N°›</a:t>
            </a:fld>
            <a:endParaRPr lang="fr-FR"/>
          </a:p>
        </p:txBody>
      </p:sp>
    </p:spTree>
    <p:extLst>
      <p:ext uri="{BB962C8B-B14F-4D97-AF65-F5344CB8AC3E}">
        <p14:creationId xmlns:p14="http://schemas.microsoft.com/office/powerpoint/2010/main" val="317518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7343F72-2887-4430-9565-3613DD0D0E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A7E2AB1-EA8E-4E40-9F8D-B3836D984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ECD636-D7A2-4EF9-8EE3-F0B8536B0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A3B21-5EF2-4029-96BB-C5CA0D73F6FD}" type="datetimeFigureOut">
              <a:rPr lang="fr-FR" smtClean="0"/>
              <a:t>26/11/2020</a:t>
            </a:fld>
            <a:endParaRPr lang="fr-FR"/>
          </a:p>
        </p:txBody>
      </p:sp>
      <p:sp>
        <p:nvSpPr>
          <p:cNvPr id="5" name="Espace réservé du pied de page 4">
            <a:extLst>
              <a:ext uri="{FF2B5EF4-FFF2-40B4-BE49-F238E27FC236}">
                <a16:creationId xmlns:a16="http://schemas.microsoft.com/office/drawing/2014/main" id="{2A5EE020-55E6-48A0-8CC3-5444B16CA2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9455906-5A0B-4A28-8C3C-DADB912440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83C72-02CB-48E3-AD75-95422B4EFB5E}" type="slidenum">
              <a:rPr lang="fr-FR" smtClean="0"/>
              <a:t>‹N°›</a:t>
            </a:fld>
            <a:endParaRPr lang="fr-FR"/>
          </a:p>
        </p:txBody>
      </p:sp>
    </p:spTree>
    <p:extLst>
      <p:ext uri="{BB962C8B-B14F-4D97-AF65-F5344CB8AC3E}">
        <p14:creationId xmlns:p14="http://schemas.microsoft.com/office/powerpoint/2010/main" val="87494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09600" y="0"/>
            <a:ext cx="1097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39939" name="Rectangle 3"/>
          <p:cNvSpPr>
            <a:spLocks noGrp="1" noChangeArrowheads="1"/>
          </p:cNvSpPr>
          <p:nvPr>
            <p:ph type="body" idx="1"/>
          </p:nvPr>
        </p:nvSpPr>
        <p:spPr bwMode="auto">
          <a:xfrm>
            <a:off x="609600" y="1447800"/>
            <a:ext cx="8839200"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
        <p:nvSpPr>
          <p:cNvPr id="399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pPr>
            <a:endParaRPr lang="en-US" altLang="fr-FR">
              <a:solidFill>
                <a:srgbClr val="FFFFFF"/>
              </a:solidFill>
            </a:endParaRPr>
          </a:p>
        </p:txBody>
      </p:sp>
      <p:sp>
        <p:nvSpPr>
          <p:cNvPr id="399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pPr>
            <a:endParaRPr lang="en-US" altLang="fr-FR">
              <a:solidFill>
                <a:srgbClr val="FFFFFF"/>
              </a:solidFill>
            </a:endParaRPr>
          </a:p>
        </p:txBody>
      </p:sp>
      <p:sp>
        <p:nvSpPr>
          <p:cNvPr id="399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pPr>
            <a:fld id="{6F96CFAD-4ADB-4FBD-B539-C26EF53338F8}"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188877312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fade/>
  </p:transition>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Century Gothic" panose="020B0502020202020204" pitchFamily="34" charset="0"/>
        </a:defRPr>
      </a:lvl2pPr>
      <a:lvl3pPr algn="l" rtl="0" fontAlgn="base">
        <a:spcBef>
          <a:spcPct val="0"/>
        </a:spcBef>
        <a:spcAft>
          <a:spcPct val="0"/>
        </a:spcAft>
        <a:defRPr sz="4400">
          <a:solidFill>
            <a:schemeClr val="tx2"/>
          </a:solidFill>
          <a:latin typeface="Century Gothic" panose="020B0502020202020204" pitchFamily="34" charset="0"/>
        </a:defRPr>
      </a:lvl3pPr>
      <a:lvl4pPr algn="l" rtl="0" fontAlgn="base">
        <a:spcBef>
          <a:spcPct val="0"/>
        </a:spcBef>
        <a:spcAft>
          <a:spcPct val="0"/>
        </a:spcAft>
        <a:defRPr sz="4400">
          <a:solidFill>
            <a:schemeClr val="tx2"/>
          </a:solidFill>
          <a:latin typeface="Century Gothic" panose="020B0502020202020204" pitchFamily="34" charset="0"/>
        </a:defRPr>
      </a:lvl4pPr>
      <a:lvl5pPr algn="l" rtl="0" fontAlgn="base">
        <a:spcBef>
          <a:spcPct val="0"/>
        </a:spcBef>
        <a:spcAft>
          <a:spcPct val="0"/>
        </a:spcAft>
        <a:defRPr sz="4400">
          <a:solidFill>
            <a:schemeClr val="tx2"/>
          </a:solidFill>
          <a:latin typeface="Century Gothic" panose="020B0502020202020204" pitchFamily="34" charset="0"/>
        </a:defRPr>
      </a:lvl5pPr>
      <a:lvl6pPr marL="457200" algn="l" rtl="0" fontAlgn="base">
        <a:spcBef>
          <a:spcPct val="0"/>
        </a:spcBef>
        <a:spcAft>
          <a:spcPct val="0"/>
        </a:spcAft>
        <a:defRPr sz="4400">
          <a:solidFill>
            <a:schemeClr val="tx2"/>
          </a:solidFill>
          <a:latin typeface="Century Gothic" panose="020B0502020202020204" pitchFamily="34" charset="0"/>
        </a:defRPr>
      </a:lvl6pPr>
      <a:lvl7pPr marL="914400" algn="l" rtl="0" fontAlgn="base">
        <a:spcBef>
          <a:spcPct val="0"/>
        </a:spcBef>
        <a:spcAft>
          <a:spcPct val="0"/>
        </a:spcAft>
        <a:defRPr sz="4400">
          <a:solidFill>
            <a:schemeClr val="tx2"/>
          </a:solidFill>
          <a:latin typeface="Century Gothic" panose="020B0502020202020204" pitchFamily="34" charset="0"/>
        </a:defRPr>
      </a:lvl7pPr>
      <a:lvl8pPr marL="1371600" algn="l" rtl="0" fontAlgn="base">
        <a:spcBef>
          <a:spcPct val="0"/>
        </a:spcBef>
        <a:spcAft>
          <a:spcPct val="0"/>
        </a:spcAft>
        <a:defRPr sz="4400">
          <a:solidFill>
            <a:schemeClr val="tx2"/>
          </a:solidFill>
          <a:latin typeface="Century Gothic" panose="020B0502020202020204" pitchFamily="34" charset="0"/>
        </a:defRPr>
      </a:lvl8pPr>
      <a:lvl9pPr marL="1828800" algn="l" rtl="0" fontAlgn="base">
        <a:spcBef>
          <a:spcPct val="0"/>
        </a:spcBef>
        <a:spcAft>
          <a:spcPct val="0"/>
        </a:spcAft>
        <a:defRPr sz="4400">
          <a:solidFill>
            <a:schemeClr val="tx2"/>
          </a:solidFill>
          <a:latin typeface="Century Gothic" panose="020B0502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18.xml"/><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slide" Target="slide2.xml"/><Relationship Id="rId11" Type="http://schemas.openxmlformats.org/officeDocument/2006/relationships/image" Target="../media/image7.png"/><Relationship Id="rId5" Type="http://schemas.openxmlformats.org/officeDocument/2006/relationships/slide" Target="slide35.xml"/><Relationship Id="rId15" Type="http://schemas.openxmlformats.org/officeDocument/2006/relationships/hyperlink" Target="file:///D:\1%20Ann&#233;e%20Secondaire\Livre%201&#232;re-Technologie\Livre%20d'activit&#233;-1AS.pdf" TargetMode="External"/><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slide" Target="slide22.xml"/></Relationships>
</file>

<file path=ppt/slides/_rels/slide1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microsoft.com/office/2007/relationships/hdphoto" Target="../media/hdphoto3.wdp"/><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slide" Target="slide1.xml"/><Relationship Id="rId4" Type="http://schemas.microsoft.com/office/2007/relationships/hdphoto" Target="../media/hdphoto3.wdp"/><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1.xml"/><Relationship Id="rId5" Type="http://schemas.microsoft.com/office/2007/relationships/hdphoto" Target="../media/hdphoto3.wdp"/><Relationship Id="rId10" Type="http://schemas.openxmlformats.org/officeDocument/2006/relationships/image" Target="../media/image31.png"/><Relationship Id="rId4" Type="http://schemas.openxmlformats.org/officeDocument/2006/relationships/image" Target="../media/image11.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0.png"/><Relationship Id="rId5" Type="http://schemas.microsoft.com/office/2007/relationships/hdphoto" Target="../media/hdphoto3.wdp"/><Relationship Id="rId10" Type="http://schemas.openxmlformats.org/officeDocument/2006/relationships/slide" Target="slide1.xml"/><Relationship Id="rId4" Type="http://schemas.openxmlformats.org/officeDocument/2006/relationships/image" Target="../media/image11.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11.png"/><Relationship Id="rId7" Type="http://schemas.microsoft.com/office/2007/relationships/hdphoto" Target="../media/hdphoto4.wdp"/><Relationship Id="rId12"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10.png"/><Relationship Id="rId10" Type="http://schemas.openxmlformats.org/officeDocument/2006/relationships/image" Target="../media/image33.jpg"/><Relationship Id="rId4" Type="http://schemas.microsoft.com/office/2007/relationships/hdphoto" Target="../media/hdphoto3.wdp"/><Relationship Id="rId9" Type="http://schemas.openxmlformats.org/officeDocument/2006/relationships/image" Target="../media/image31.png"/><Relationship Id="rId14" Type="http://schemas.openxmlformats.org/officeDocument/2006/relationships/slide" Target="slide1.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microsoft.com/office/2007/relationships/hdphoto" Target="../media/hdphoto4.wdp"/><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slide" Target="slide1.xml"/><Relationship Id="rId5" Type="http://schemas.openxmlformats.org/officeDocument/2006/relationships/image" Target="../media/image18.png"/><Relationship Id="rId10" Type="http://schemas.openxmlformats.org/officeDocument/2006/relationships/image" Target="../media/image37.png"/><Relationship Id="rId4" Type="http://schemas.microsoft.com/office/2007/relationships/hdphoto" Target="../media/hdphoto3.wdp"/><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8.png"/><Relationship Id="rId4" Type="http://schemas.microsoft.com/office/2007/relationships/hdphoto" Target="../media/hdphoto3.wdp"/><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41.png"/><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slide" Target="slide1.xml"/><Relationship Id="rId5" Type="http://schemas.openxmlformats.org/officeDocument/2006/relationships/image" Target="../media/image40.png"/><Relationship Id="rId10" Type="http://schemas.openxmlformats.org/officeDocument/2006/relationships/image" Target="../media/image44.png"/><Relationship Id="rId4" Type="http://schemas.microsoft.com/office/2007/relationships/hdphoto" Target="../media/hdphoto3.wdp"/><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slide" Target="slide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7.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3.xml"/><Relationship Id="rId9" Type="http://schemas.openxmlformats.org/officeDocument/2006/relationships/slide" Target="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slide" Target="slide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6.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8.png"/><Relationship Id="rId7" Type="http://schemas.microsoft.com/office/2007/relationships/hdphoto" Target="../media/hdphoto3.wdp"/><Relationship Id="rId12"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1.xml"/><Relationship Id="rId5" Type="http://schemas.openxmlformats.org/officeDocument/2006/relationships/image" Target="../media/image13.png"/><Relationship Id="rId10" Type="http://schemas.openxmlformats.org/officeDocument/2006/relationships/image" Target="../media/image51.png"/><Relationship Id="rId4" Type="http://schemas.microsoft.com/office/2007/relationships/hdphoto" Target="../media/hdphoto5.wdp"/><Relationship Id="rId9" Type="http://schemas.openxmlformats.org/officeDocument/2006/relationships/image" Target="../media/image50.gif"/></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5.png"/><Relationship Id="rId4" Type="http://schemas.microsoft.com/office/2007/relationships/hdphoto" Target="../media/hdphoto3.wdp"/><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slide" Target="slide1.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slide" Target="slide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5.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slide" Target="slide1.xml"/><Relationship Id="rId4" Type="http://schemas.openxmlformats.org/officeDocument/2006/relationships/image" Target="../media/image13.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png"/><Relationship Id="rId7"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4.png"/><Relationship Id="rId4" Type="http://schemas.microsoft.com/office/2007/relationships/hdphoto" Target="../media/hdphoto3.wdp"/><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png"/><Relationship Id="rId7" Type="http://schemas.openxmlformats.org/officeDocument/2006/relationships/image" Target="../media/image57.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4.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slide" Target="slide1.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4.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slide" Target="slide1.xml"/></Relationships>
</file>

<file path=ppt/slides/_rels/slide2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 Target="slide1.xml"/><Relationship Id="rId7"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png"/><Relationship Id="rId7" Type="http://schemas.openxmlformats.org/officeDocument/2006/relationships/image" Target="../media/image6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png"/><Relationship Id="rId7" Type="http://schemas.openxmlformats.org/officeDocument/2006/relationships/image" Target="../media/image6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png"/><Relationship Id="rId7" Type="http://schemas.openxmlformats.org/officeDocument/2006/relationships/image" Target="../media/image6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1.png"/><Relationship Id="rId7" Type="http://schemas.openxmlformats.org/officeDocument/2006/relationships/image" Target="../media/image6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45.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slide" Target="slide1.xml"/></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slide" Target="slide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png"/><Relationship Id="rId7" Type="http://schemas.openxmlformats.org/officeDocument/2006/relationships/slide" Target="slide1.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3.wdp"/><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3.png"/><Relationship Id="rId7"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10.png"/><Relationship Id="rId5" Type="http://schemas.microsoft.com/office/2007/relationships/hdphoto" Target="../media/hdphoto3.wdp"/><Relationship Id="rId10" Type="http://schemas.openxmlformats.org/officeDocument/2006/relationships/slide" Target="slide1.xml"/><Relationship Id="rId4" Type="http://schemas.openxmlformats.org/officeDocument/2006/relationships/image" Target="../media/image11.png"/><Relationship Id="rId9" Type="http://schemas.microsoft.com/office/2007/relationships/hdphoto" Target="../media/hdphoto8.wdp"/></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slide" Target="slide1.xml"/><Relationship Id="rId11" Type="http://schemas.microsoft.com/office/2007/relationships/hdphoto" Target="../media/hdphoto8.wdp"/><Relationship Id="rId5" Type="http://schemas.microsoft.com/office/2007/relationships/hdphoto" Target="../media/hdphoto3.wdp"/><Relationship Id="rId10" Type="http://schemas.openxmlformats.org/officeDocument/2006/relationships/image" Target="../media/image71.png"/><Relationship Id="rId4" Type="http://schemas.openxmlformats.org/officeDocument/2006/relationships/image" Target="../media/image11.pn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slide" Target="slide1.xml"/><Relationship Id="rId11" Type="http://schemas.microsoft.com/office/2007/relationships/hdphoto" Target="../media/hdphoto8.wdp"/><Relationship Id="rId5" Type="http://schemas.microsoft.com/office/2007/relationships/hdphoto" Target="../media/hdphoto3.wdp"/><Relationship Id="rId10" Type="http://schemas.openxmlformats.org/officeDocument/2006/relationships/image" Target="../media/image71.png"/><Relationship Id="rId4" Type="http://schemas.openxmlformats.org/officeDocument/2006/relationships/image" Target="../media/image11.png"/><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slide" Target="slide1.xml"/><Relationship Id="rId11" Type="http://schemas.microsoft.com/office/2007/relationships/hdphoto" Target="../media/hdphoto8.wdp"/><Relationship Id="rId5" Type="http://schemas.microsoft.com/office/2007/relationships/hdphoto" Target="../media/hdphoto3.wdp"/><Relationship Id="rId10" Type="http://schemas.openxmlformats.org/officeDocument/2006/relationships/image" Target="../media/image71.png"/><Relationship Id="rId4" Type="http://schemas.openxmlformats.org/officeDocument/2006/relationships/image" Target="../media/image11.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slide" Target="slide1.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5.png"/><Relationship Id="rId1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74.jpg"/><Relationship Id="rId17" Type="http://schemas.openxmlformats.org/officeDocument/2006/relationships/image" Target="../media/image77.jpg"/><Relationship Id="rId2" Type="http://schemas.openxmlformats.org/officeDocument/2006/relationships/image" Target="../media/image72.png"/><Relationship Id="rId16" Type="http://schemas.microsoft.com/office/2007/relationships/hdphoto" Target="../media/hdphoto11.wdp"/><Relationship Id="rId20" Type="http://schemas.microsoft.com/office/2007/relationships/hdphoto" Target="../media/hdphoto12.wdp"/><Relationship Id="rId1" Type="http://schemas.openxmlformats.org/officeDocument/2006/relationships/slideLayout" Target="../slideLayouts/slideLayout2.xml"/><Relationship Id="rId6" Type="http://schemas.openxmlformats.org/officeDocument/2006/relationships/slide" Target="slide1.xml"/><Relationship Id="rId11" Type="http://schemas.microsoft.com/office/2007/relationships/hdphoto" Target="../media/hdphoto9.wdp"/><Relationship Id="rId5" Type="http://schemas.microsoft.com/office/2007/relationships/hdphoto" Target="../media/hdphoto3.wdp"/><Relationship Id="rId15" Type="http://schemas.openxmlformats.org/officeDocument/2006/relationships/image" Target="../media/image76.png"/><Relationship Id="rId10" Type="http://schemas.openxmlformats.org/officeDocument/2006/relationships/image" Target="../media/image73.png"/><Relationship Id="rId19" Type="http://schemas.openxmlformats.org/officeDocument/2006/relationships/image" Target="../media/image78.png"/><Relationship Id="rId4" Type="http://schemas.openxmlformats.org/officeDocument/2006/relationships/image" Target="../media/image11.png"/><Relationship Id="rId9" Type="http://schemas.openxmlformats.org/officeDocument/2006/relationships/image" Target="../media/image69.png"/><Relationship Id="rId14" Type="http://schemas.microsoft.com/office/2007/relationships/hdphoto" Target="../media/hdphoto10.wdp"/></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10" Type="http://schemas.microsoft.com/office/2007/relationships/hdphoto" Target="../media/hdphoto9.wdp"/><Relationship Id="rId4" Type="http://schemas.openxmlformats.org/officeDocument/2006/relationships/image" Target="../media/image10.png"/><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3.png"/><Relationship Id="rId7"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10.png"/><Relationship Id="rId5" Type="http://schemas.microsoft.com/office/2007/relationships/hdphoto" Target="../media/hdphoto3.wdp"/><Relationship Id="rId10" Type="http://schemas.openxmlformats.org/officeDocument/2006/relationships/slide" Target="slide1.xml"/><Relationship Id="rId4" Type="http://schemas.openxmlformats.org/officeDocument/2006/relationships/image" Target="../media/image11.png"/><Relationship Id="rId9" Type="http://schemas.microsoft.com/office/2007/relationships/hdphoto" Target="../media/hdphoto13.wdp"/></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slide" Target="slide1.xml"/><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13.wdp"/><Relationship Id="rId3" Type="http://schemas.openxmlformats.org/officeDocument/2006/relationships/image" Target="../media/image13.png"/><Relationship Id="rId7" Type="http://schemas.microsoft.com/office/2007/relationships/hdphoto" Target="../media/hdphoto3.wdp"/><Relationship Id="rId12" Type="http://schemas.openxmlformats.org/officeDocument/2006/relationships/image" Target="../media/image79.png"/><Relationship Id="rId2" Type="http://schemas.openxmlformats.org/officeDocument/2006/relationships/image" Target="../media/image72.png"/><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14.wdp"/><Relationship Id="rId5" Type="http://schemas.openxmlformats.org/officeDocument/2006/relationships/image" Target="../media/image10.png"/><Relationship Id="rId15" Type="http://schemas.microsoft.com/office/2007/relationships/hdphoto" Target="../media/hdphoto9.wdp"/><Relationship Id="rId10" Type="http://schemas.openxmlformats.org/officeDocument/2006/relationships/image" Target="../media/image80.png"/><Relationship Id="rId4" Type="http://schemas.openxmlformats.org/officeDocument/2006/relationships/slide" Target="slide1.xml"/><Relationship Id="rId9" Type="http://schemas.openxmlformats.org/officeDocument/2006/relationships/image" Target="../media/image69.png"/><Relationship Id="rId14" Type="http://schemas.openxmlformats.org/officeDocument/2006/relationships/image" Target="../media/image81.png"/></Relationships>
</file>

<file path=ppt/slides/_rels/slide4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3.png"/><Relationship Id="rId7" Type="http://schemas.openxmlformats.org/officeDocument/2006/relationships/image" Target="../media/image84.png"/><Relationship Id="rId12" Type="http://schemas.openxmlformats.org/officeDocument/2006/relationships/image" Target="../media/image10.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slide" Target="slide1.xml"/><Relationship Id="rId5" Type="http://schemas.microsoft.com/office/2007/relationships/hdphoto" Target="../media/hdphoto3.wdp"/><Relationship Id="rId10" Type="http://schemas.openxmlformats.org/officeDocument/2006/relationships/image" Target="../media/image86.png"/><Relationship Id="rId4" Type="http://schemas.openxmlformats.org/officeDocument/2006/relationships/image" Target="../media/image11.png"/><Relationship Id="rId9" Type="http://schemas.microsoft.com/office/2007/relationships/hdphoto" Target="../media/hdphoto15.wdp"/></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0.png"/><Relationship Id="rId3" Type="http://schemas.openxmlformats.org/officeDocument/2006/relationships/image" Target="../media/image13.png"/><Relationship Id="rId7" Type="http://schemas.openxmlformats.org/officeDocument/2006/relationships/image" Target="../media/image69.png"/><Relationship Id="rId12" Type="http://schemas.openxmlformats.org/officeDocument/2006/relationships/slide" Target="slide1.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8.png"/><Relationship Id="rId11" Type="http://schemas.microsoft.com/office/2007/relationships/hdphoto" Target="../media/hdphoto15.wdp"/><Relationship Id="rId5" Type="http://schemas.microsoft.com/office/2007/relationships/hdphoto" Target="../media/hdphoto3.wdp"/><Relationship Id="rId10" Type="http://schemas.openxmlformats.org/officeDocument/2006/relationships/image" Target="../media/image86.png"/><Relationship Id="rId4" Type="http://schemas.openxmlformats.org/officeDocument/2006/relationships/image" Target="../media/image11.png"/><Relationship Id="rId9" Type="http://schemas.microsoft.com/office/2007/relationships/hdphoto" Target="../media/hdphoto13.wdp"/></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16.wdp"/><Relationship Id="rId3" Type="http://schemas.openxmlformats.org/officeDocument/2006/relationships/image" Target="../media/image13.png"/><Relationship Id="rId7" Type="http://schemas.openxmlformats.org/officeDocument/2006/relationships/image" Target="../media/image69.png"/><Relationship Id="rId12" Type="http://schemas.openxmlformats.org/officeDocument/2006/relationships/image" Target="../media/image8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8.png"/><Relationship Id="rId11" Type="http://schemas.microsoft.com/office/2007/relationships/hdphoto" Target="../media/hdphoto15.wdp"/><Relationship Id="rId5" Type="http://schemas.microsoft.com/office/2007/relationships/hdphoto" Target="../media/hdphoto3.wdp"/><Relationship Id="rId15" Type="http://schemas.openxmlformats.org/officeDocument/2006/relationships/image" Target="../media/image10.png"/><Relationship Id="rId10" Type="http://schemas.openxmlformats.org/officeDocument/2006/relationships/image" Target="../media/image86.png"/><Relationship Id="rId4" Type="http://schemas.openxmlformats.org/officeDocument/2006/relationships/image" Target="../media/image11.png"/><Relationship Id="rId9" Type="http://schemas.microsoft.com/office/2007/relationships/hdphoto" Target="../media/hdphoto13.wdp"/><Relationship Id="rId14" Type="http://schemas.openxmlformats.org/officeDocument/2006/relationships/slide" Target="slide1.xml"/></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9.png"/><Relationship Id="rId4" Type="http://schemas.microsoft.com/office/2007/relationships/hdphoto" Target="../media/hdphoto3.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0.png"/><Relationship Id="rId5" Type="http://schemas.openxmlformats.org/officeDocument/2006/relationships/image" Target="../media/image19.png"/><Relationship Id="rId10" Type="http://schemas.openxmlformats.org/officeDocument/2006/relationships/slide" Target="slide1.xml"/><Relationship Id="rId4" Type="http://schemas.microsoft.com/office/2007/relationships/hdphoto" Target="../media/hdphoto3.wdp"/><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slide" Target="slide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10.png"/><Relationship Id="rId5" Type="http://schemas.openxmlformats.org/officeDocument/2006/relationships/image" Target="../media/image19.png"/><Relationship Id="rId10" Type="http://schemas.openxmlformats.org/officeDocument/2006/relationships/slide" Target="slide1.xml"/><Relationship Id="rId4" Type="http://schemas.microsoft.com/office/2007/relationships/hdphoto" Target="../media/hdphoto3.wdp"/><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600200" y="304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Century Gothic" panose="020B0502020202020204" pitchFamily="34" charset="0"/>
              </a:defRPr>
            </a:lvl1pPr>
            <a:lvl2pPr>
              <a:defRPr sz="4400">
                <a:solidFill>
                  <a:schemeClr val="tx2"/>
                </a:solidFill>
                <a:latin typeface="Century Gothic" panose="020B0502020202020204" pitchFamily="34" charset="0"/>
              </a:defRPr>
            </a:lvl2pPr>
            <a:lvl3pPr>
              <a:defRPr sz="4400">
                <a:solidFill>
                  <a:schemeClr val="tx2"/>
                </a:solidFill>
                <a:latin typeface="Century Gothic" panose="020B0502020202020204" pitchFamily="34" charset="0"/>
              </a:defRPr>
            </a:lvl3pPr>
            <a:lvl4pPr>
              <a:defRPr sz="4400">
                <a:solidFill>
                  <a:schemeClr val="tx2"/>
                </a:solidFill>
                <a:latin typeface="Century Gothic" panose="020B0502020202020204" pitchFamily="34" charset="0"/>
              </a:defRPr>
            </a:lvl4pPr>
            <a:lvl5pPr>
              <a:defRPr sz="4400">
                <a:solidFill>
                  <a:schemeClr val="tx2"/>
                </a:solidFill>
                <a:latin typeface="Century Gothic" panose="020B0502020202020204" pitchFamily="34" charset="0"/>
              </a:defRPr>
            </a:lvl5pPr>
            <a:lvl6pPr marL="457200" fontAlgn="base">
              <a:spcBef>
                <a:spcPct val="0"/>
              </a:spcBef>
              <a:spcAft>
                <a:spcPct val="0"/>
              </a:spcAft>
              <a:defRPr sz="4400">
                <a:solidFill>
                  <a:schemeClr val="tx2"/>
                </a:solidFill>
                <a:latin typeface="Century Gothic" panose="020B0502020202020204" pitchFamily="34" charset="0"/>
              </a:defRPr>
            </a:lvl6pPr>
            <a:lvl7pPr marL="914400" fontAlgn="base">
              <a:spcBef>
                <a:spcPct val="0"/>
              </a:spcBef>
              <a:spcAft>
                <a:spcPct val="0"/>
              </a:spcAft>
              <a:defRPr sz="4400">
                <a:solidFill>
                  <a:schemeClr val="tx2"/>
                </a:solidFill>
                <a:latin typeface="Century Gothic" panose="020B0502020202020204" pitchFamily="34" charset="0"/>
              </a:defRPr>
            </a:lvl7pPr>
            <a:lvl8pPr marL="1371600" fontAlgn="base">
              <a:spcBef>
                <a:spcPct val="0"/>
              </a:spcBef>
              <a:spcAft>
                <a:spcPct val="0"/>
              </a:spcAft>
              <a:defRPr sz="4400">
                <a:solidFill>
                  <a:schemeClr val="tx2"/>
                </a:solidFill>
                <a:latin typeface="Century Gothic" panose="020B0502020202020204" pitchFamily="34" charset="0"/>
              </a:defRPr>
            </a:lvl8pPr>
            <a:lvl9pPr marL="1828800" fontAlgn="base">
              <a:spcBef>
                <a:spcPct val="0"/>
              </a:spcBef>
              <a:spcAft>
                <a:spcPct val="0"/>
              </a:spcAft>
              <a:defRPr sz="4400">
                <a:solidFill>
                  <a:schemeClr val="tx2"/>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5000" b="0" i="0" u="none" strike="noStrike" kern="1200" cap="none" spc="0" normalizeH="0" baseline="0" noProof="0">
                <a:ln>
                  <a:noFill/>
                </a:ln>
                <a:solidFill>
                  <a:srgbClr val="D1D1CB"/>
                </a:solidFill>
                <a:effectLst/>
                <a:uLnTx/>
                <a:uFillTx/>
                <a:latin typeface="Century Gothic" panose="020B0502020202020204" pitchFamily="34" charset="0"/>
                <a:ea typeface="+mn-ea"/>
                <a:cs typeface="+mn-cs"/>
              </a:rPr>
              <a:t>  </a:t>
            </a:r>
            <a:br>
              <a:rPr kumimoji="0" lang="en-US" altLang="fr-FR" sz="3600" b="0" i="0" u="none" strike="noStrike" kern="1200" cap="none" spc="0" normalizeH="0" baseline="0" noProof="0">
                <a:ln>
                  <a:noFill/>
                </a:ln>
                <a:solidFill>
                  <a:srgbClr val="D1D1CB"/>
                </a:solidFill>
                <a:effectLst/>
                <a:uLnTx/>
                <a:uFillTx/>
                <a:latin typeface="Century Gothic" panose="020B0502020202020204" pitchFamily="34" charset="0"/>
                <a:ea typeface="+mn-ea"/>
                <a:cs typeface="+mn-cs"/>
              </a:rPr>
            </a:br>
            <a:endParaRPr kumimoji="0" lang="en-US" altLang="fr-FR" sz="3600" b="0" i="0" u="none" strike="noStrike" kern="1200" cap="none" spc="0" normalizeH="0" baseline="0" noProof="0">
              <a:ln>
                <a:noFill/>
              </a:ln>
              <a:solidFill>
                <a:srgbClr val="D1D1CB"/>
              </a:solidFill>
              <a:effectLst/>
              <a:uLnTx/>
              <a:uFillTx/>
              <a:latin typeface="Century Gothic" panose="020B0502020202020204" pitchFamily="34" charset="0"/>
              <a:ea typeface="+mn-ea"/>
              <a:cs typeface="+mn-cs"/>
            </a:endParaRPr>
          </a:p>
        </p:txBody>
      </p:sp>
      <p:sp>
        <p:nvSpPr>
          <p:cNvPr id="2" name="ZoneTexte 1"/>
          <p:cNvSpPr txBox="1"/>
          <p:nvPr/>
        </p:nvSpPr>
        <p:spPr>
          <a:xfrm>
            <a:off x="630547" y="265541"/>
            <a:ext cx="11133176"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Représentation graphique d’un objet technique</a:t>
            </a:r>
          </a:p>
        </p:txBody>
      </p:sp>
      <p:pic>
        <p:nvPicPr>
          <p:cNvPr id="30" name="Image 29">
            <a:hlinkClick r:id="" action="ppaction://hlinkshowjump?jump=endshow"/>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01714" y="142791"/>
            <a:ext cx="324018" cy="324018"/>
          </a:xfrm>
          <a:prstGeom prst="rect">
            <a:avLst/>
          </a:prstGeom>
        </p:spPr>
      </p:pic>
      <p:sp>
        <p:nvSpPr>
          <p:cNvPr id="15" name="Rectangle 14"/>
          <p:cNvSpPr/>
          <p:nvPr/>
        </p:nvSpPr>
        <p:spPr>
          <a:xfrm>
            <a:off x="4340291" y="6338261"/>
            <a:ext cx="16598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outerShdw blurRad="63500" sx="102000" sy="102000" algn="ctr" rotWithShape="0">
                    <a:prstClr val="black">
                      <a:alpha val="40000"/>
                    </a:prstClr>
                  </a:outerShdw>
                </a:effectLst>
                <a:uLnTx/>
                <a:uFillTx/>
                <a:latin typeface="Century Gothic"/>
                <a:ea typeface="+mn-ea"/>
                <a:cs typeface="+mn-cs"/>
              </a:rPr>
              <a:t>2020 / 2021</a:t>
            </a:r>
          </a:p>
        </p:txBody>
      </p:sp>
      <p:sp>
        <p:nvSpPr>
          <p:cNvPr id="16" name="Rectangle 15"/>
          <p:cNvSpPr/>
          <p:nvPr/>
        </p:nvSpPr>
        <p:spPr>
          <a:xfrm>
            <a:off x="224923" y="-112241"/>
            <a:ext cx="1545321" cy="523220"/>
          </a:xfrm>
          <a:prstGeom prst="rect">
            <a:avLst/>
          </a:prstGeom>
        </p:spPr>
        <p:txBody>
          <a:bodyPr wrap="square">
            <a:spAutoFit/>
          </a:bodyPr>
          <a:lstStyle/>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1000" b="0" i="1" u="none" strike="noStrike" kern="1200" cap="none" spc="-5" normalizeH="0" baseline="0" noProof="0" dirty="0">
                <a:ln>
                  <a:noFill/>
                </a:ln>
                <a:solidFill>
                  <a:srgbClr val="809EA8">
                    <a:lumMod val="60000"/>
                    <a:lumOff val="40000"/>
                  </a:srgbClr>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800" b="0" i="0" u="none" strike="noStrike" kern="1200" cap="none" spc="0" normalizeH="0" baseline="0" noProof="0" dirty="0">
              <a:ln>
                <a:noFill/>
              </a:ln>
              <a:solidFill>
                <a:srgbClr val="809EA8">
                  <a:lumMod val="60000"/>
                  <a:lumOff val="40000"/>
                </a:srgbClr>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1800" b="0" i="1" u="none" strike="noStrike" kern="1200" cap="none" spc="-5" normalizeH="0" baseline="0" noProof="0" dirty="0">
                <a:ln>
                  <a:noFill/>
                </a:ln>
                <a:solidFill>
                  <a:srgbClr val="809EA8">
                    <a:lumMod val="60000"/>
                    <a:lumOff val="40000"/>
                  </a:srgbClr>
                </a:solidFill>
                <a:effectLst/>
                <a:uLnTx/>
                <a:uFillTx/>
                <a:latin typeface="Calibri" panose="020F0502020204030204" pitchFamily="34" charset="0"/>
                <a:ea typeface="Calibri" panose="020F0502020204030204" pitchFamily="34" charset="0"/>
                <a:cs typeface="Calibri" panose="020F0502020204030204" pitchFamily="34" charset="0"/>
              </a:rPr>
              <a:t>Chapitre 02 </a:t>
            </a:r>
            <a:endParaRPr kumimoji="0" lang="fr-FR" sz="2800" b="0" i="0" u="none" strike="noStrike" kern="1200" cap="none" spc="0" normalizeH="0" baseline="0" noProof="0" dirty="0">
              <a:ln>
                <a:noFill/>
              </a:ln>
              <a:solidFill>
                <a:srgbClr val="809EA8">
                  <a:lumMod val="60000"/>
                  <a:lumOff val="40000"/>
                </a:srgbClr>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20"/>
          <p:cNvSpPr>
            <a:spLocks noChangeArrowheads="1"/>
          </p:cNvSpPr>
          <p:nvPr/>
        </p:nvSpPr>
        <p:spPr bwMode="auto">
          <a:xfrm>
            <a:off x="5564210" y="4424513"/>
            <a:ext cx="4367552" cy="44403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fr-FR" sz="2800" b="0" i="0" u="none" strike="noStrike" kern="1200" cap="none" spc="0" normalizeH="0" baseline="0" noProof="0" dirty="0">
                <a:ln>
                  <a:solidFill>
                    <a:srgbClr val="FFFFFF"/>
                  </a:solidFill>
                </a:ln>
                <a:solidFill>
                  <a:srgbClr val="FFFFFF"/>
                </a:solidFill>
                <a:effectLst/>
                <a:uLnTx/>
                <a:uFillTx/>
                <a:latin typeface="Calibri" panose="020F0502020204030204" pitchFamily="34" charset="0"/>
                <a:ea typeface="Times New Roman" panose="02020603050405020304" pitchFamily="18" charset="0"/>
                <a:cs typeface="+mn-cs"/>
              </a:rPr>
              <a:t>Cours 1</a:t>
            </a:r>
            <a:r>
              <a:rPr kumimoji="0" lang="fr-FR" sz="2800" b="0" i="0" u="none" strike="noStrike" kern="1200" cap="none" spc="0" normalizeH="0" baseline="30000" noProof="0" dirty="0">
                <a:ln>
                  <a:solidFill>
                    <a:srgbClr val="FFFFFF"/>
                  </a:solidFill>
                </a:ln>
                <a:solidFill>
                  <a:srgbClr val="FFFFFF"/>
                </a:solidFill>
                <a:effectLst/>
                <a:uLnTx/>
                <a:uFillTx/>
                <a:latin typeface="Calibri" panose="020F0502020204030204" pitchFamily="34" charset="0"/>
                <a:ea typeface="Times New Roman" panose="02020603050405020304" pitchFamily="18" charset="0"/>
                <a:cs typeface="+mn-cs"/>
              </a:rPr>
              <a:t>ère</a:t>
            </a:r>
            <a:r>
              <a:rPr kumimoji="0" lang="fr-FR" sz="2800" b="0" i="0" u="none" strike="noStrike" kern="1200" cap="none" spc="0" normalizeH="0" baseline="0" noProof="0" dirty="0">
                <a:ln>
                  <a:solidFill>
                    <a:srgbClr val="FFFFFF"/>
                  </a:solidFill>
                </a:ln>
                <a:solidFill>
                  <a:srgbClr val="FFFFFF"/>
                </a:solidFill>
                <a:effectLst/>
                <a:uLnTx/>
                <a:uFillTx/>
                <a:latin typeface="Calibri" panose="020F0502020204030204" pitchFamily="34" charset="0"/>
                <a:ea typeface="Times New Roman" panose="02020603050405020304" pitchFamily="18" charset="0"/>
                <a:cs typeface="+mn-cs"/>
              </a:rPr>
              <a:t> année secondaire</a:t>
            </a:r>
          </a:p>
        </p:txBody>
      </p:sp>
      <p:sp>
        <p:nvSpPr>
          <p:cNvPr id="18" name="Rectangle 17"/>
          <p:cNvSpPr/>
          <p:nvPr/>
        </p:nvSpPr>
        <p:spPr>
          <a:xfrm>
            <a:off x="4146634" y="1298849"/>
            <a:ext cx="7925167" cy="872922"/>
          </a:xfrm>
          <a:prstGeom prst="rect">
            <a:avLst/>
          </a:prstGeom>
          <a:solidFill>
            <a:schemeClr val="accent2">
              <a:lumMod val="60000"/>
              <a:lumOff val="40000"/>
            </a:schemeClr>
          </a:solidFill>
          <a:effectLst/>
        </p:spPr>
        <p:txBody>
          <a:bodyPr wrap="square" lIns="0" tIns="36000" rIns="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50" normalizeH="0" baseline="0" noProof="0" dirty="0">
                <a:ln w="9525" cmpd="sng">
                  <a:solidFill>
                    <a:srgbClr val="FFFFFF"/>
                  </a:solidFill>
                  <a:prstDash val="solid"/>
                </a:ln>
                <a:solidFill>
                  <a:srgbClr val="FFFFFF">
                    <a:lumMod val="95000"/>
                  </a:srgbClr>
                </a:solidFill>
                <a:effectLst>
                  <a:glow rad="38100">
                    <a:srgbClr val="909082">
                      <a:alpha val="40000"/>
                    </a:srgbClr>
                  </a:glow>
                </a:effectLst>
                <a:uLnTx/>
                <a:uFillTx/>
                <a:latin typeface="Calibri" panose="020F0502020204030204" pitchFamily="34" charset="0"/>
                <a:ea typeface="+mn-ea"/>
                <a:cs typeface="+mn-cs"/>
              </a:rPr>
              <a:t>Leçon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50" normalizeH="0" baseline="0" noProof="0" dirty="0">
                <a:ln w="9525" cmpd="sng">
                  <a:noFill/>
                  <a:prstDash val="solid"/>
                </a:ln>
                <a:solidFill>
                  <a:srgbClr val="D1D1CB">
                    <a:lumMod val="90000"/>
                  </a:srgbClr>
                </a:solidFill>
                <a:effectLst>
                  <a:glow rad="38100">
                    <a:srgbClr val="909082">
                      <a:alpha val="40000"/>
                    </a:srgbClr>
                  </a:glow>
                </a:effectLst>
                <a:uLnTx/>
                <a:uFillTx/>
                <a:latin typeface="Calibri" panose="020F0502020204030204" pitchFamily="34" charset="0"/>
                <a:ea typeface="+mn-ea"/>
                <a:cs typeface="+mn-cs"/>
              </a:rPr>
              <a:t> </a:t>
            </a:r>
            <a:r>
              <a:rPr kumimoji="0" lang="fr-FR" sz="3200" b="1" i="0" u="none" strike="noStrike" kern="1200" cap="none" spc="50" normalizeH="0" baseline="0" noProof="0" dirty="0">
                <a:ln w="9525" cmpd="sng">
                  <a:noFill/>
                  <a:prstDash val="solid"/>
                </a:ln>
                <a:solidFill>
                  <a:srgbClr val="FFFFFF"/>
                </a:solidFill>
                <a:effectLst>
                  <a:glow rad="38100">
                    <a:srgbClr val="909082">
                      <a:alpha val="40000"/>
                    </a:srgbClr>
                  </a:glow>
                </a:effectLst>
                <a:uLnTx/>
                <a:uFillTx/>
                <a:latin typeface="Calibri" panose="020F0502020204030204" pitchFamily="34" charset="0"/>
                <a:ea typeface="Times New Roman" panose="02020603050405020304" pitchFamily="18" charset="0"/>
                <a:cs typeface="+mn-cs"/>
              </a:rPr>
              <a:t>LE DESSIN D’ENSEMBLE</a:t>
            </a:r>
          </a:p>
        </p:txBody>
      </p:sp>
      <p:pic>
        <p:nvPicPr>
          <p:cNvPr id="42" name="Image 41">
            <a:extLst>
              <a:ext uri="{FF2B5EF4-FFF2-40B4-BE49-F238E27FC236}">
                <a16:creationId xmlns:a16="http://schemas.microsoft.com/office/drawing/2014/main" id="{FF739A2D-ED7B-42FD-9C32-B274E6F31C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8914" y="6148434"/>
            <a:ext cx="1856178" cy="610894"/>
          </a:xfrm>
          <a:prstGeom prst="rect">
            <a:avLst/>
          </a:prstGeom>
        </p:spPr>
      </p:pic>
      <p:sp>
        <p:nvSpPr>
          <p:cNvPr id="44" name="Bouton d'action : Personnalisé 23">
            <a:hlinkClick r:id="rId5" action="ppaction://hlinksldjump" highlightClick="1"/>
            <a:extLst>
              <a:ext uri="{FF2B5EF4-FFF2-40B4-BE49-F238E27FC236}">
                <a16:creationId xmlns:a16="http://schemas.microsoft.com/office/drawing/2014/main" id="{554593FC-04B2-436E-BF3E-8F5DC5FBA424}"/>
              </a:ext>
            </a:extLst>
          </p:cNvPr>
          <p:cNvSpPr/>
          <p:nvPr/>
        </p:nvSpPr>
        <p:spPr bwMode="auto">
          <a:xfrm>
            <a:off x="308075" y="4657529"/>
            <a:ext cx="3636000" cy="612000"/>
          </a:xfrm>
          <a:prstGeom prst="actionButtonBlank">
            <a:avLst/>
          </a:prstGeom>
          <a:gradFill rotWithShape="1">
            <a:gsLst>
              <a:gs pos="0">
                <a:srgbClr val="FF6600"/>
              </a:gs>
              <a:gs pos="100000">
                <a:srgbClr val="FF6600">
                  <a:gamma/>
                  <a:shade val="46275"/>
                  <a:invGamma/>
                </a:srgbClr>
              </a:gs>
            </a:gsLst>
            <a:lin ang="5400000" scaled="1"/>
          </a:gra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MINI ÉTAU</a:t>
            </a:r>
          </a:p>
        </p:txBody>
      </p:sp>
      <p:sp>
        <p:nvSpPr>
          <p:cNvPr id="3" name="Bouton d'action : Personnalisé 20">
            <a:hlinkClick r:id="rId6" action="ppaction://hlinksldjump" highlightClick="1"/>
            <a:extLst>
              <a:ext uri="{FF2B5EF4-FFF2-40B4-BE49-F238E27FC236}">
                <a16:creationId xmlns:a16="http://schemas.microsoft.com/office/drawing/2014/main" id="{01E60248-1FBB-457F-89A3-39753A2A61EF}"/>
              </a:ext>
            </a:extLst>
          </p:cNvPr>
          <p:cNvSpPr/>
          <p:nvPr/>
        </p:nvSpPr>
        <p:spPr bwMode="auto">
          <a:xfrm>
            <a:off x="308075" y="2352182"/>
            <a:ext cx="3636000" cy="612000"/>
          </a:xfrm>
          <a:prstGeom prst="actionButtonBlank">
            <a:avLst/>
          </a:prstGeom>
          <a:gradFill rotWithShape="1">
            <a:gsLst>
              <a:gs pos="0">
                <a:srgbClr val="FF6600"/>
              </a:gs>
              <a:gs pos="100000">
                <a:srgbClr val="FF6600">
                  <a:gamma/>
                  <a:shade val="46275"/>
                  <a:invGamma/>
                </a:srgbClr>
              </a:gs>
            </a:gsLst>
            <a:lin ang="5400000" scaled="1"/>
          </a:gra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fr-FR" sz="2400" b="1" dirty="0">
                <a:solidFill>
                  <a:srgbClr val="FFFFFF"/>
                </a:solidFill>
                <a:latin typeface="Tw Cen MT" panose="020B0602020104020603" pitchFamily="34" charset="0"/>
              </a:rPr>
              <a:t>CLÉ POUR FILTRE À HUILE</a:t>
            </a:r>
          </a:p>
        </p:txBody>
      </p:sp>
      <p:pic>
        <p:nvPicPr>
          <p:cNvPr id="5" name="Image 4">
            <a:extLst>
              <a:ext uri="{FF2B5EF4-FFF2-40B4-BE49-F238E27FC236}">
                <a16:creationId xmlns:a16="http://schemas.microsoft.com/office/drawing/2014/main" id="{30C091E6-67C9-4A56-9D05-0E838D99F70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167003" y="2294006"/>
            <a:ext cx="3008277" cy="2040985"/>
          </a:xfrm>
          <a:prstGeom prst="rect">
            <a:avLst/>
          </a:prstGeom>
          <a:effectLst>
            <a:outerShdw blurRad="63500" sx="102000" sy="102000" algn="ctr" rotWithShape="0">
              <a:prstClr val="black">
                <a:alpha val="40000"/>
              </a:prstClr>
            </a:outerShdw>
          </a:effectLst>
        </p:spPr>
      </p:pic>
      <p:pic>
        <p:nvPicPr>
          <p:cNvPr id="6" name="Image 5">
            <a:extLst>
              <a:ext uri="{FF2B5EF4-FFF2-40B4-BE49-F238E27FC236}">
                <a16:creationId xmlns:a16="http://schemas.microsoft.com/office/drawing/2014/main" id="{29964467-A04B-4824-B0BE-2FB63A7B7F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4461114" y="2349777"/>
            <a:ext cx="2206191" cy="1866563"/>
          </a:xfrm>
          <a:prstGeom prst="rect">
            <a:avLst/>
          </a:prstGeom>
          <a:effectLst>
            <a:outerShdw blurRad="50800" dist="38100" dir="5400000" algn="t" rotWithShape="0">
              <a:prstClr val="black">
                <a:alpha val="40000"/>
              </a:prstClr>
            </a:outerShdw>
          </a:effectLst>
        </p:spPr>
      </p:pic>
      <p:pic>
        <p:nvPicPr>
          <p:cNvPr id="9" name="Image 8">
            <a:extLst>
              <a:ext uri="{FF2B5EF4-FFF2-40B4-BE49-F238E27FC236}">
                <a16:creationId xmlns:a16="http://schemas.microsoft.com/office/drawing/2014/main" id="{FF667958-0562-4E75-8911-D4C027A4C9B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372" b="89891" l="5092" r="94201">
                        <a14:foregroundMark x1="6223" y1="43716" x2="10750" y2="87978"/>
                        <a14:foregroundMark x1="12730" y1="42896" x2="8204" y2="50546"/>
                        <a14:foregroundMark x1="16124" y1="53279" x2="18670" y2="65847"/>
                        <a14:foregroundMark x1="30552" y1="42896" x2="37765" y2="77322"/>
                        <a14:foregroundMark x1="37765" y1="77322" x2="88402" y2="84153"/>
                        <a14:foregroundMark x1="87270" y1="82240" x2="42716" y2="78689"/>
                        <a14:foregroundMark x1="42716" y1="78689" x2="35926" y2="43716"/>
                        <a14:foregroundMark x1="35926" y1="43716" x2="26874" y2="75410"/>
                        <a14:foregroundMark x1="26874" y1="75410" x2="45120" y2="88525"/>
                        <a14:foregroundMark x1="45120" y1="88525" x2="65912" y2="89891"/>
                        <a14:foregroundMark x1="65912" y1="89891" x2="85714" y2="89071"/>
                        <a14:foregroundMark x1="85714" y1="89071" x2="93352" y2="54098"/>
                        <a14:foregroundMark x1="93352" y1="54098" x2="75530" y2="68579"/>
                        <a14:foregroundMark x1="75530" y1="68579" x2="35502" y2="62568"/>
                        <a14:foregroundMark x1="35502" y1="62568" x2="27157" y2="29235"/>
                        <a14:foregroundMark x1="27157" y1="29235" x2="18670" y2="63661"/>
                        <a14:foregroundMark x1="18670" y1="63661" x2="5233" y2="74590"/>
                        <a14:foregroundMark x1="21075" y1="63115" x2="25177" y2="77322"/>
                        <a14:foregroundMark x1="94342" y1="83333" x2="92786" y2="61202"/>
                        <a14:foregroundMark x1="57992" y1="11202" x2="52051" y2="5191"/>
                        <a14:foregroundMark x1="31117" y1="4372" x2="30127" y2="6284"/>
                      </a14:backgroundRemoval>
                    </a14:imgEffect>
                  </a14:imgLayer>
                </a14:imgProps>
              </a:ext>
              <a:ext uri="{28A0092B-C50C-407E-A947-70E740481C1C}">
                <a14:useLocalDpi xmlns:a14="http://schemas.microsoft.com/office/drawing/2010/main" val="0"/>
              </a:ext>
            </a:extLst>
          </a:blip>
          <a:stretch>
            <a:fillRect/>
          </a:stretch>
        </p:blipFill>
        <p:spPr>
          <a:xfrm>
            <a:off x="6457595" y="4958072"/>
            <a:ext cx="2551285" cy="1320750"/>
          </a:xfrm>
          <a:prstGeom prst="rect">
            <a:avLst/>
          </a:prstGeom>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F2484F91-94DE-43BB-9F33-B7D7B85EDC5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85289" y="4367980"/>
            <a:ext cx="1971703" cy="1998671"/>
          </a:xfrm>
          <a:prstGeom prst="rect">
            <a:avLst/>
          </a:prstGeom>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E378C0B6-FA02-4926-A05B-3E63A30A7D9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rot="20161537" flipH="1">
            <a:off x="3971540" y="4438400"/>
            <a:ext cx="1929438" cy="1841501"/>
          </a:xfrm>
          <a:prstGeom prst="rect">
            <a:avLst/>
          </a:prstGeom>
          <a:effectLst>
            <a:outerShdw blurRad="50800" dist="38100" dir="2700000" algn="tl" rotWithShape="0">
              <a:prstClr val="black">
                <a:alpha val="40000"/>
              </a:prstClr>
            </a:outerShdw>
          </a:effectLst>
        </p:spPr>
      </p:pic>
      <p:sp>
        <p:nvSpPr>
          <p:cNvPr id="19" name="Bouton d'action : Personnalisé 21">
            <a:hlinkClick r:id="rId13" action="ppaction://hlinksldjump" highlightClick="1"/>
            <a:extLst>
              <a:ext uri="{FF2B5EF4-FFF2-40B4-BE49-F238E27FC236}">
                <a16:creationId xmlns:a16="http://schemas.microsoft.com/office/drawing/2014/main" id="{DDBB2BA7-E5F9-4691-ABB9-F62D68E96490}"/>
              </a:ext>
            </a:extLst>
          </p:cNvPr>
          <p:cNvSpPr/>
          <p:nvPr/>
        </p:nvSpPr>
        <p:spPr bwMode="auto">
          <a:xfrm>
            <a:off x="308075" y="3120631"/>
            <a:ext cx="3636000" cy="612000"/>
          </a:xfrm>
          <a:prstGeom prst="actionButtonBlank">
            <a:avLst/>
          </a:prstGeom>
          <a:gradFill rotWithShape="1">
            <a:gsLst>
              <a:gs pos="0">
                <a:srgbClr val="FF6600"/>
              </a:gs>
              <a:gs pos="100000">
                <a:srgbClr val="FF6600">
                  <a:gamma/>
                  <a:shade val="46275"/>
                  <a:invGamma/>
                </a:srgbClr>
              </a:gs>
            </a:gsLst>
            <a:lin ang="5400000" scaled="1"/>
          </a:gra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fr-FR" sz="3200" b="1" dirty="0">
                <a:solidFill>
                  <a:srgbClr val="FFFFFF"/>
                </a:solidFill>
                <a:latin typeface="Tw Cen MT" panose="020B0602020104020603" pitchFamily="34" charset="0"/>
              </a:rPr>
              <a:t>Dessin d'Ensemble</a:t>
            </a:r>
            <a:endParaRPr lang="fr-FR" sz="3200" dirty="0">
              <a:solidFill>
                <a:srgbClr val="FFFFFF"/>
              </a:solidFill>
              <a:latin typeface="Tw Cen MT" panose="020B0602020104020603" pitchFamily="34" charset="0"/>
            </a:endParaRPr>
          </a:p>
        </p:txBody>
      </p:sp>
      <p:sp>
        <p:nvSpPr>
          <p:cNvPr id="20" name="Bouton d'action : Personnalisé 22">
            <a:hlinkClick r:id="rId14" action="ppaction://hlinksldjump" highlightClick="1"/>
            <a:extLst>
              <a:ext uri="{FF2B5EF4-FFF2-40B4-BE49-F238E27FC236}">
                <a16:creationId xmlns:a16="http://schemas.microsoft.com/office/drawing/2014/main" id="{C50A96BC-71CB-4EDB-8541-3E8409798029}"/>
              </a:ext>
            </a:extLst>
          </p:cNvPr>
          <p:cNvSpPr/>
          <p:nvPr/>
        </p:nvSpPr>
        <p:spPr bwMode="auto">
          <a:xfrm>
            <a:off x="308075" y="3889080"/>
            <a:ext cx="3636000" cy="612000"/>
          </a:xfrm>
          <a:prstGeom prst="actionButtonBlank">
            <a:avLst/>
          </a:prstGeom>
          <a:gradFill rotWithShape="1">
            <a:gsLst>
              <a:gs pos="0">
                <a:srgbClr val="FF6600"/>
              </a:gs>
              <a:gs pos="100000">
                <a:srgbClr val="FF6600">
                  <a:gamma/>
                  <a:shade val="46275"/>
                  <a:invGamma/>
                </a:srgbClr>
              </a:gs>
            </a:gsLst>
            <a:lin ang="5400000" scaled="1"/>
          </a:gra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fr-FR" sz="2400" b="1" dirty="0">
                <a:solidFill>
                  <a:srgbClr val="FFFFFF"/>
                </a:solidFill>
                <a:latin typeface="Tw Cen MT" panose="020B0602020104020603" pitchFamily="34" charset="0"/>
              </a:rPr>
              <a:t>ETAU DE BRICOLAGE</a:t>
            </a:r>
          </a:p>
        </p:txBody>
      </p:sp>
      <p:sp>
        <p:nvSpPr>
          <p:cNvPr id="36" name="Bouton d'action : Personnalisé 3">
            <a:hlinkClick r:id="" action="ppaction://hlinkshowjump?jump=nextslide" highlightClick="1"/>
            <a:extLst>
              <a:ext uri="{FF2B5EF4-FFF2-40B4-BE49-F238E27FC236}">
                <a16:creationId xmlns:a16="http://schemas.microsoft.com/office/drawing/2014/main" id="{A4FFB1C4-FB7F-4978-822D-DC8F613D34AE}"/>
              </a:ext>
            </a:extLst>
          </p:cNvPr>
          <p:cNvSpPr/>
          <p:nvPr/>
        </p:nvSpPr>
        <p:spPr bwMode="auto">
          <a:xfrm>
            <a:off x="308075" y="1583733"/>
            <a:ext cx="3636000" cy="612000"/>
          </a:xfrm>
          <a:prstGeom prst="actionButtonBlank">
            <a:avLst/>
          </a:prstGeom>
          <a:gradFill rotWithShape="1">
            <a:gsLst>
              <a:gs pos="0">
                <a:srgbClr val="FF6600"/>
              </a:gs>
              <a:gs pos="100000">
                <a:srgbClr val="FF6600">
                  <a:gamma/>
                  <a:shade val="46275"/>
                  <a:invGamma/>
                </a:srgbClr>
              </a:gs>
            </a:gsLst>
            <a:lin ang="5400000" scaled="1"/>
          </a:gra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fr-FR" sz="2400" b="1" dirty="0">
                <a:solidFill>
                  <a:srgbClr val="FFFFFF"/>
                </a:solidFill>
                <a:latin typeface="Tw Cen MT" panose="020B0602020104020603" pitchFamily="34" charset="0"/>
              </a:rPr>
              <a:t>MISE EN SITUATION</a:t>
            </a:r>
          </a:p>
        </p:txBody>
      </p:sp>
      <p:sp>
        <p:nvSpPr>
          <p:cNvPr id="40" name="Bouton d'action : Personnalisé 26">
            <a:hlinkClick r:id="rId15" action="ppaction://hlinkfile" highlightClick="1"/>
            <a:extLst>
              <a:ext uri="{FF2B5EF4-FFF2-40B4-BE49-F238E27FC236}">
                <a16:creationId xmlns:a16="http://schemas.microsoft.com/office/drawing/2014/main" id="{C10C0BDA-2119-4A3F-947C-D889227AB6C4}"/>
              </a:ext>
            </a:extLst>
          </p:cNvPr>
          <p:cNvSpPr/>
          <p:nvPr/>
        </p:nvSpPr>
        <p:spPr bwMode="auto">
          <a:xfrm>
            <a:off x="308075" y="5425976"/>
            <a:ext cx="3636000" cy="612000"/>
          </a:xfrm>
          <a:prstGeom prst="actionButtonBlank">
            <a:avLst/>
          </a:prstGeom>
          <a:gradFill rotWithShape="1">
            <a:gsLst>
              <a:gs pos="0">
                <a:srgbClr val="FF6600"/>
              </a:gs>
              <a:gs pos="100000">
                <a:srgbClr val="FF6600">
                  <a:gamma/>
                  <a:shade val="46275"/>
                  <a:invGamma/>
                </a:srgbClr>
              </a:gs>
            </a:gsLst>
            <a:lin ang="5400000" scaled="1"/>
          </a:gra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MANUEL D’ACTIVITÉS</a:t>
            </a:r>
          </a:p>
        </p:txBody>
      </p:sp>
    </p:spTree>
    <p:extLst>
      <p:ext uri="{BB962C8B-B14F-4D97-AF65-F5344CB8AC3E}">
        <p14:creationId xmlns:p14="http://schemas.microsoft.com/office/powerpoint/2010/main" val="373570115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D62D18C3-F5CC-4C11-868B-1EEE7495DA8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95869" y="868980"/>
            <a:ext cx="3396131" cy="4571715"/>
          </a:xfrm>
          <a:prstGeom prst="rect">
            <a:avLst/>
          </a:prstGeom>
        </p:spPr>
      </p:pic>
      <p:grpSp>
        <p:nvGrpSpPr>
          <p:cNvPr id="10" name="Groupe 9">
            <a:extLst>
              <a:ext uri="{FF2B5EF4-FFF2-40B4-BE49-F238E27FC236}">
                <a16:creationId xmlns:a16="http://schemas.microsoft.com/office/drawing/2014/main" id="{B4EB2A6F-5424-403B-81B0-E326D3098E5D}"/>
              </a:ext>
            </a:extLst>
          </p:cNvPr>
          <p:cNvGrpSpPr/>
          <p:nvPr/>
        </p:nvGrpSpPr>
        <p:grpSpPr>
          <a:xfrm>
            <a:off x="614189" y="1733264"/>
            <a:ext cx="7970253" cy="2940336"/>
            <a:chOff x="614189" y="1733264"/>
            <a:chExt cx="7970253" cy="2940336"/>
          </a:xfrm>
        </p:grpSpPr>
        <p:grpSp>
          <p:nvGrpSpPr>
            <p:cNvPr id="11" name="Groupe 10">
              <a:extLst>
                <a:ext uri="{FF2B5EF4-FFF2-40B4-BE49-F238E27FC236}">
                  <a16:creationId xmlns:a16="http://schemas.microsoft.com/office/drawing/2014/main" id="{5275571E-E76E-46E9-A15D-73458B2088E1}"/>
                </a:ext>
              </a:extLst>
            </p:cNvPr>
            <p:cNvGrpSpPr/>
            <p:nvPr/>
          </p:nvGrpSpPr>
          <p:grpSpPr>
            <a:xfrm>
              <a:off x="614189" y="1733264"/>
              <a:ext cx="7970253" cy="2940336"/>
              <a:chOff x="614189" y="1733264"/>
              <a:chExt cx="7970253" cy="2940336"/>
            </a:xfrm>
            <a:effectLst>
              <a:outerShdw blurRad="63500" sx="102000" sy="102000" algn="ctr" rotWithShape="0">
                <a:prstClr val="black">
                  <a:alpha val="40000"/>
                </a:prstClr>
              </a:outerShdw>
            </a:effectLst>
          </p:grpSpPr>
          <p:pic>
            <p:nvPicPr>
              <p:cNvPr id="40" name="Image 39">
                <a:extLst>
                  <a:ext uri="{FF2B5EF4-FFF2-40B4-BE49-F238E27FC236}">
                    <a16:creationId xmlns:a16="http://schemas.microsoft.com/office/drawing/2014/main" id="{D69B8C1F-A511-43E5-BD07-76C2B7D1A81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4189" y="1739153"/>
                <a:ext cx="5336235" cy="2934447"/>
              </a:xfrm>
              <a:prstGeom prst="rect">
                <a:avLst/>
              </a:prstGeom>
            </p:spPr>
          </p:pic>
          <p:pic>
            <p:nvPicPr>
              <p:cNvPr id="41" name="Image 40">
                <a:extLst>
                  <a:ext uri="{FF2B5EF4-FFF2-40B4-BE49-F238E27FC236}">
                    <a16:creationId xmlns:a16="http://schemas.microsoft.com/office/drawing/2014/main" id="{441A4AB6-0FF3-499D-A30E-3BF681B278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895833" y="1733264"/>
                <a:ext cx="2688609" cy="2937610"/>
              </a:xfrm>
              <a:prstGeom prst="rect">
                <a:avLst/>
              </a:prstGeom>
            </p:spPr>
          </p:pic>
        </p:grpSp>
        <p:grpSp>
          <p:nvGrpSpPr>
            <p:cNvPr id="12" name="Groupe 11">
              <a:extLst>
                <a:ext uri="{FF2B5EF4-FFF2-40B4-BE49-F238E27FC236}">
                  <a16:creationId xmlns:a16="http://schemas.microsoft.com/office/drawing/2014/main" id="{353E88DC-0795-43F2-AE6A-F9715582B43C}"/>
                </a:ext>
              </a:extLst>
            </p:cNvPr>
            <p:cNvGrpSpPr/>
            <p:nvPr/>
          </p:nvGrpSpPr>
          <p:grpSpPr>
            <a:xfrm>
              <a:off x="2595702" y="3034863"/>
              <a:ext cx="2208084" cy="869542"/>
              <a:chOff x="2595702" y="3034863"/>
              <a:chExt cx="2208084" cy="869542"/>
            </a:xfrm>
          </p:grpSpPr>
          <p:grpSp>
            <p:nvGrpSpPr>
              <p:cNvPr id="25" name="Groupe 24">
                <a:extLst>
                  <a:ext uri="{FF2B5EF4-FFF2-40B4-BE49-F238E27FC236}">
                    <a16:creationId xmlns:a16="http://schemas.microsoft.com/office/drawing/2014/main" id="{DD9859CD-7D40-4610-A928-40DE6F382A7A}"/>
                  </a:ext>
                </a:extLst>
              </p:cNvPr>
              <p:cNvGrpSpPr/>
              <p:nvPr/>
            </p:nvGrpSpPr>
            <p:grpSpPr>
              <a:xfrm>
                <a:off x="4142436" y="3034863"/>
                <a:ext cx="661350" cy="869542"/>
                <a:chOff x="4142436" y="3034863"/>
                <a:chExt cx="661350" cy="869542"/>
              </a:xfrm>
            </p:grpSpPr>
            <p:sp>
              <p:nvSpPr>
                <p:cNvPr id="34" name="Forme libre 50">
                  <a:extLst>
                    <a:ext uri="{FF2B5EF4-FFF2-40B4-BE49-F238E27FC236}">
                      <a16:creationId xmlns:a16="http://schemas.microsoft.com/office/drawing/2014/main" id="{523ACC53-5B0B-4106-A6C1-A0F31C56CFE4}"/>
                    </a:ext>
                  </a:extLst>
                </p:cNvPr>
                <p:cNvSpPr/>
                <p:nvPr/>
              </p:nvSpPr>
              <p:spPr>
                <a:xfrm flipH="1">
                  <a:off x="4153609" y="3034863"/>
                  <a:ext cx="648000" cy="291403"/>
                </a:xfrm>
                <a:custGeom>
                  <a:avLst/>
                  <a:gdLst>
                    <a:gd name="connsiteX0" fmla="*/ 5024 w 633046"/>
                    <a:gd name="connsiteY0" fmla="*/ 0 h 291403"/>
                    <a:gd name="connsiteX1" fmla="*/ 633046 w 633046"/>
                    <a:gd name="connsiteY1" fmla="*/ 5025 h 291403"/>
                    <a:gd name="connsiteX2" fmla="*/ 633046 w 633046"/>
                    <a:gd name="connsiteY2" fmla="*/ 291403 h 291403"/>
                    <a:gd name="connsiteX3" fmla="*/ 537586 w 633046"/>
                    <a:gd name="connsiteY3" fmla="*/ 291403 h 291403"/>
                    <a:gd name="connsiteX4" fmla="*/ 482320 w 633046"/>
                    <a:gd name="connsiteY4" fmla="*/ 236137 h 291403"/>
                    <a:gd name="connsiteX5" fmla="*/ 0 w 633046"/>
                    <a:gd name="connsiteY5" fmla="*/ 246185 h 291403"/>
                    <a:gd name="connsiteX6" fmla="*/ 5024 w 633046"/>
                    <a:gd name="connsiteY6" fmla="*/ 0 h 29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046" h="291403">
                      <a:moveTo>
                        <a:pt x="5024" y="0"/>
                      </a:moveTo>
                      <a:lnTo>
                        <a:pt x="633046" y="5025"/>
                      </a:lnTo>
                      <a:lnTo>
                        <a:pt x="633046" y="291403"/>
                      </a:lnTo>
                      <a:lnTo>
                        <a:pt x="537586" y="291403"/>
                      </a:lnTo>
                      <a:lnTo>
                        <a:pt x="482320" y="236137"/>
                      </a:lnTo>
                      <a:lnTo>
                        <a:pt x="0" y="246185"/>
                      </a:lnTo>
                      <a:lnTo>
                        <a:pt x="5024" y="0"/>
                      </a:lnTo>
                      <a:close/>
                    </a:path>
                  </a:pathLst>
                </a:cu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51">
                  <a:extLst>
                    <a:ext uri="{FF2B5EF4-FFF2-40B4-BE49-F238E27FC236}">
                      <a16:creationId xmlns:a16="http://schemas.microsoft.com/office/drawing/2014/main" id="{A8CC963E-9989-4C10-A332-507AA623E412}"/>
                    </a:ext>
                  </a:extLst>
                </p:cNvPr>
                <p:cNvSpPr/>
                <p:nvPr/>
              </p:nvSpPr>
              <p:spPr>
                <a:xfrm flipH="1">
                  <a:off x="4142436" y="3371849"/>
                  <a:ext cx="144000" cy="195264"/>
                </a:xfrm>
                <a:custGeom>
                  <a:avLst/>
                  <a:gdLst>
                    <a:gd name="connsiteX0" fmla="*/ 0 w 100012"/>
                    <a:gd name="connsiteY0" fmla="*/ 4763 h 185738"/>
                    <a:gd name="connsiteX1" fmla="*/ 100012 w 100012"/>
                    <a:gd name="connsiteY1" fmla="*/ 0 h 185738"/>
                    <a:gd name="connsiteX2" fmla="*/ 90487 w 100012"/>
                    <a:gd name="connsiteY2" fmla="*/ 185738 h 185738"/>
                    <a:gd name="connsiteX3" fmla="*/ 9525 w 100012"/>
                    <a:gd name="connsiteY3" fmla="*/ 180975 h 185738"/>
                    <a:gd name="connsiteX4" fmla="*/ 0 w 100012"/>
                    <a:gd name="connsiteY4" fmla="*/ 4763 h 185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85738">
                      <a:moveTo>
                        <a:pt x="0" y="4763"/>
                      </a:moveTo>
                      <a:lnTo>
                        <a:pt x="100012" y="0"/>
                      </a:lnTo>
                      <a:lnTo>
                        <a:pt x="90487" y="185738"/>
                      </a:lnTo>
                      <a:lnTo>
                        <a:pt x="9525" y="180975"/>
                      </a:lnTo>
                      <a:lnTo>
                        <a:pt x="0" y="4763"/>
                      </a:lnTo>
                      <a:close/>
                    </a:path>
                  </a:pathLst>
                </a:cu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orme libre 52">
                  <a:extLst>
                    <a:ext uri="{FF2B5EF4-FFF2-40B4-BE49-F238E27FC236}">
                      <a16:creationId xmlns:a16="http://schemas.microsoft.com/office/drawing/2014/main" id="{5A390EB0-0136-400B-8B89-459310F9975A}"/>
                    </a:ext>
                  </a:extLst>
                </p:cNvPr>
                <p:cNvSpPr/>
                <p:nvPr/>
              </p:nvSpPr>
              <p:spPr>
                <a:xfrm flipH="1" flipV="1">
                  <a:off x="4148847" y="3598405"/>
                  <a:ext cx="654939" cy="306000"/>
                </a:xfrm>
                <a:custGeom>
                  <a:avLst/>
                  <a:gdLst>
                    <a:gd name="connsiteX0" fmla="*/ 5024 w 633046"/>
                    <a:gd name="connsiteY0" fmla="*/ 0 h 291403"/>
                    <a:gd name="connsiteX1" fmla="*/ 633046 w 633046"/>
                    <a:gd name="connsiteY1" fmla="*/ 5025 h 291403"/>
                    <a:gd name="connsiteX2" fmla="*/ 633046 w 633046"/>
                    <a:gd name="connsiteY2" fmla="*/ 291403 h 291403"/>
                    <a:gd name="connsiteX3" fmla="*/ 537586 w 633046"/>
                    <a:gd name="connsiteY3" fmla="*/ 291403 h 291403"/>
                    <a:gd name="connsiteX4" fmla="*/ 482320 w 633046"/>
                    <a:gd name="connsiteY4" fmla="*/ 236137 h 291403"/>
                    <a:gd name="connsiteX5" fmla="*/ 0 w 633046"/>
                    <a:gd name="connsiteY5" fmla="*/ 246185 h 291403"/>
                    <a:gd name="connsiteX6" fmla="*/ 5024 w 633046"/>
                    <a:gd name="connsiteY6" fmla="*/ 0 h 29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046" h="291403">
                      <a:moveTo>
                        <a:pt x="5024" y="0"/>
                      </a:moveTo>
                      <a:lnTo>
                        <a:pt x="633046" y="5025"/>
                      </a:lnTo>
                      <a:lnTo>
                        <a:pt x="633046" y="291403"/>
                      </a:lnTo>
                      <a:lnTo>
                        <a:pt x="537586" y="291403"/>
                      </a:lnTo>
                      <a:lnTo>
                        <a:pt x="482320" y="236137"/>
                      </a:lnTo>
                      <a:lnTo>
                        <a:pt x="0" y="246185"/>
                      </a:lnTo>
                      <a:lnTo>
                        <a:pt x="5024" y="0"/>
                      </a:lnTo>
                      <a:close/>
                    </a:path>
                  </a:pathLst>
                </a:cu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EBACB172-4E49-4355-BCF6-5075F45C721B}"/>
                    </a:ext>
                  </a:extLst>
                </p:cNvPr>
                <p:cNvCxnSpPr/>
                <p:nvPr/>
              </p:nvCxnSpPr>
              <p:spPr>
                <a:xfrm flipH="1">
                  <a:off x="4148846" y="3286123"/>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E53004C3-DDE1-4B35-9356-BE38AA0ADF17}"/>
                    </a:ext>
                  </a:extLst>
                </p:cNvPr>
                <p:cNvCxnSpPr/>
                <p:nvPr/>
              </p:nvCxnSpPr>
              <p:spPr>
                <a:xfrm flipH="1">
                  <a:off x="4143834" y="3643312"/>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99632542-8718-49DC-9666-6D8EFC9EA439}"/>
                    </a:ext>
                  </a:extLst>
                </p:cNvPr>
                <p:cNvCxnSpPr/>
                <p:nvPr/>
              </p:nvCxnSpPr>
              <p:spPr>
                <a:xfrm flipH="1">
                  <a:off x="4148846" y="3464718"/>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grpSp>
          <p:grpSp>
            <p:nvGrpSpPr>
              <p:cNvPr id="26" name="Groupe 25">
                <a:extLst>
                  <a:ext uri="{FF2B5EF4-FFF2-40B4-BE49-F238E27FC236}">
                    <a16:creationId xmlns:a16="http://schemas.microsoft.com/office/drawing/2014/main" id="{E32E2948-C24F-4EBA-825B-958AD3B77631}"/>
                  </a:ext>
                </a:extLst>
              </p:cNvPr>
              <p:cNvGrpSpPr/>
              <p:nvPr/>
            </p:nvGrpSpPr>
            <p:grpSpPr>
              <a:xfrm>
                <a:off x="2595702" y="3039626"/>
                <a:ext cx="671337" cy="859709"/>
                <a:chOff x="2595702" y="3039626"/>
                <a:chExt cx="671337" cy="859709"/>
              </a:xfrm>
            </p:grpSpPr>
            <p:grpSp>
              <p:nvGrpSpPr>
                <p:cNvPr id="27" name="Groupe 26">
                  <a:extLst>
                    <a:ext uri="{FF2B5EF4-FFF2-40B4-BE49-F238E27FC236}">
                      <a16:creationId xmlns:a16="http://schemas.microsoft.com/office/drawing/2014/main" id="{5F2DF4FF-A4D4-45EE-8D4A-B0FE93D17726}"/>
                    </a:ext>
                  </a:extLst>
                </p:cNvPr>
                <p:cNvGrpSpPr/>
                <p:nvPr/>
              </p:nvGrpSpPr>
              <p:grpSpPr>
                <a:xfrm>
                  <a:off x="2595702" y="3039626"/>
                  <a:ext cx="661350" cy="859709"/>
                  <a:chOff x="2595702" y="3039626"/>
                  <a:chExt cx="661350" cy="859709"/>
                </a:xfrm>
              </p:grpSpPr>
              <p:sp>
                <p:nvSpPr>
                  <p:cNvPr id="31" name="Forme libre 8">
                    <a:extLst>
                      <a:ext uri="{FF2B5EF4-FFF2-40B4-BE49-F238E27FC236}">
                        <a16:creationId xmlns:a16="http://schemas.microsoft.com/office/drawing/2014/main" id="{AC990A3E-BB59-42FA-AE00-5085FD7C9676}"/>
                      </a:ext>
                    </a:extLst>
                  </p:cNvPr>
                  <p:cNvSpPr/>
                  <p:nvPr/>
                </p:nvSpPr>
                <p:spPr>
                  <a:xfrm>
                    <a:off x="2612833" y="3039626"/>
                    <a:ext cx="633046" cy="291403"/>
                  </a:xfrm>
                  <a:custGeom>
                    <a:avLst/>
                    <a:gdLst>
                      <a:gd name="connsiteX0" fmla="*/ 5024 w 633046"/>
                      <a:gd name="connsiteY0" fmla="*/ 0 h 291403"/>
                      <a:gd name="connsiteX1" fmla="*/ 633046 w 633046"/>
                      <a:gd name="connsiteY1" fmla="*/ 5025 h 291403"/>
                      <a:gd name="connsiteX2" fmla="*/ 633046 w 633046"/>
                      <a:gd name="connsiteY2" fmla="*/ 291403 h 291403"/>
                      <a:gd name="connsiteX3" fmla="*/ 537586 w 633046"/>
                      <a:gd name="connsiteY3" fmla="*/ 291403 h 291403"/>
                      <a:gd name="connsiteX4" fmla="*/ 482320 w 633046"/>
                      <a:gd name="connsiteY4" fmla="*/ 236137 h 291403"/>
                      <a:gd name="connsiteX5" fmla="*/ 0 w 633046"/>
                      <a:gd name="connsiteY5" fmla="*/ 246185 h 291403"/>
                      <a:gd name="connsiteX6" fmla="*/ 5024 w 633046"/>
                      <a:gd name="connsiteY6" fmla="*/ 0 h 29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046" h="291403">
                        <a:moveTo>
                          <a:pt x="5024" y="0"/>
                        </a:moveTo>
                        <a:lnTo>
                          <a:pt x="633046" y="5025"/>
                        </a:lnTo>
                        <a:lnTo>
                          <a:pt x="633046" y="291403"/>
                        </a:lnTo>
                        <a:lnTo>
                          <a:pt x="537586" y="291403"/>
                        </a:lnTo>
                        <a:lnTo>
                          <a:pt x="482320" y="236137"/>
                        </a:lnTo>
                        <a:lnTo>
                          <a:pt x="0" y="246185"/>
                        </a:lnTo>
                        <a:lnTo>
                          <a:pt x="5024" y="0"/>
                        </a:lnTo>
                        <a:close/>
                      </a:path>
                    </a:pathLst>
                  </a:cu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12">
                    <a:extLst>
                      <a:ext uri="{FF2B5EF4-FFF2-40B4-BE49-F238E27FC236}">
                        <a16:creationId xmlns:a16="http://schemas.microsoft.com/office/drawing/2014/main" id="{314555E1-C53D-4CE3-A0CF-45A039EC5842}"/>
                      </a:ext>
                    </a:extLst>
                  </p:cNvPr>
                  <p:cNvSpPr/>
                  <p:nvPr/>
                </p:nvSpPr>
                <p:spPr>
                  <a:xfrm>
                    <a:off x="3143250" y="3371849"/>
                    <a:ext cx="113802" cy="195264"/>
                  </a:xfrm>
                  <a:custGeom>
                    <a:avLst/>
                    <a:gdLst>
                      <a:gd name="connsiteX0" fmla="*/ 0 w 100012"/>
                      <a:gd name="connsiteY0" fmla="*/ 4763 h 185738"/>
                      <a:gd name="connsiteX1" fmla="*/ 100012 w 100012"/>
                      <a:gd name="connsiteY1" fmla="*/ 0 h 185738"/>
                      <a:gd name="connsiteX2" fmla="*/ 90487 w 100012"/>
                      <a:gd name="connsiteY2" fmla="*/ 185738 h 185738"/>
                      <a:gd name="connsiteX3" fmla="*/ 9525 w 100012"/>
                      <a:gd name="connsiteY3" fmla="*/ 180975 h 185738"/>
                      <a:gd name="connsiteX4" fmla="*/ 0 w 100012"/>
                      <a:gd name="connsiteY4" fmla="*/ 4763 h 185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85738">
                        <a:moveTo>
                          <a:pt x="0" y="4763"/>
                        </a:moveTo>
                        <a:lnTo>
                          <a:pt x="100012" y="0"/>
                        </a:lnTo>
                        <a:lnTo>
                          <a:pt x="90487" y="185738"/>
                        </a:lnTo>
                        <a:lnTo>
                          <a:pt x="9525" y="180975"/>
                        </a:lnTo>
                        <a:lnTo>
                          <a:pt x="0" y="4763"/>
                        </a:lnTo>
                        <a:close/>
                      </a:path>
                    </a:pathLst>
                  </a:cu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43">
                    <a:extLst>
                      <a:ext uri="{FF2B5EF4-FFF2-40B4-BE49-F238E27FC236}">
                        <a16:creationId xmlns:a16="http://schemas.microsoft.com/office/drawing/2014/main" id="{B7B01BE6-E4A0-4A50-B001-CBD30CA27C60}"/>
                      </a:ext>
                    </a:extLst>
                  </p:cNvPr>
                  <p:cNvSpPr/>
                  <p:nvPr/>
                </p:nvSpPr>
                <p:spPr>
                  <a:xfrm flipV="1">
                    <a:off x="2595702" y="3607932"/>
                    <a:ext cx="654939" cy="291403"/>
                  </a:xfrm>
                  <a:custGeom>
                    <a:avLst/>
                    <a:gdLst>
                      <a:gd name="connsiteX0" fmla="*/ 5024 w 633046"/>
                      <a:gd name="connsiteY0" fmla="*/ 0 h 291403"/>
                      <a:gd name="connsiteX1" fmla="*/ 633046 w 633046"/>
                      <a:gd name="connsiteY1" fmla="*/ 5025 h 291403"/>
                      <a:gd name="connsiteX2" fmla="*/ 633046 w 633046"/>
                      <a:gd name="connsiteY2" fmla="*/ 291403 h 291403"/>
                      <a:gd name="connsiteX3" fmla="*/ 537586 w 633046"/>
                      <a:gd name="connsiteY3" fmla="*/ 291403 h 291403"/>
                      <a:gd name="connsiteX4" fmla="*/ 482320 w 633046"/>
                      <a:gd name="connsiteY4" fmla="*/ 236137 h 291403"/>
                      <a:gd name="connsiteX5" fmla="*/ 0 w 633046"/>
                      <a:gd name="connsiteY5" fmla="*/ 246185 h 291403"/>
                      <a:gd name="connsiteX6" fmla="*/ 5024 w 633046"/>
                      <a:gd name="connsiteY6" fmla="*/ 0 h 29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046" h="291403">
                        <a:moveTo>
                          <a:pt x="5024" y="0"/>
                        </a:moveTo>
                        <a:lnTo>
                          <a:pt x="633046" y="5025"/>
                        </a:lnTo>
                        <a:lnTo>
                          <a:pt x="633046" y="291403"/>
                        </a:lnTo>
                        <a:lnTo>
                          <a:pt x="537586" y="291403"/>
                        </a:lnTo>
                        <a:lnTo>
                          <a:pt x="482320" y="236137"/>
                        </a:lnTo>
                        <a:lnTo>
                          <a:pt x="0" y="246185"/>
                        </a:lnTo>
                        <a:lnTo>
                          <a:pt x="5024" y="0"/>
                        </a:lnTo>
                        <a:close/>
                      </a:path>
                    </a:pathLst>
                  </a:cu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8" name="Connecteur droit 27">
                  <a:extLst>
                    <a:ext uri="{FF2B5EF4-FFF2-40B4-BE49-F238E27FC236}">
                      <a16:creationId xmlns:a16="http://schemas.microsoft.com/office/drawing/2014/main" id="{21CDB552-FB5A-4A4E-A706-8AF83E609F9B}"/>
                    </a:ext>
                  </a:extLst>
                </p:cNvPr>
                <p:cNvCxnSpPr/>
                <p:nvPr/>
              </p:nvCxnSpPr>
              <p:spPr>
                <a:xfrm flipH="1">
                  <a:off x="3105150" y="3290887"/>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29" name="Connecteur droit 28">
                  <a:extLst>
                    <a:ext uri="{FF2B5EF4-FFF2-40B4-BE49-F238E27FC236}">
                      <a16:creationId xmlns:a16="http://schemas.microsoft.com/office/drawing/2014/main" id="{A41FBCC4-5D25-4F66-BECB-84553BEBBAC1}"/>
                    </a:ext>
                  </a:extLst>
                </p:cNvPr>
                <p:cNvCxnSpPr/>
                <p:nvPr/>
              </p:nvCxnSpPr>
              <p:spPr>
                <a:xfrm flipH="1">
                  <a:off x="3105150" y="3643312"/>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30" name="Connecteur droit 29">
                  <a:extLst>
                    <a:ext uri="{FF2B5EF4-FFF2-40B4-BE49-F238E27FC236}">
                      <a16:creationId xmlns:a16="http://schemas.microsoft.com/office/drawing/2014/main" id="{38BB8A91-20BB-4AD9-A31A-3A5BC3B2DDC1}"/>
                    </a:ext>
                  </a:extLst>
                </p:cNvPr>
                <p:cNvCxnSpPr/>
                <p:nvPr/>
              </p:nvCxnSpPr>
              <p:spPr>
                <a:xfrm flipH="1">
                  <a:off x="3115137" y="3462336"/>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grpSp>
        </p:grpSp>
        <p:grpSp>
          <p:nvGrpSpPr>
            <p:cNvPr id="13" name="Groupe 12">
              <a:extLst>
                <a:ext uri="{FF2B5EF4-FFF2-40B4-BE49-F238E27FC236}">
                  <a16:creationId xmlns:a16="http://schemas.microsoft.com/office/drawing/2014/main" id="{A84B4408-5875-48C6-B9C6-D81DFB71F572}"/>
                </a:ext>
              </a:extLst>
            </p:cNvPr>
            <p:cNvGrpSpPr/>
            <p:nvPr/>
          </p:nvGrpSpPr>
          <p:grpSpPr>
            <a:xfrm>
              <a:off x="5955445" y="3030100"/>
              <a:ext cx="2349132" cy="881749"/>
              <a:chOff x="5955445" y="3030100"/>
              <a:chExt cx="2349132" cy="881749"/>
            </a:xfrm>
          </p:grpSpPr>
          <p:grpSp>
            <p:nvGrpSpPr>
              <p:cNvPr id="14" name="Groupe 13">
                <a:extLst>
                  <a:ext uri="{FF2B5EF4-FFF2-40B4-BE49-F238E27FC236}">
                    <a16:creationId xmlns:a16="http://schemas.microsoft.com/office/drawing/2014/main" id="{C20ABA9A-3B8E-4D1E-B280-D7A1EBF8A067}"/>
                  </a:ext>
                </a:extLst>
              </p:cNvPr>
              <p:cNvGrpSpPr/>
              <p:nvPr/>
            </p:nvGrpSpPr>
            <p:grpSpPr>
              <a:xfrm>
                <a:off x="5955445" y="3030100"/>
                <a:ext cx="2349132" cy="881749"/>
                <a:chOff x="5955445" y="3030100"/>
                <a:chExt cx="2349132" cy="881749"/>
              </a:xfrm>
            </p:grpSpPr>
            <p:grpSp>
              <p:nvGrpSpPr>
                <p:cNvPr id="18" name="Groupe 17">
                  <a:extLst>
                    <a:ext uri="{FF2B5EF4-FFF2-40B4-BE49-F238E27FC236}">
                      <a16:creationId xmlns:a16="http://schemas.microsoft.com/office/drawing/2014/main" id="{97696ECF-39A5-4336-BB3D-E2C979ACAAA6}"/>
                    </a:ext>
                  </a:extLst>
                </p:cNvPr>
                <p:cNvGrpSpPr/>
                <p:nvPr/>
              </p:nvGrpSpPr>
              <p:grpSpPr>
                <a:xfrm>
                  <a:off x="5955445" y="3034863"/>
                  <a:ext cx="1108650" cy="864472"/>
                  <a:chOff x="5955445" y="3034863"/>
                  <a:chExt cx="1108650" cy="864472"/>
                </a:xfrm>
              </p:grpSpPr>
              <p:sp>
                <p:nvSpPr>
                  <p:cNvPr id="23" name="Forme libre 22">
                    <a:extLst>
                      <a:ext uri="{FF2B5EF4-FFF2-40B4-BE49-F238E27FC236}">
                        <a16:creationId xmlns:a16="http://schemas.microsoft.com/office/drawing/2014/main" id="{9FBE4E60-82AD-489D-9BD3-DD826535CF06}"/>
                      </a:ext>
                    </a:extLst>
                  </p:cNvPr>
                  <p:cNvSpPr/>
                  <p:nvPr/>
                </p:nvSpPr>
                <p:spPr>
                  <a:xfrm>
                    <a:off x="5955445" y="3036945"/>
                    <a:ext cx="1108650" cy="824381"/>
                  </a:xfrm>
                  <a:custGeom>
                    <a:avLst/>
                    <a:gdLst>
                      <a:gd name="connsiteX0" fmla="*/ 0 w 1108650"/>
                      <a:gd name="connsiteY0" fmla="*/ 0 h 824381"/>
                      <a:gd name="connsiteX1" fmla="*/ 9475 w 1108650"/>
                      <a:gd name="connsiteY1" fmla="*/ 824381 h 824381"/>
                      <a:gd name="connsiteX2" fmla="*/ 767527 w 1108650"/>
                      <a:gd name="connsiteY2" fmla="*/ 824381 h 824381"/>
                      <a:gd name="connsiteX3" fmla="*/ 758051 w 1108650"/>
                      <a:gd name="connsiteY3" fmla="*/ 393239 h 824381"/>
                      <a:gd name="connsiteX4" fmla="*/ 767527 w 1108650"/>
                      <a:gd name="connsiteY4" fmla="*/ 317434 h 824381"/>
                      <a:gd name="connsiteX5" fmla="*/ 786478 w 1108650"/>
                      <a:gd name="connsiteY5" fmla="*/ 274794 h 824381"/>
                      <a:gd name="connsiteX6" fmla="*/ 795954 w 1108650"/>
                      <a:gd name="connsiteY6" fmla="*/ 222678 h 824381"/>
                      <a:gd name="connsiteX7" fmla="*/ 829119 w 1108650"/>
                      <a:gd name="connsiteY7" fmla="*/ 184775 h 824381"/>
                      <a:gd name="connsiteX8" fmla="*/ 848070 w 1108650"/>
                      <a:gd name="connsiteY8" fmla="*/ 146873 h 824381"/>
                      <a:gd name="connsiteX9" fmla="*/ 876497 w 1108650"/>
                      <a:gd name="connsiteY9" fmla="*/ 127921 h 824381"/>
                      <a:gd name="connsiteX10" fmla="*/ 900186 w 1108650"/>
                      <a:gd name="connsiteY10" fmla="*/ 108970 h 824381"/>
                      <a:gd name="connsiteX11" fmla="*/ 923875 w 1108650"/>
                      <a:gd name="connsiteY11" fmla="*/ 90019 h 824381"/>
                      <a:gd name="connsiteX12" fmla="*/ 961778 w 1108650"/>
                      <a:gd name="connsiteY12" fmla="*/ 71067 h 824381"/>
                      <a:gd name="connsiteX13" fmla="*/ 985467 w 1108650"/>
                      <a:gd name="connsiteY13" fmla="*/ 56854 h 824381"/>
                      <a:gd name="connsiteX14" fmla="*/ 1018632 w 1108650"/>
                      <a:gd name="connsiteY14" fmla="*/ 42640 h 824381"/>
                      <a:gd name="connsiteX15" fmla="*/ 1051796 w 1108650"/>
                      <a:gd name="connsiteY15" fmla="*/ 33165 h 824381"/>
                      <a:gd name="connsiteX16" fmla="*/ 1099175 w 1108650"/>
                      <a:gd name="connsiteY16" fmla="*/ 33165 h 824381"/>
                      <a:gd name="connsiteX17" fmla="*/ 1108650 w 1108650"/>
                      <a:gd name="connsiteY17" fmla="*/ 0 h 824381"/>
                      <a:gd name="connsiteX18" fmla="*/ 1051796 w 1108650"/>
                      <a:gd name="connsiteY18" fmla="*/ 0 h 824381"/>
                      <a:gd name="connsiteX19" fmla="*/ 966516 w 1108650"/>
                      <a:gd name="connsiteY19" fmla="*/ 9476 h 824381"/>
                      <a:gd name="connsiteX20" fmla="*/ 0 w 1108650"/>
                      <a:gd name="connsiteY20" fmla="*/ 0 h 82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8650" h="824381">
                        <a:moveTo>
                          <a:pt x="0" y="0"/>
                        </a:moveTo>
                        <a:lnTo>
                          <a:pt x="9475" y="824381"/>
                        </a:lnTo>
                        <a:lnTo>
                          <a:pt x="767527" y="824381"/>
                        </a:lnTo>
                        <a:lnTo>
                          <a:pt x="758051" y="393239"/>
                        </a:lnTo>
                        <a:lnTo>
                          <a:pt x="767527" y="317434"/>
                        </a:lnTo>
                        <a:lnTo>
                          <a:pt x="786478" y="274794"/>
                        </a:lnTo>
                        <a:lnTo>
                          <a:pt x="795954" y="222678"/>
                        </a:lnTo>
                        <a:lnTo>
                          <a:pt x="829119" y="184775"/>
                        </a:lnTo>
                        <a:lnTo>
                          <a:pt x="848070" y="146873"/>
                        </a:lnTo>
                        <a:lnTo>
                          <a:pt x="876497" y="127921"/>
                        </a:lnTo>
                        <a:lnTo>
                          <a:pt x="900186" y="108970"/>
                        </a:lnTo>
                        <a:lnTo>
                          <a:pt x="923875" y="90019"/>
                        </a:lnTo>
                        <a:lnTo>
                          <a:pt x="961778" y="71067"/>
                        </a:lnTo>
                        <a:lnTo>
                          <a:pt x="985467" y="56854"/>
                        </a:lnTo>
                        <a:lnTo>
                          <a:pt x="1018632" y="42640"/>
                        </a:lnTo>
                        <a:lnTo>
                          <a:pt x="1051796" y="33165"/>
                        </a:lnTo>
                        <a:lnTo>
                          <a:pt x="1099175" y="33165"/>
                        </a:lnTo>
                        <a:lnTo>
                          <a:pt x="1108650" y="0"/>
                        </a:lnTo>
                        <a:lnTo>
                          <a:pt x="1051796" y="0"/>
                        </a:lnTo>
                        <a:lnTo>
                          <a:pt x="966516" y="9476"/>
                        </a:lnTo>
                        <a:lnTo>
                          <a:pt x="0" y="0"/>
                        </a:lnTo>
                        <a:close/>
                      </a:path>
                    </a:pathLst>
                  </a:custGeom>
                  <a:solidFill>
                    <a:srgbClr val="FF000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23">
                    <a:extLst>
                      <a:ext uri="{FF2B5EF4-FFF2-40B4-BE49-F238E27FC236}">
                        <a16:creationId xmlns:a16="http://schemas.microsoft.com/office/drawing/2014/main" id="{9417C093-3511-4CC9-B59C-058FC8F9CA41}"/>
                      </a:ext>
                    </a:extLst>
                  </p:cNvPr>
                  <p:cNvCxnSpPr/>
                  <p:nvPr/>
                </p:nvCxnSpPr>
                <p:spPr>
                  <a:xfrm flipH="1">
                    <a:off x="6377111" y="3034863"/>
                    <a:ext cx="0" cy="864472"/>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e 18">
                  <a:extLst>
                    <a:ext uri="{FF2B5EF4-FFF2-40B4-BE49-F238E27FC236}">
                      <a16:creationId xmlns:a16="http://schemas.microsoft.com/office/drawing/2014/main" id="{0E37D025-879E-4A2B-8BA2-048F9FC1E1FF}"/>
                    </a:ext>
                  </a:extLst>
                </p:cNvPr>
                <p:cNvGrpSpPr/>
                <p:nvPr/>
              </p:nvGrpSpPr>
              <p:grpSpPr>
                <a:xfrm flipH="1">
                  <a:off x="7195927" y="3030100"/>
                  <a:ext cx="1108650" cy="881749"/>
                  <a:chOff x="5945969" y="3034863"/>
                  <a:chExt cx="1108650" cy="881749"/>
                </a:xfrm>
              </p:grpSpPr>
              <p:sp>
                <p:nvSpPr>
                  <p:cNvPr id="20" name="Forme libre 63">
                    <a:extLst>
                      <a:ext uri="{FF2B5EF4-FFF2-40B4-BE49-F238E27FC236}">
                        <a16:creationId xmlns:a16="http://schemas.microsoft.com/office/drawing/2014/main" id="{8C59366E-2CD9-4549-A5A4-1F86715D2349}"/>
                      </a:ext>
                    </a:extLst>
                  </p:cNvPr>
                  <p:cNvSpPr/>
                  <p:nvPr/>
                </p:nvSpPr>
                <p:spPr>
                  <a:xfrm>
                    <a:off x="5945969" y="3041683"/>
                    <a:ext cx="1108650" cy="824381"/>
                  </a:xfrm>
                  <a:custGeom>
                    <a:avLst/>
                    <a:gdLst>
                      <a:gd name="connsiteX0" fmla="*/ 0 w 1108650"/>
                      <a:gd name="connsiteY0" fmla="*/ 0 h 824381"/>
                      <a:gd name="connsiteX1" fmla="*/ 9475 w 1108650"/>
                      <a:gd name="connsiteY1" fmla="*/ 824381 h 824381"/>
                      <a:gd name="connsiteX2" fmla="*/ 767527 w 1108650"/>
                      <a:gd name="connsiteY2" fmla="*/ 824381 h 824381"/>
                      <a:gd name="connsiteX3" fmla="*/ 758051 w 1108650"/>
                      <a:gd name="connsiteY3" fmla="*/ 393239 h 824381"/>
                      <a:gd name="connsiteX4" fmla="*/ 767527 w 1108650"/>
                      <a:gd name="connsiteY4" fmla="*/ 317434 h 824381"/>
                      <a:gd name="connsiteX5" fmla="*/ 786478 w 1108650"/>
                      <a:gd name="connsiteY5" fmla="*/ 274794 h 824381"/>
                      <a:gd name="connsiteX6" fmla="*/ 795954 w 1108650"/>
                      <a:gd name="connsiteY6" fmla="*/ 222678 h 824381"/>
                      <a:gd name="connsiteX7" fmla="*/ 829119 w 1108650"/>
                      <a:gd name="connsiteY7" fmla="*/ 184775 h 824381"/>
                      <a:gd name="connsiteX8" fmla="*/ 848070 w 1108650"/>
                      <a:gd name="connsiteY8" fmla="*/ 146873 h 824381"/>
                      <a:gd name="connsiteX9" fmla="*/ 876497 w 1108650"/>
                      <a:gd name="connsiteY9" fmla="*/ 127921 h 824381"/>
                      <a:gd name="connsiteX10" fmla="*/ 900186 w 1108650"/>
                      <a:gd name="connsiteY10" fmla="*/ 108970 h 824381"/>
                      <a:gd name="connsiteX11" fmla="*/ 923875 w 1108650"/>
                      <a:gd name="connsiteY11" fmla="*/ 90019 h 824381"/>
                      <a:gd name="connsiteX12" fmla="*/ 961778 w 1108650"/>
                      <a:gd name="connsiteY12" fmla="*/ 71067 h 824381"/>
                      <a:gd name="connsiteX13" fmla="*/ 985467 w 1108650"/>
                      <a:gd name="connsiteY13" fmla="*/ 56854 h 824381"/>
                      <a:gd name="connsiteX14" fmla="*/ 1018632 w 1108650"/>
                      <a:gd name="connsiteY14" fmla="*/ 42640 h 824381"/>
                      <a:gd name="connsiteX15" fmla="*/ 1051796 w 1108650"/>
                      <a:gd name="connsiteY15" fmla="*/ 33165 h 824381"/>
                      <a:gd name="connsiteX16" fmla="*/ 1099175 w 1108650"/>
                      <a:gd name="connsiteY16" fmla="*/ 33165 h 824381"/>
                      <a:gd name="connsiteX17" fmla="*/ 1108650 w 1108650"/>
                      <a:gd name="connsiteY17" fmla="*/ 0 h 824381"/>
                      <a:gd name="connsiteX18" fmla="*/ 1051796 w 1108650"/>
                      <a:gd name="connsiteY18" fmla="*/ 0 h 824381"/>
                      <a:gd name="connsiteX19" fmla="*/ 966516 w 1108650"/>
                      <a:gd name="connsiteY19" fmla="*/ 9476 h 824381"/>
                      <a:gd name="connsiteX20" fmla="*/ 0 w 1108650"/>
                      <a:gd name="connsiteY20" fmla="*/ 0 h 82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8650" h="824381">
                        <a:moveTo>
                          <a:pt x="0" y="0"/>
                        </a:moveTo>
                        <a:lnTo>
                          <a:pt x="9475" y="824381"/>
                        </a:lnTo>
                        <a:lnTo>
                          <a:pt x="767527" y="824381"/>
                        </a:lnTo>
                        <a:lnTo>
                          <a:pt x="758051" y="393239"/>
                        </a:lnTo>
                        <a:lnTo>
                          <a:pt x="767527" y="317434"/>
                        </a:lnTo>
                        <a:lnTo>
                          <a:pt x="786478" y="274794"/>
                        </a:lnTo>
                        <a:lnTo>
                          <a:pt x="795954" y="222678"/>
                        </a:lnTo>
                        <a:lnTo>
                          <a:pt x="829119" y="184775"/>
                        </a:lnTo>
                        <a:lnTo>
                          <a:pt x="848070" y="146873"/>
                        </a:lnTo>
                        <a:lnTo>
                          <a:pt x="876497" y="127921"/>
                        </a:lnTo>
                        <a:lnTo>
                          <a:pt x="900186" y="108970"/>
                        </a:lnTo>
                        <a:lnTo>
                          <a:pt x="923875" y="90019"/>
                        </a:lnTo>
                        <a:lnTo>
                          <a:pt x="961778" y="71067"/>
                        </a:lnTo>
                        <a:lnTo>
                          <a:pt x="985467" y="56854"/>
                        </a:lnTo>
                        <a:lnTo>
                          <a:pt x="1018632" y="42640"/>
                        </a:lnTo>
                        <a:lnTo>
                          <a:pt x="1051796" y="33165"/>
                        </a:lnTo>
                        <a:lnTo>
                          <a:pt x="1099175" y="33165"/>
                        </a:lnTo>
                        <a:lnTo>
                          <a:pt x="1108650" y="0"/>
                        </a:lnTo>
                        <a:lnTo>
                          <a:pt x="1051796" y="0"/>
                        </a:lnTo>
                        <a:lnTo>
                          <a:pt x="966516" y="9476"/>
                        </a:lnTo>
                        <a:lnTo>
                          <a:pt x="0" y="0"/>
                        </a:lnTo>
                        <a:close/>
                      </a:path>
                    </a:pathLst>
                  </a:custGeom>
                  <a:solidFill>
                    <a:srgbClr val="FF000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7DE87927-4B4E-4F40-83F4-AD4A06B71049}"/>
                      </a:ext>
                    </a:extLst>
                  </p:cNvPr>
                  <p:cNvCxnSpPr/>
                  <p:nvPr/>
                </p:nvCxnSpPr>
                <p:spPr>
                  <a:xfrm flipH="1">
                    <a:off x="6718240" y="3412612"/>
                    <a:ext cx="0" cy="50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379BA0D5-4497-4CB9-B211-A799B718EF22}"/>
                      </a:ext>
                    </a:extLst>
                  </p:cNvPr>
                  <p:cNvCxnSpPr/>
                  <p:nvPr/>
                </p:nvCxnSpPr>
                <p:spPr>
                  <a:xfrm flipH="1">
                    <a:off x="6514513" y="3034863"/>
                    <a:ext cx="0" cy="864472"/>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 name="Connecteur droit 14">
                <a:extLst>
                  <a:ext uri="{FF2B5EF4-FFF2-40B4-BE49-F238E27FC236}">
                    <a16:creationId xmlns:a16="http://schemas.microsoft.com/office/drawing/2014/main" id="{FAA85DCE-7539-45C3-9240-4E9A348B42FB}"/>
                  </a:ext>
                </a:extLst>
              </p:cNvPr>
              <p:cNvCxnSpPr/>
              <p:nvPr/>
            </p:nvCxnSpPr>
            <p:spPr>
              <a:xfrm flipH="1">
                <a:off x="6420894" y="3449110"/>
                <a:ext cx="367354" cy="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1B35EB4D-23B3-4AEA-A4D3-39DFD92C29AC}"/>
                  </a:ext>
                </a:extLst>
              </p:cNvPr>
              <p:cNvCxnSpPr/>
              <p:nvPr/>
            </p:nvCxnSpPr>
            <p:spPr>
              <a:xfrm flipH="1">
                <a:off x="6963087" y="3449110"/>
                <a:ext cx="367354" cy="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1CBD341F-0B3D-4F73-B91C-C3DF93648CCE}"/>
                  </a:ext>
                </a:extLst>
              </p:cNvPr>
              <p:cNvCxnSpPr/>
              <p:nvPr/>
            </p:nvCxnSpPr>
            <p:spPr>
              <a:xfrm flipH="1">
                <a:off x="7324200" y="3452860"/>
                <a:ext cx="540000" cy="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grpSp>
      <p:sp>
        <p:nvSpPr>
          <p:cNvPr id="42" name="Rectangle à coins arrondis 19">
            <a:extLst>
              <a:ext uri="{FF2B5EF4-FFF2-40B4-BE49-F238E27FC236}">
                <a16:creationId xmlns:a16="http://schemas.microsoft.com/office/drawing/2014/main" id="{10EC7009-6CFD-4D34-91BB-D7632885116E}"/>
              </a:ext>
            </a:extLst>
          </p:cNvPr>
          <p:cNvSpPr/>
          <p:nvPr/>
        </p:nvSpPr>
        <p:spPr>
          <a:xfrm>
            <a:off x="9636577" y="2074460"/>
            <a:ext cx="1793310" cy="436728"/>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43" name="Groupe 42">
            <a:extLst>
              <a:ext uri="{FF2B5EF4-FFF2-40B4-BE49-F238E27FC236}">
                <a16:creationId xmlns:a16="http://schemas.microsoft.com/office/drawing/2014/main" id="{C9DC133D-0FE1-433F-95C6-AA6CCF2C9078}"/>
              </a:ext>
            </a:extLst>
          </p:cNvPr>
          <p:cNvGrpSpPr/>
          <p:nvPr/>
        </p:nvGrpSpPr>
        <p:grpSpPr>
          <a:xfrm>
            <a:off x="616191" y="546736"/>
            <a:ext cx="4374909" cy="891820"/>
            <a:chOff x="616191" y="546736"/>
            <a:chExt cx="4171013" cy="1491311"/>
          </a:xfrm>
        </p:grpSpPr>
        <p:sp>
          <p:nvSpPr>
            <p:cNvPr id="44" name="Rectangle 43">
              <a:extLst>
                <a:ext uri="{FF2B5EF4-FFF2-40B4-BE49-F238E27FC236}">
                  <a16:creationId xmlns:a16="http://schemas.microsoft.com/office/drawing/2014/main" id="{12AFBC3A-4748-4E94-BF85-60D994DF4E7E}"/>
                </a:ext>
              </a:extLst>
            </p:cNvPr>
            <p:cNvSpPr/>
            <p:nvPr/>
          </p:nvSpPr>
          <p:spPr>
            <a:xfrm>
              <a:off x="777921" y="1163113"/>
              <a:ext cx="4009283" cy="874934"/>
            </a:xfrm>
            <a:prstGeom prst="rect">
              <a:avLst/>
            </a:prstGeom>
            <a:solidFill>
              <a:srgbClr val="FFFF00"/>
            </a:solidFill>
          </p:spPr>
          <p:txBody>
            <a:bodyPr wrap="square">
              <a:spAutoFit/>
            </a:bodyPr>
            <a:lstStyle/>
            <a:p>
              <a:pPr marL="723900" indent="-628650"/>
              <a:r>
                <a:rPr lang="fr-FR" sz="2800" dirty="0">
                  <a:latin typeface="Calibri" panose="020F0502020204030204" pitchFamily="34" charset="0"/>
                  <a:ea typeface="Times New Roman" panose="02020603050405020304" pitchFamily="18" charset="0"/>
                </a:rPr>
                <a:t>  ☛ La pièce (10) en jaune.</a:t>
              </a:r>
            </a:p>
          </p:txBody>
        </p:sp>
        <p:sp>
          <p:nvSpPr>
            <p:cNvPr id="45" name="Rectangle 44">
              <a:extLst>
                <a:ext uri="{FF2B5EF4-FFF2-40B4-BE49-F238E27FC236}">
                  <a16:creationId xmlns:a16="http://schemas.microsoft.com/office/drawing/2014/main" id="{1D203AB7-947E-4849-B0FD-A14ADA32C194}"/>
                </a:ext>
              </a:extLst>
            </p:cNvPr>
            <p:cNvSpPr/>
            <p:nvPr/>
          </p:nvSpPr>
          <p:spPr>
            <a:xfrm>
              <a:off x="616191" y="546736"/>
              <a:ext cx="1401346" cy="461665"/>
            </a:xfrm>
            <a:prstGeom prst="rect">
              <a:avLst/>
            </a:prstGeom>
          </p:spPr>
          <p:txBody>
            <a:bodyPr wrap="none">
              <a:spAutoFit/>
            </a:bodyPr>
            <a:lstStyle/>
            <a:p>
              <a:r>
                <a:rPr lang="fr-FR" sz="2400" dirty="0">
                  <a:solidFill>
                    <a:srgbClr val="000000"/>
                  </a:solidFill>
                  <a:latin typeface="Calibri" panose="020F0502020204030204" pitchFamily="34" charset="0"/>
                  <a:ea typeface="Times New Roman" panose="02020603050405020304" pitchFamily="18" charset="0"/>
                </a:rPr>
                <a:t>Colorier : </a:t>
              </a:r>
              <a:endParaRPr lang="fr-FR" sz="2400" dirty="0"/>
            </a:p>
          </p:txBody>
        </p:sp>
      </p:grpSp>
      <p:grpSp>
        <p:nvGrpSpPr>
          <p:cNvPr id="46" name="Groupe 45">
            <a:extLst>
              <a:ext uri="{FF2B5EF4-FFF2-40B4-BE49-F238E27FC236}">
                <a16:creationId xmlns:a16="http://schemas.microsoft.com/office/drawing/2014/main" id="{8392A732-040D-4DE6-B4E9-E09DBF649076}"/>
              </a:ext>
            </a:extLst>
          </p:cNvPr>
          <p:cNvGrpSpPr/>
          <p:nvPr/>
        </p:nvGrpSpPr>
        <p:grpSpPr>
          <a:xfrm>
            <a:off x="2100255" y="3200400"/>
            <a:ext cx="3132843" cy="548907"/>
            <a:chOff x="2100255" y="3200400"/>
            <a:chExt cx="3132843" cy="548907"/>
          </a:xfrm>
        </p:grpSpPr>
        <p:grpSp>
          <p:nvGrpSpPr>
            <p:cNvPr id="47" name="Groupe 46">
              <a:extLst>
                <a:ext uri="{FF2B5EF4-FFF2-40B4-BE49-F238E27FC236}">
                  <a16:creationId xmlns:a16="http://schemas.microsoft.com/office/drawing/2014/main" id="{79AF942E-BE37-4BB2-8BDE-81C8F85B337A}"/>
                </a:ext>
              </a:extLst>
            </p:cNvPr>
            <p:cNvGrpSpPr/>
            <p:nvPr/>
          </p:nvGrpSpPr>
          <p:grpSpPr>
            <a:xfrm>
              <a:off x="2100255" y="3200400"/>
              <a:ext cx="971051" cy="547688"/>
              <a:chOff x="2100255" y="3200400"/>
              <a:chExt cx="971051" cy="547688"/>
            </a:xfrm>
          </p:grpSpPr>
          <p:sp>
            <p:nvSpPr>
              <p:cNvPr id="55" name="Rectangle à coins arrondis 3">
                <a:extLst>
                  <a:ext uri="{FF2B5EF4-FFF2-40B4-BE49-F238E27FC236}">
                    <a16:creationId xmlns:a16="http://schemas.microsoft.com/office/drawing/2014/main" id="{80CD6968-D6A0-4FD6-885E-0D891312174A}"/>
                  </a:ext>
                </a:extLst>
              </p:cNvPr>
              <p:cNvSpPr/>
              <p:nvPr/>
            </p:nvSpPr>
            <p:spPr>
              <a:xfrm>
                <a:off x="2176463" y="3200400"/>
                <a:ext cx="287407" cy="547688"/>
              </a:xfrm>
              <a:prstGeom prst="round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droit 55">
                <a:extLst>
                  <a:ext uri="{FF2B5EF4-FFF2-40B4-BE49-F238E27FC236}">
                    <a16:creationId xmlns:a16="http://schemas.microsoft.com/office/drawing/2014/main" id="{50DED390-B4A0-49DA-9AF8-EF65ED2E5F57}"/>
                  </a:ext>
                </a:extLst>
              </p:cNvPr>
              <p:cNvCxnSpPr/>
              <p:nvPr/>
            </p:nvCxnSpPr>
            <p:spPr>
              <a:xfrm flipH="1">
                <a:off x="2262187" y="3462336"/>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AA1E6544-A690-465D-AA49-105AB1113217}"/>
                  </a:ext>
                </a:extLst>
              </p:cNvPr>
              <p:cNvCxnSpPr/>
              <p:nvPr/>
            </p:nvCxnSpPr>
            <p:spPr>
              <a:xfrm flipH="1">
                <a:off x="2100255" y="3548061"/>
                <a:ext cx="252000" cy="0"/>
              </a:xfrm>
              <a:prstGeom prst="line">
                <a:avLst/>
              </a:prstGeom>
              <a:ln w="12700">
                <a:solidFill>
                  <a:schemeClr val="tx1">
                    <a:lumMod val="85000"/>
                    <a:lumOff val="15000"/>
                  </a:schemeClr>
                </a:solidFill>
                <a:headEnd type="oval"/>
              </a:ln>
            </p:spPr>
            <p:style>
              <a:lnRef idx="1">
                <a:schemeClr val="dk1"/>
              </a:lnRef>
              <a:fillRef idx="0">
                <a:schemeClr val="dk1"/>
              </a:fillRef>
              <a:effectRef idx="0">
                <a:schemeClr val="dk1"/>
              </a:effectRef>
              <a:fontRef idx="minor">
                <a:schemeClr val="tx1"/>
              </a:fontRef>
            </p:style>
          </p:cxnSp>
          <p:sp>
            <p:nvSpPr>
              <p:cNvPr id="58" name="Rectangle à coins arrondis 45">
                <a:extLst>
                  <a:ext uri="{FF2B5EF4-FFF2-40B4-BE49-F238E27FC236}">
                    <a16:creationId xmlns:a16="http://schemas.microsoft.com/office/drawing/2014/main" id="{B1B88CB3-26CE-4871-B998-60AC6C7FC078}"/>
                  </a:ext>
                </a:extLst>
              </p:cNvPr>
              <p:cNvSpPr/>
              <p:nvPr/>
            </p:nvSpPr>
            <p:spPr>
              <a:xfrm rot="5400000">
                <a:off x="2691178" y="3240338"/>
                <a:ext cx="288000" cy="454217"/>
              </a:xfrm>
              <a:prstGeom prst="roundRect">
                <a:avLst>
                  <a:gd name="adj" fmla="val 8382"/>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9" name="Connecteur droit 58">
                <a:extLst>
                  <a:ext uri="{FF2B5EF4-FFF2-40B4-BE49-F238E27FC236}">
                    <a16:creationId xmlns:a16="http://schemas.microsoft.com/office/drawing/2014/main" id="{C6D27826-0969-40CF-8A01-CFF2C92EF1FD}"/>
                  </a:ext>
                </a:extLst>
              </p:cNvPr>
              <p:cNvCxnSpPr/>
              <p:nvPr/>
            </p:nvCxnSpPr>
            <p:spPr>
              <a:xfrm flipH="1">
                <a:off x="2603306" y="3350081"/>
                <a:ext cx="468000"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E3F1A281-199D-4549-9E99-397E19FDA91F}"/>
                  </a:ext>
                </a:extLst>
              </p:cNvPr>
              <p:cNvCxnSpPr/>
              <p:nvPr/>
            </p:nvCxnSpPr>
            <p:spPr>
              <a:xfrm flipH="1">
                <a:off x="2598530" y="3583452"/>
                <a:ext cx="468000"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2B69C763-7A53-4964-B92F-E852F93ACAD7}"/>
                  </a:ext>
                </a:extLst>
              </p:cNvPr>
              <p:cNvCxnSpPr/>
              <p:nvPr/>
            </p:nvCxnSpPr>
            <p:spPr>
              <a:xfrm flipH="1">
                <a:off x="2569954" y="3469148"/>
                <a:ext cx="468000"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grpSp>
        <p:grpSp>
          <p:nvGrpSpPr>
            <p:cNvPr id="48" name="Groupe 47">
              <a:extLst>
                <a:ext uri="{FF2B5EF4-FFF2-40B4-BE49-F238E27FC236}">
                  <a16:creationId xmlns:a16="http://schemas.microsoft.com/office/drawing/2014/main" id="{072CE38C-B7D7-488C-A727-CC9D172DE9C9}"/>
                </a:ext>
              </a:extLst>
            </p:cNvPr>
            <p:cNvGrpSpPr/>
            <p:nvPr/>
          </p:nvGrpSpPr>
          <p:grpSpPr>
            <a:xfrm flipH="1">
              <a:off x="4338255" y="3201619"/>
              <a:ext cx="894843" cy="547688"/>
              <a:chOff x="2176463" y="3200400"/>
              <a:chExt cx="894843" cy="547688"/>
            </a:xfrm>
          </p:grpSpPr>
          <p:sp>
            <p:nvSpPr>
              <p:cNvPr id="49" name="Rectangle à coins arrondis 60">
                <a:extLst>
                  <a:ext uri="{FF2B5EF4-FFF2-40B4-BE49-F238E27FC236}">
                    <a16:creationId xmlns:a16="http://schemas.microsoft.com/office/drawing/2014/main" id="{6B3D259A-1763-4173-8C1E-0BDF0365C33D}"/>
                  </a:ext>
                </a:extLst>
              </p:cNvPr>
              <p:cNvSpPr/>
              <p:nvPr/>
            </p:nvSpPr>
            <p:spPr>
              <a:xfrm>
                <a:off x="2176463" y="3200400"/>
                <a:ext cx="287407" cy="547688"/>
              </a:xfrm>
              <a:prstGeom prst="round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a:extLst>
                  <a:ext uri="{FF2B5EF4-FFF2-40B4-BE49-F238E27FC236}">
                    <a16:creationId xmlns:a16="http://schemas.microsoft.com/office/drawing/2014/main" id="{F7193CB7-E349-4A03-B069-F4AE9834E42C}"/>
                  </a:ext>
                </a:extLst>
              </p:cNvPr>
              <p:cNvCxnSpPr/>
              <p:nvPr/>
            </p:nvCxnSpPr>
            <p:spPr>
              <a:xfrm flipH="1">
                <a:off x="2262187" y="3462336"/>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1" name="Rectangle à coins arrondis 70">
                <a:extLst>
                  <a:ext uri="{FF2B5EF4-FFF2-40B4-BE49-F238E27FC236}">
                    <a16:creationId xmlns:a16="http://schemas.microsoft.com/office/drawing/2014/main" id="{440A64AA-D467-4A97-806C-05F537E15E9A}"/>
                  </a:ext>
                </a:extLst>
              </p:cNvPr>
              <p:cNvSpPr/>
              <p:nvPr/>
            </p:nvSpPr>
            <p:spPr>
              <a:xfrm rot="5400000">
                <a:off x="2691178" y="3240338"/>
                <a:ext cx="288000" cy="454217"/>
              </a:xfrm>
              <a:prstGeom prst="roundRect">
                <a:avLst>
                  <a:gd name="adj" fmla="val 8382"/>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51">
                <a:extLst>
                  <a:ext uri="{FF2B5EF4-FFF2-40B4-BE49-F238E27FC236}">
                    <a16:creationId xmlns:a16="http://schemas.microsoft.com/office/drawing/2014/main" id="{3532E763-4FC0-4C50-8C79-083D904668B6}"/>
                  </a:ext>
                </a:extLst>
              </p:cNvPr>
              <p:cNvCxnSpPr/>
              <p:nvPr/>
            </p:nvCxnSpPr>
            <p:spPr>
              <a:xfrm flipH="1">
                <a:off x="2603306" y="3350081"/>
                <a:ext cx="468000"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18C54C69-717C-4624-A998-D42F4A81FF6B}"/>
                  </a:ext>
                </a:extLst>
              </p:cNvPr>
              <p:cNvCxnSpPr/>
              <p:nvPr/>
            </p:nvCxnSpPr>
            <p:spPr>
              <a:xfrm flipH="1">
                <a:off x="2598530" y="3583452"/>
                <a:ext cx="468000"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2CA883F4-BEC2-4384-AE88-13ED16960E4A}"/>
                  </a:ext>
                </a:extLst>
              </p:cNvPr>
              <p:cNvCxnSpPr/>
              <p:nvPr/>
            </p:nvCxnSpPr>
            <p:spPr>
              <a:xfrm flipH="1">
                <a:off x="2569954" y="3469148"/>
                <a:ext cx="468000"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grpSp>
      </p:grpSp>
      <p:grpSp>
        <p:nvGrpSpPr>
          <p:cNvPr id="62" name="Groupe 61">
            <a:extLst>
              <a:ext uri="{FF2B5EF4-FFF2-40B4-BE49-F238E27FC236}">
                <a16:creationId xmlns:a16="http://schemas.microsoft.com/office/drawing/2014/main" id="{D09986E1-5520-4119-AD18-CA017250F4FE}"/>
              </a:ext>
            </a:extLst>
          </p:cNvPr>
          <p:cNvGrpSpPr/>
          <p:nvPr/>
        </p:nvGrpSpPr>
        <p:grpSpPr>
          <a:xfrm>
            <a:off x="6800850" y="3156186"/>
            <a:ext cx="612300" cy="612300"/>
            <a:chOff x="6800850" y="3156186"/>
            <a:chExt cx="612300" cy="612300"/>
          </a:xfrm>
        </p:grpSpPr>
        <p:grpSp>
          <p:nvGrpSpPr>
            <p:cNvPr id="63" name="Groupe 62">
              <a:extLst>
                <a:ext uri="{FF2B5EF4-FFF2-40B4-BE49-F238E27FC236}">
                  <a16:creationId xmlns:a16="http://schemas.microsoft.com/office/drawing/2014/main" id="{52BBD9D4-0F35-4C2D-B55A-B487471BF9D1}"/>
                </a:ext>
              </a:extLst>
            </p:cNvPr>
            <p:cNvGrpSpPr/>
            <p:nvPr/>
          </p:nvGrpSpPr>
          <p:grpSpPr>
            <a:xfrm>
              <a:off x="6855384" y="3182410"/>
              <a:ext cx="540000" cy="540000"/>
              <a:chOff x="6855384" y="3182410"/>
              <a:chExt cx="540000" cy="540000"/>
            </a:xfrm>
          </p:grpSpPr>
          <p:sp>
            <p:nvSpPr>
              <p:cNvPr id="72" name="Ellipse 71">
                <a:extLst>
                  <a:ext uri="{FF2B5EF4-FFF2-40B4-BE49-F238E27FC236}">
                    <a16:creationId xmlns:a16="http://schemas.microsoft.com/office/drawing/2014/main" id="{2D6A9782-EA9A-45FE-B1E5-450EE42CA929}"/>
                  </a:ext>
                </a:extLst>
              </p:cNvPr>
              <p:cNvSpPr/>
              <p:nvPr/>
            </p:nvSpPr>
            <p:spPr>
              <a:xfrm>
                <a:off x="6855384" y="3182410"/>
                <a:ext cx="540000" cy="540000"/>
              </a:xfrm>
              <a:prstGeom prst="ellipse">
                <a:avLst/>
              </a:prstGeom>
              <a:solidFill>
                <a:srgbClr val="FFFF6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Hexagone 72">
                <a:extLst>
                  <a:ext uri="{FF2B5EF4-FFF2-40B4-BE49-F238E27FC236}">
                    <a16:creationId xmlns:a16="http://schemas.microsoft.com/office/drawing/2014/main" id="{B358EE1E-F924-4E5E-80E8-AF17C04D954F}"/>
                  </a:ext>
                </a:extLst>
              </p:cNvPr>
              <p:cNvSpPr/>
              <p:nvPr/>
            </p:nvSpPr>
            <p:spPr>
              <a:xfrm>
                <a:off x="6945159" y="3288232"/>
                <a:ext cx="360000" cy="324000"/>
              </a:xfrm>
              <a:prstGeom prst="hexagon">
                <a:avLst/>
              </a:prstGeom>
              <a:solidFill>
                <a:srgbClr val="FFFF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4" name="Groupe 63">
              <a:extLst>
                <a:ext uri="{FF2B5EF4-FFF2-40B4-BE49-F238E27FC236}">
                  <a16:creationId xmlns:a16="http://schemas.microsoft.com/office/drawing/2014/main" id="{9521C315-1D72-47B7-A489-BC010AF58919}"/>
                </a:ext>
              </a:extLst>
            </p:cNvPr>
            <p:cNvGrpSpPr/>
            <p:nvPr/>
          </p:nvGrpSpPr>
          <p:grpSpPr>
            <a:xfrm>
              <a:off x="6800850" y="3448600"/>
              <a:ext cx="612300" cy="0"/>
              <a:chOff x="6800850" y="3448600"/>
              <a:chExt cx="612300" cy="0"/>
            </a:xfrm>
          </p:grpSpPr>
          <p:cxnSp>
            <p:nvCxnSpPr>
              <p:cNvPr id="69" name="Connecteur droit 68">
                <a:extLst>
                  <a:ext uri="{FF2B5EF4-FFF2-40B4-BE49-F238E27FC236}">
                    <a16:creationId xmlns:a16="http://schemas.microsoft.com/office/drawing/2014/main" id="{70B48A9E-3D8E-4927-8C38-D260AB3E5479}"/>
                  </a:ext>
                </a:extLst>
              </p:cNvPr>
              <p:cNvCxnSpPr/>
              <p:nvPr/>
            </p:nvCxnSpPr>
            <p:spPr>
              <a:xfrm flipH="1">
                <a:off x="6800850" y="3448600"/>
                <a:ext cx="216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2C704E97-8EF8-4F94-9660-64521B41FAE6}"/>
                  </a:ext>
                </a:extLst>
              </p:cNvPr>
              <p:cNvCxnSpPr/>
              <p:nvPr/>
            </p:nvCxnSpPr>
            <p:spPr>
              <a:xfrm flipH="1">
                <a:off x="7069113" y="3448600"/>
                <a:ext cx="7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6E017B86-D894-41DF-8710-35F2EE784A81}"/>
                  </a:ext>
                </a:extLst>
              </p:cNvPr>
              <p:cNvCxnSpPr/>
              <p:nvPr/>
            </p:nvCxnSpPr>
            <p:spPr>
              <a:xfrm flipH="1">
                <a:off x="7197150" y="3448600"/>
                <a:ext cx="216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e 64">
              <a:extLst>
                <a:ext uri="{FF2B5EF4-FFF2-40B4-BE49-F238E27FC236}">
                  <a16:creationId xmlns:a16="http://schemas.microsoft.com/office/drawing/2014/main" id="{0AD157AD-38AA-4A2D-9470-FEE9F2925F1A}"/>
                </a:ext>
              </a:extLst>
            </p:cNvPr>
            <p:cNvGrpSpPr/>
            <p:nvPr/>
          </p:nvGrpSpPr>
          <p:grpSpPr>
            <a:xfrm rot="5400000">
              <a:off x="6816477" y="3462336"/>
              <a:ext cx="612300" cy="0"/>
              <a:chOff x="6800850" y="3448600"/>
              <a:chExt cx="612300" cy="0"/>
            </a:xfrm>
          </p:grpSpPr>
          <p:cxnSp>
            <p:nvCxnSpPr>
              <p:cNvPr id="66" name="Connecteur droit 65">
                <a:extLst>
                  <a:ext uri="{FF2B5EF4-FFF2-40B4-BE49-F238E27FC236}">
                    <a16:creationId xmlns:a16="http://schemas.microsoft.com/office/drawing/2014/main" id="{02A847A9-84CA-441F-94A1-89BB498243A6}"/>
                  </a:ext>
                </a:extLst>
              </p:cNvPr>
              <p:cNvCxnSpPr/>
              <p:nvPr/>
            </p:nvCxnSpPr>
            <p:spPr>
              <a:xfrm flipH="1">
                <a:off x="6800850" y="3448600"/>
                <a:ext cx="216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879A4C68-D1B7-4BC0-83C6-B740F48AC580}"/>
                  </a:ext>
                </a:extLst>
              </p:cNvPr>
              <p:cNvCxnSpPr/>
              <p:nvPr/>
            </p:nvCxnSpPr>
            <p:spPr>
              <a:xfrm flipH="1">
                <a:off x="7069113" y="3448600"/>
                <a:ext cx="7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42177F61-4CA3-4A80-ADE6-154418404B6D}"/>
                  </a:ext>
                </a:extLst>
              </p:cNvPr>
              <p:cNvCxnSpPr/>
              <p:nvPr/>
            </p:nvCxnSpPr>
            <p:spPr>
              <a:xfrm flipH="1">
                <a:off x="7197150" y="3448600"/>
                <a:ext cx="216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pic>
        <p:nvPicPr>
          <p:cNvPr id="2" name="Image 1">
            <a:hlinkClick r:id="rId8" action="ppaction://hlinksldjump"/>
            <a:extLst>
              <a:ext uri="{FF2B5EF4-FFF2-40B4-BE49-F238E27FC236}">
                <a16:creationId xmlns:a16="http://schemas.microsoft.com/office/drawing/2014/main" id="{99000AE9-B985-44FF-9A63-1F5AC0E8D6BC}"/>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16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heel(1)">
                                      <p:cBhvr>
                                        <p:cTn id="12" dur="2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2000" fill="hold"/>
                                        <p:tgtEl>
                                          <p:spTgt spid="10"/>
                                        </p:tgtEl>
                                        <p:attrNameLst>
                                          <p:attrName>ppt_w</p:attrName>
                                        </p:attrNameLst>
                                      </p:cBhvr>
                                      <p:tavLst>
                                        <p:tav tm="0">
                                          <p:val>
                                            <p:fltVal val="0"/>
                                          </p:val>
                                        </p:tav>
                                        <p:tav tm="100000">
                                          <p:val>
                                            <p:strVal val="#ppt_w"/>
                                          </p:val>
                                        </p:tav>
                                      </p:tavLst>
                                    </p:anim>
                                    <p:anim calcmode="lin" valueType="num">
                                      <p:cBhvr>
                                        <p:cTn id="18" dur="2000" fill="hold"/>
                                        <p:tgtEl>
                                          <p:spTgt spid="10"/>
                                        </p:tgtEl>
                                        <p:attrNameLst>
                                          <p:attrName>ppt_h</p:attrName>
                                        </p:attrNameLst>
                                      </p:cBhvr>
                                      <p:tavLst>
                                        <p:tav tm="0">
                                          <p:val>
                                            <p:fltVal val="0"/>
                                          </p:val>
                                        </p:tav>
                                        <p:tav tm="100000">
                                          <p:val>
                                            <p:strVal val="#ppt_h"/>
                                          </p:val>
                                        </p:tav>
                                      </p:tavLst>
                                    </p:anim>
                                    <p:animEffect transition="in" filter="fade">
                                      <p:cBhvr>
                                        <p:cTn id="19" dur="2000"/>
                                        <p:tgtEl>
                                          <p:spTgt spid="10"/>
                                        </p:tgtEl>
                                      </p:cBhvr>
                                    </p:animEffect>
                                  </p:childTnLst>
                                </p:cTn>
                              </p:par>
                              <p:par>
                                <p:cTn id="20" presetID="42" presetClass="path" presetSubtype="0" accel="50000" decel="50000" fill="hold" nodeType="withEffect">
                                  <p:stCondLst>
                                    <p:cond delay="0"/>
                                  </p:stCondLst>
                                  <p:childTnLst>
                                    <p:animMotion origin="layout" path="M 0.50938 -0.13681 L -3.54167E-6 3.7037E-7 " pathEditMode="relative" rAng="0" ptsTypes="AA">
                                      <p:cBhvr>
                                        <p:cTn id="21" dur="2000" fill="hold"/>
                                        <p:tgtEl>
                                          <p:spTgt spid="10"/>
                                        </p:tgtEl>
                                        <p:attrNameLst>
                                          <p:attrName>ppt_x</p:attrName>
                                          <p:attrName>ppt_y</p:attrName>
                                        </p:attrNameLst>
                                      </p:cBhvr>
                                      <p:rCtr x="-25469" y="6829"/>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2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ipe(left)">
                                      <p:cBhvr>
                                        <p:cTn id="31"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E83EF35C-5D56-4A77-9E56-8D8393699B80}"/>
              </a:ext>
            </a:extLst>
          </p:cNvPr>
          <p:cNvGrpSpPr/>
          <p:nvPr/>
        </p:nvGrpSpPr>
        <p:grpSpPr>
          <a:xfrm>
            <a:off x="10186498" y="910751"/>
            <a:ext cx="1756189" cy="2500050"/>
            <a:chOff x="6531825" y="497372"/>
            <a:chExt cx="4228571" cy="5685714"/>
          </a:xfrm>
        </p:grpSpPr>
        <p:pic>
          <p:nvPicPr>
            <p:cNvPr id="10" name="Image 9">
              <a:extLst>
                <a:ext uri="{FF2B5EF4-FFF2-40B4-BE49-F238E27FC236}">
                  <a16:creationId xmlns:a16="http://schemas.microsoft.com/office/drawing/2014/main" id="{5F48F662-A707-4353-8623-7D498262E6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31825" y="497372"/>
              <a:ext cx="4228571" cy="5685714"/>
            </a:xfrm>
            <a:prstGeom prst="rect">
              <a:avLst/>
            </a:prstGeom>
          </p:spPr>
        </p:pic>
        <p:sp>
          <p:nvSpPr>
            <p:cNvPr id="11" name="Rectangle à coins arrondis 15">
              <a:extLst>
                <a:ext uri="{FF2B5EF4-FFF2-40B4-BE49-F238E27FC236}">
                  <a16:creationId xmlns:a16="http://schemas.microsoft.com/office/drawing/2014/main" id="{0EE370A6-3A25-4146-B2E0-AB09BA6B30F0}"/>
                </a:ext>
              </a:extLst>
            </p:cNvPr>
            <p:cNvSpPr/>
            <p:nvPr/>
          </p:nvSpPr>
          <p:spPr>
            <a:xfrm>
              <a:off x="6658880" y="4856340"/>
              <a:ext cx="3233991" cy="306486"/>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grpSp>
        <p:nvGrpSpPr>
          <p:cNvPr id="12" name="Groupe 11">
            <a:extLst>
              <a:ext uri="{FF2B5EF4-FFF2-40B4-BE49-F238E27FC236}">
                <a16:creationId xmlns:a16="http://schemas.microsoft.com/office/drawing/2014/main" id="{6E4CB99E-32AB-40B6-9C56-6503B7CE3CF4}"/>
              </a:ext>
            </a:extLst>
          </p:cNvPr>
          <p:cNvGrpSpPr/>
          <p:nvPr/>
        </p:nvGrpSpPr>
        <p:grpSpPr>
          <a:xfrm>
            <a:off x="6504724" y="1759532"/>
            <a:ext cx="3396131" cy="4571715"/>
            <a:chOff x="6504724" y="1759532"/>
            <a:chExt cx="3396131" cy="4571715"/>
          </a:xfrm>
        </p:grpSpPr>
        <p:pic>
          <p:nvPicPr>
            <p:cNvPr id="13" name="Image 12">
              <a:extLst>
                <a:ext uri="{FF2B5EF4-FFF2-40B4-BE49-F238E27FC236}">
                  <a16:creationId xmlns:a16="http://schemas.microsoft.com/office/drawing/2014/main" id="{795FA40C-0565-4964-B65F-4E55BD6D885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04724" y="1759532"/>
              <a:ext cx="3396131" cy="4571715"/>
            </a:xfrm>
            <a:prstGeom prst="rect">
              <a:avLst/>
            </a:prstGeom>
          </p:spPr>
        </p:pic>
        <p:pic>
          <p:nvPicPr>
            <p:cNvPr id="14" name="Image 13">
              <a:extLst>
                <a:ext uri="{FF2B5EF4-FFF2-40B4-BE49-F238E27FC236}">
                  <a16:creationId xmlns:a16="http://schemas.microsoft.com/office/drawing/2014/main" id="{6880C18F-A6B6-4153-BACC-5CCD29434D93}"/>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7345017" y="2421107"/>
              <a:ext cx="1798982" cy="2076603"/>
            </a:xfrm>
            <a:prstGeom prst="rect">
              <a:avLst/>
            </a:prstGeom>
          </p:spPr>
        </p:pic>
      </p:grpSp>
      <p:sp>
        <p:nvSpPr>
          <p:cNvPr id="16" name="Rectangle 15">
            <a:extLst>
              <a:ext uri="{FF2B5EF4-FFF2-40B4-BE49-F238E27FC236}">
                <a16:creationId xmlns:a16="http://schemas.microsoft.com/office/drawing/2014/main" id="{F58D1404-9CC2-4013-9CA8-9F08053CD5E6}"/>
              </a:ext>
            </a:extLst>
          </p:cNvPr>
          <p:cNvSpPr/>
          <p:nvPr/>
        </p:nvSpPr>
        <p:spPr>
          <a:xfrm>
            <a:off x="966871" y="557714"/>
            <a:ext cx="8056813" cy="954107"/>
          </a:xfrm>
          <a:prstGeom prst="rect">
            <a:avLst/>
          </a:prstGeom>
        </p:spPr>
        <p:txBody>
          <a:bodyPr wrap="square">
            <a:spAutoFit/>
          </a:bodyPr>
          <a:lstStyle/>
          <a:p>
            <a:r>
              <a:rPr lang="fr-FR" sz="2800" dirty="0">
                <a:solidFill>
                  <a:srgbClr val="000000"/>
                </a:solidFill>
                <a:ea typeface="Times New Roman" panose="02020603050405020304" pitchFamily="18" charset="0"/>
              </a:rPr>
              <a:t>➤  b- Poursuivre le coloriage sur la nomenclature en </a:t>
            </a:r>
          </a:p>
          <a:p>
            <a:r>
              <a:rPr lang="fr-FR" sz="2800" dirty="0">
                <a:solidFill>
                  <a:srgbClr val="000000"/>
                </a:solidFill>
                <a:ea typeface="Times New Roman" panose="02020603050405020304" pitchFamily="18" charset="0"/>
              </a:rPr>
              <a:t>utilisant les mêmes couleurs. </a:t>
            </a:r>
          </a:p>
        </p:txBody>
      </p:sp>
      <p:sp>
        <p:nvSpPr>
          <p:cNvPr id="17" name="Rectangle à coins arrondis 16">
            <a:extLst>
              <a:ext uri="{FF2B5EF4-FFF2-40B4-BE49-F238E27FC236}">
                <a16:creationId xmlns:a16="http://schemas.microsoft.com/office/drawing/2014/main" id="{DB84691C-30D7-4CCB-82FD-E09289BC6708}"/>
              </a:ext>
            </a:extLst>
          </p:cNvPr>
          <p:cNvSpPr/>
          <p:nvPr/>
        </p:nvSpPr>
        <p:spPr>
          <a:xfrm>
            <a:off x="7070950" y="4764506"/>
            <a:ext cx="2265555" cy="685008"/>
          </a:xfrm>
          <a:prstGeom prst="roundRect">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pic>
        <p:nvPicPr>
          <p:cNvPr id="18" name="Image 17">
            <a:extLst>
              <a:ext uri="{FF2B5EF4-FFF2-40B4-BE49-F238E27FC236}">
                <a16:creationId xmlns:a16="http://schemas.microsoft.com/office/drawing/2014/main" id="{B526C327-36EB-4E11-BD2C-8C2BF0338683}"/>
              </a:ext>
            </a:extLst>
          </p:cNvPr>
          <p:cNvPicPr/>
          <p:nvPr/>
        </p:nvPicPr>
        <p:blipFill>
          <a:blip r:embed="rId9">
            <a:extLst>
              <a:ext uri="{28A0092B-C50C-407E-A947-70E740481C1C}">
                <a14:useLocalDpi xmlns:a14="http://schemas.microsoft.com/office/drawing/2010/main"/>
              </a:ext>
            </a:extLst>
          </a:blip>
          <a:stretch>
            <a:fillRect/>
          </a:stretch>
        </p:blipFill>
        <p:spPr>
          <a:xfrm rot="11083010">
            <a:off x="1643224" y="3241242"/>
            <a:ext cx="4340926" cy="3188811"/>
          </a:xfrm>
          <a:prstGeom prst="rect">
            <a:avLst/>
          </a:prstGeom>
        </p:spPr>
      </p:pic>
      <p:pic>
        <p:nvPicPr>
          <p:cNvPr id="2" name="Image 1">
            <a:hlinkClick r:id="rId10" action="ppaction://hlinksldjump"/>
            <a:extLst>
              <a:ext uri="{FF2B5EF4-FFF2-40B4-BE49-F238E27FC236}">
                <a16:creationId xmlns:a16="http://schemas.microsoft.com/office/drawing/2014/main" id="{15B8F061-756B-428A-B441-F59CDFFF2A65}"/>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60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39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54167E-6 -4.81481E-6 L 0.18867 -0.12939 " pathEditMode="relative" rAng="0" ptsTypes="AA">
                                      <p:cBhvr>
                                        <p:cTn id="20" dur="2000" fill="hold"/>
                                        <p:tgtEl>
                                          <p:spTgt spid="17"/>
                                        </p:tgtEl>
                                        <p:attrNameLst>
                                          <p:attrName>ppt_x</p:attrName>
                                          <p:attrName>ppt_y</p:attrName>
                                        </p:attrNameLst>
                                      </p:cBhvr>
                                      <p:rCtr x="9427" y="-6481"/>
                                    </p:animMotion>
                                  </p:childTnLst>
                                </p:cTn>
                              </p:par>
                              <p:par>
                                <p:cTn id="21" presetID="42" presetClass="path" presetSubtype="0" accel="50000" decel="50000" fill="hold" nodeType="withEffect">
                                  <p:stCondLst>
                                    <p:cond delay="0"/>
                                  </p:stCondLst>
                                  <p:childTnLst>
                                    <p:animMotion origin="layout" path="M 3.54167E-6 -4.81481E-6 L 0.18867 -0.12939 " pathEditMode="relative" rAng="0" ptsTypes="AA">
                                      <p:cBhvr>
                                        <p:cTn id="22" dur="2000" fill="hold"/>
                                        <p:tgtEl>
                                          <p:spTgt spid="12"/>
                                        </p:tgtEl>
                                        <p:attrNameLst>
                                          <p:attrName>ppt_x</p:attrName>
                                          <p:attrName>ppt_y</p:attrName>
                                        </p:attrNameLst>
                                      </p:cBhvr>
                                      <p:rCtr x="9427" y="-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F94A361E-CFF4-4A29-8296-30357164FD6F}"/>
              </a:ext>
            </a:extLst>
          </p:cNvPr>
          <p:cNvPicPr/>
          <p:nvPr/>
        </p:nvPicPr>
        <p:blipFill>
          <a:blip r:embed="rId2">
            <a:extLst>
              <a:ext uri="{28A0092B-C50C-407E-A947-70E740481C1C}">
                <a14:useLocalDpi xmlns:a14="http://schemas.microsoft.com/office/drawing/2010/main"/>
              </a:ext>
            </a:extLst>
          </a:blip>
          <a:stretch>
            <a:fillRect/>
          </a:stretch>
        </p:blipFill>
        <p:spPr>
          <a:xfrm rot="11083010">
            <a:off x="1643224" y="3241242"/>
            <a:ext cx="4340926" cy="3188811"/>
          </a:xfrm>
          <a:prstGeom prst="rect">
            <a:avLst/>
          </a:prstGeom>
        </p:spPr>
      </p:pic>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72D44E5E-02DA-470D-B225-647CEFFB90EF}"/>
              </a:ext>
            </a:extLst>
          </p:cNvPr>
          <p:cNvGrpSpPr/>
          <p:nvPr/>
        </p:nvGrpSpPr>
        <p:grpSpPr>
          <a:xfrm>
            <a:off x="10186498" y="910751"/>
            <a:ext cx="1756189" cy="2500050"/>
            <a:chOff x="6531825" y="497372"/>
            <a:chExt cx="4228571" cy="5685714"/>
          </a:xfrm>
        </p:grpSpPr>
        <p:pic>
          <p:nvPicPr>
            <p:cNvPr id="10" name="Image 9">
              <a:extLst>
                <a:ext uri="{FF2B5EF4-FFF2-40B4-BE49-F238E27FC236}">
                  <a16:creationId xmlns:a16="http://schemas.microsoft.com/office/drawing/2014/main" id="{5C327963-2C0A-46D1-8773-36D9F6604B7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31825" y="497372"/>
              <a:ext cx="4228571" cy="5685714"/>
            </a:xfrm>
            <a:prstGeom prst="rect">
              <a:avLst/>
            </a:prstGeom>
          </p:spPr>
        </p:pic>
        <p:sp>
          <p:nvSpPr>
            <p:cNvPr id="11" name="Rectangle à coins arrondis 15">
              <a:extLst>
                <a:ext uri="{FF2B5EF4-FFF2-40B4-BE49-F238E27FC236}">
                  <a16:creationId xmlns:a16="http://schemas.microsoft.com/office/drawing/2014/main" id="{46105E55-1C05-427E-BE0C-86897321C88A}"/>
                </a:ext>
              </a:extLst>
            </p:cNvPr>
            <p:cNvSpPr/>
            <p:nvPr/>
          </p:nvSpPr>
          <p:spPr>
            <a:xfrm>
              <a:off x="6658880" y="4856340"/>
              <a:ext cx="3233991" cy="306486"/>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sp>
        <p:nvSpPr>
          <p:cNvPr id="13" name="Rectangle 12">
            <a:extLst>
              <a:ext uri="{FF2B5EF4-FFF2-40B4-BE49-F238E27FC236}">
                <a16:creationId xmlns:a16="http://schemas.microsoft.com/office/drawing/2014/main" id="{E358EE54-21E6-4889-AC83-011338375F9C}"/>
              </a:ext>
            </a:extLst>
          </p:cNvPr>
          <p:cNvSpPr/>
          <p:nvPr/>
        </p:nvSpPr>
        <p:spPr>
          <a:xfrm>
            <a:off x="966871" y="557714"/>
            <a:ext cx="8056813" cy="954107"/>
          </a:xfrm>
          <a:prstGeom prst="rect">
            <a:avLst/>
          </a:prstGeom>
        </p:spPr>
        <p:txBody>
          <a:bodyPr wrap="square">
            <a:spAutoFit/>
          </a:bodyPr>
          <a:lstStyle/>
          <a:p>
            <a:r>
              <a:rPr lang="fr-FR" sz="2800" dirty="0">
                <a:solidFill>
                  <a:srgbClr val="000000"/>
                </a:solidFill>
                <a:ea typeface="Times New Roman" panose="02020603050405020304" pitchFamily="18" charset="0"/>
              </a:rPr>
              <a:t>➤  b- Poursuivre le coloriage sur la nomenclature en </a:t>
            </a:r>
          </a:p>
          <a:p>
            <a:r>
              <a:rPr lang="fr-FR" sz="2800" dirty="0">
                <a:solidFill>
                  <a:srgbClr val="000000"/>
                </a:solidFill>
                <a:ea typeface="Times New Roman" panose="02020603050405020304" pitchFamily="18" charset="0"/>
              </a:rPr>
              <a:t>utilisant les mêmes couleurs. </a:t>
            </a:r>
          </a:p>
        </p:txBody>
      </p:sp>
      <p:grpSp>
        <p:nvGrpSpPr>
          <p:cNvPr id="14" name="Groupe 13">
            <a:extLst>
              <a:ext uri="{FF2B5EF4-FFF2-40B4-BE49-F238E27FC236}">
                <a16:creationId xmlns:a16="http://schemas.microsoft.com/office/drawing/2014/main" id="{053740B9-400E-4926-9406-F97934EE2F7B}"/>
              </a:ext>
            </a:extLst>
          </p:cNvPr>
          <p:cNvGrpSpPr/>
          <p:nvPr/>
        </p:nvGrpSpPr>
        <p:grpSpPr>
          <a:xfrm>
            <a:off x="8795869" y="884247"/>
            <a:ext cx="3396131" cy="4571715"/>
            <a:chOff x="6504724" y="1759532"/>
            <a:chExt cx="3396131" cy="4571715"/>
          </a:xfrm>
        </p:grpSpPr>
        <p:grpSp>
          <p:nvGrpSpPr>
            <p:cNvPr id="15" name="Groupe 14">
              <a:extLst>
                <a:ext uri="{FF2B5EF4-FFF2-40B4-BE49-F238E27FC236}">
                  <a16:creationId xmlns:a16="http://schemas.microsoft.com/office/drawing/2014/main" id="{C2DC6242-66C7-493B-A3A1-656FDCFBA382}"/>
                </a:ext>
              </a:extLst>
            </p:cNvPr>
            <p:cNvGrpSpPr/>
            <p:nvPr/>
          </p:nvGrpSpPr>
          <p:grpSpPr>
            <a:xfrm>
              <a:off x="6504724" y="1759532"/>
              <a:ext cx="3396131" cy="4571715"/>
              <a:chOff x="6504724" y="1759532"/>
              <a:chExt cx="3396131" cy="4571715"/>
            </a:xfrm>
          </p:grpSpPr>
          <p:pic>
            <p:nvPicPr>
              <p:cNvPr id="17" name="Image 16">
                <a:extLst>
                  <a:ext uri="{FF2B5EF4-FFF2-40B4-BE49-F238E27FC236}">
                    <a16:creationId xmlns:a16="http://schemas.microsoft.com/office/drawing/2014/main" id="{40DF1858-2183-4C84-892B-3CA09F6780C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04724" y="1759532"/>
                <a:ext cx="3396131" cy="4571715"/>
              </a:xfrm>
              <a:prstGeom prst="rect">
                <a:avLst/>
              </a:prstGeom>
            </p:spPr>
          </p:pic>
          <p:pic>
            <p:nvPicPr>
              <p:cNvPr id="18" name="Image 17">
                <a:extLst>
                  <a:ext uri="{FF2B5EF4-FFF2-40B4-BE49-F238E27FC236}">
                    <a16:creationId xmlns:a16="http://schemas.microsoft.com/office/drawing/2014/main" id="{8B3B8A66-F3BB-4327-B9BD-6424B257D79B}"/>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7345017" y="2421107"/>
                <a:ext cx="1798982" cy="2076603"/>
              </a:xfrm>
              <a:prstGeom prst="rect">
                <a:avLst/>
              </a:prstGeom>
            </p:spPr>
          </p:pic>
        </p:grpSp>
        <p:sp>
          <p:nvSpPr>
            <p:cNvPr id="16" name="Rectangle à coins arrondis 16">
              <a:extLst>
                <a:ext uri="{FF2B5EF4-FFF2-40B4-BE49-F238E27FC236}">
                  <a16:creationId xmlns:a16="http://schemas.microsoft.com/office/drawing/2014/main" id="{2A60BFC7-3939-4D71-B5A4-03DCB62C6293}"/>
                </a:ext>
              </a:extLst>
            </p:cNvPr>
            <p:cNvSpPr/>
            <p:nvPr/>
          </p:nvSpPr>
          <p:spPr>
            <a:xfrm>
              <a:off x="7070950" y="4764506"/>
              <a:ext cx="2265555" cy="685008"/>
            </a:xfrm>
            <a:prstGeom prst="roundRect">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grpSp>
        <p:nvGrpSpPr>
          <p:cNvPr id="19" name="Groupe 18">
            <a:extLst>
              <a:ext uri="{FF2B5EF4-FFF2-40B4-BE49-F238E27FC236}">
                <a16:creationId xmlns:a16="http://schemas.microsoft.com/office/drawing/2014/main" id="{E3306AB6-13F4-40BE-88CF-2B4CE5DA5A19}"/>
              </a:ext>
            </a:extLst>
          </p:cNvPr>
          <p:cNvGrpSpPr/>
          <p:nvPr/>
        </p:nvGrpSpPr>
        <p:grpSpPr>
          <a:xfrm>
            <a:off x="785173" y="1865206"/>
            <a:ext cx="10058400" cy="2738178"/>
            <a:chOff x="785173" y="1865206"/>
            <a:chExt cx="10058400" cy="2738178"/>
          </a:xfrm>
        </p:grpSpPr>
        <p:pic>
          <p:nvPicPr>
            <p:cNvPr id="20" name="Image 19">
              <a:extLst>
                <a:ext uri="{FF2B5EF4-FFF2-40B4-BE49-F238E27FC236}">
                  <a16:creationId xmlns:a16="http://schemas.microsoft.com/office/drawing/2014/main" id="{5F3CC031-C6A4-43DA-A116-2E23909772D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85173" y="1865206"/>
              <a:ext cx="10058400" cy="2720046"/>
            </a:xfrm>
            <a:prstGeom prst="rect">
              <a:avLst/>
            </a:prstGeom>
            <a:effectLst>
              <a:outerShdw blurRad="63500" sx="102000" sy="102000" algn="ctr" rotWithShape="0">
                <a:prstClr val="black">
                  <a:alpha val="40000"/>
                </a:prstClr>
              </a:outerShdw>
            </a:effectLst>
          </p:spPr>
        </p:pic>
        <p:sp>
          <p:nvSpPr>
            <p:cNvPr id="21" name="Rectangle à coins arrondis 17">
              <a:extLst>
                <a:ext uri="{FF2B5EF4-FFF2-40B4-BE49-F238E27FC236}">
                  <a16:creationId xmlns:a16="http://schemas.microsoft.com/office/drawing/2014/main" id="{DB9463E9-91ED-40CD-A5C0-538802B00C16}"/>
                </a:ext>
              </a:extLst>
            </p:cNvPr>
            <p:cNvSpPr/>
            <p:nvPr/>
          </p:nvSpPr>
          <p:spPr>
            <a:xfrm>
              <a:off x="798423" y="1865207"/>
              <a:ext cx="10008000" cy="2738177"/>
            </a:xfrm>
            <a:prstGeom prst="roundRect">
              <a:avLst>
                <a:gd name="adj" fmla="val 6260"/>
              </a:avLst>
            </a:prstGeom>
            <a:noFill/>
            <a:ln w="57150">
              <a:solidFill>
                <a:srgbClr val="FF0000"/>
              </a:solidFill>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sp>
        <p:nvSpPr>
          <p:cNvPr id="22" name="Rectangle 21">
            <a:extLst>
              <a:ext uri="{FF2B5EF4-FFF2-40B4-BE49-F238E27FC236}">
                <a16:creationId xmlns:a16="http://schemas.microsoft.com/office/drawing/2014/main" id="{1188DFC1-35D2-4CF2-BE2B-CBD11BBE68A7}"/>
              </a:ext>
            </a:extLst>
          </p:cNvPr>
          <p:cNvSpPr/>
          <p:nvPr/>
        </p:nvSpPr>
        <p:spPr>
          <a:xfrm>
            <a:off x="785172" y="4108173"/>
            <a:ext cx="9981217" cy="216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2A65FF57-9DA0-4ABC-B830-71D92379107A}"/>
              </a:ext>
            </a:extLst>
          </p:cNvPr>
          <p:cNvSpPr/>
          <p:nvPr/>
        </p:nvSpPr>
        <p:spPr>
          <a:xfrm>
            <a:off x="788594" y="3439739"/>
            <a:ext cx="9981217" cy="216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F0765D25-FE9C-441D-B7F5-32F7729C8603}"/>
              </a:ext>
            </a:extLst>
          </p:cNvPr>
          <p:cNvSpPr/>
          <p:nvPr/>
        </p:nvSpPr>
        <p:spPr>
          <a:xfrm>
            <a:off x="782164" y="2117464"/>
            <a:ext cx="9981217" cy="21600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hlinkClick r:id="rId11" action="ppaction://hlinksldjump"/>
            <a:extLst>
              <a:ext uri="{FF2B5EF4-FFF2-40B4-BE49-F238E27FC236}">
                <a16:creationId xmlns:a16="http://schemas.microsoft.com/office/drawing/2014/main" id="{871A2883-1FA1-47AF-944C-3A64E9CDAFF5}"/>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9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000" fill="hold"/>
                                        <p:tgtEl>
                                          <p:spTgt spid="19"/>
                                        </p:tgtEl>
                                        <p:attrNameLst>
                                          <p:attrName>ppt_w</p:attrName>
                                        </p:attrNameLst>
                                      </p:cBhvr>
                                      <p:tavLst>
                                        <p:tav tm="0">
                                          <p:val>
                                            <p:fltVal val="0"/>
                                          </p:val>
                                        </p:tav>
                                        <p:tav tm="100000">
                                          <p:val>
                                            <p:strVal val="#ppt_w"/>
                                          </p:val>
                                        </p:tav>
                                      </p:tavLst>
                                    </p:anim>
                                    <p:anim calcmode="lin" valueType="num">
                                      <p:cBhvr>
                                        <p:cTn id="8" dur="2000" fill="hold"/>
                                        <p:tgtEl>
                                          <p:spTgt spid="19"/>
                                        </p:tgtEl>
                                        <p:attrNameLst>
                                          <p:attrName>ppt_h</p:attrName>
                                        </p:attrNameLst>
                                      </p:cBhvr>
                                      <p:tavLst>
                                        <p:tav tm="0">
                                          <p:val>
                                            <p:fltVal val="0"/>
                                          </p:val>
                                        </p:tav>
                                        <p:tav tm="100000">
                                          <p:val>
                                            <p:strVal val="#ppt_h"/>
                                          </p:val>
                                        </p:tav>
                                      </p:tavLst>
                                    </p:anim>
                                    <p:animEffect transition="in" filter="fade">
                                      <p:cBhvr>
                                        <p:cTn id="9" dur="2000"/>
                                        <p:tgtEl>
                                          <p:spTgt spid="19"/>
                                        </p:tgtEl>
                                      </p:cBhvr>
                                    </p:animEffect>
                                  </p:childTnLst>
                                </p:cTn>
                              </p:par>
                              <p:par>
                                <p:cTn id="10" presetID="42" presetClass="path" presetSubtype="0" accel="50000" decel="50000" fill="hold" nodeType="withEffect">
                                  <p:stCondLst>
                                    <p:cond delay="0"/>
                                  </p:stCondLst>
                                  <p:childTnLst>
                                    <p:animMotion origin="layout" path="M 0.42071 0.12639 L -3.125E-6 2.22222E-6 " pathEditMode="relative" rAng="0" ptsTypes="AA">
                                      <p:cBhvr>
                                        <p:cTn id="11" dur="2000" fill="hold"/>
                                        <p:tgtEl>
                                          <p:spTgt spid="19"/>
                                        </p:tgtEl>
                                        <p:attrNameLst>
                                          <p:attrName>ppt_x</p:attrName>
                                          <p:attrName>ppt_y</p:attrName>
                                        </p:attrNameLst>
                                      </p:cBhvr>
                                      <p:rCtr x="-21042" y="-6319"/>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2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2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37A9B392-99B2-47C2-BB34-FC64E753F994}"/>
              </a:ext>
            </a:extLst>
          </p:cNvPr>
          <p:cNvPicPr/>
          <p:nvPr/>
        </p:nvPicPr>
        <p:blipFill>
          <a:blip r:embed="rId2">
            <a:extLst>
              <a:ext uri="{28A0092B-C50C-407E-A947-70E740481C1C}">
                <a14:useLocalDpi xmlns:a14="http://schemas.microsoft.com/office/drawing/2010/main"/>
              </a:ext>
            </a:extLst>
          </a:blip>
          <a:stretch>
            <a:fillRect/>
          </a:stretch>
        </p:blipFill>
        <p:spPr>
          <a:xfrm rot="11083010">
            <a:off x="1643224" y="3241242"/>
            <a:ext cx="4340926" cy="3188811"/>
          </a:xfrm>
          <a:prstGeom prst="rect">
            <a:avLst/>
          </a:prstGeom>
        </p:spPr>
      </p:pic>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9232FD06-118B-47E8-B77F-F12F7717FE0C}"/>
              </a:ext>
            </a:extLst>
          </p:cNvPr>
          <p:cNvGrpSpPr/>
          <p:nvPr/>
        </p:nvGrpSpPr>
        <p:grpSpPr>
          <a:xfrm>
            <a:off x="8795869" y="884247"/>
            <a:ext cx="3396131" cy="4571715"/>
            <a:chOff x="6504724" y="1759532"/>
            <a:chExt cx="3396131" cy="4571715"/>
          </a:xfrm>
        </p:grpSpPr>
        <p:grpSp>
          <p:nvGrpSpPr>
            <p:cNvPr id="10" name="Groupe 9">
              <a:extLst>
                <a:ext uri="{FF2B5EF4-FFF2-40B4-BE49-F238E27FC236}">
                  <a16:creationId xmlns:a16="http://schemas.microsoft.com/office/drawing/2014/main" id="{4F11622B-ADCB-4BB9-B270-B94A4384062C}"/>
                </a:ext>
              </a:extLst>
            </p:cNvPr>
            <p:cNvGrpSpPr/>
            <p:nvPr/>
          </p:nvGrpSpPr>
          <p:grpSpPr>
            <a:xfrm>
              <a:off x="6504724" y="1759532"/>
              <a:ext cx="3396131" cy="4571715"/>
              <a:chOff x="6504724" y="1759532"/>
              <a:chExt cx="3396131" cy="4571715"/>
            </a:xfrm>
          </p:grpSpPr>
          <p:pic>
            <p:nvPicPr>
              <p:cNvPr id="12" name="Image 11">
                <a:extLst>
                  <a:ext uri="{FF2B5EF4-FFF2-40B4-BE49-F238E27FC236}">
                    <a16:creationId xmlns:a16="http://schemas.microsoft.com/office/drawing/2014/main" id="{FA00FBFA-69F8-4641-A0B3-9855613DBA1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04724" y="1759532"/>
                <a:ext cx="3396131" cy="4571715"/>
              </a:xfrm>
              <a:prstGeom prst="rect">
                <a:avLst/>
              </a:prstGeom>
            </p:spPr>
          </p:pic>
          <p:pic>
            <p:nvPicPr>
              <p:cNvPr id="13" name="Image 12">
                <a:extLst>
                  <a:ext uri="{FF2B5EF4-FFF2-40B4-BE49-F238E27FC236}">
                    <a16:creationId xmlns:a16="http://schemas.microsoft.com/office/drawing/2014/main" id="{4517A89C-F513-4E12-8BCE-CFA6103E9EB0}"/>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7345017" y="2421107"/>
                <a:ext cx="1798982" cy="2076603"/>
              </a:xfrm>
              <a:prstGeom prst="rect">
                <a:avLst/>
              </a:prstGeom>
            </p:spPr>
          </p:pic>
        </p:grpSp>
        <p:sp>
          <p:nvSpPr>
            <p:cNvPr id="11" name="Rectangle à coins arrondis 94">
              <a:extLst>
                <a:ext uri="{FF2B5EF4-FFF2-40B4-BE49-F238E27FC236}">
                  <a16:creationId xmlns:a16="http://schemas.microsoft.com/office/drawing/2014/main" id="{2031DF33-82A3-4B8E-B0CC-ED3CEC9A1BB2}"/>
                </a:ext>
              </a:extLst>
            </p:cNvPr>
            <p:cNvSpPr/>
            <p:nvPr/>
          </p:nvSpPr>
          <p:spPr>
            <a:xfrm>
              <a:off x="7070950" y="4764506"/>
              <a:ext cx="2265555" cy="685008"/>
            </a:xfrm>
            <a:prstGeom prst="roundRect">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sp>
        <p:nvSpPr>
          <p:cNvPr id="15" name="Rectangle 14">
            <a:extLst>
              <a:ext uri="{FF2B5EF4-FFF2-40B4-BE49-F238E27FC236}">
                <a16:creationId xmlns:a16="http://schemas.microsoft.com/office/drawing/2014/main" id="{514501EA-78D4-408D-950B-B5FB3F8CFB89}"/>
              </a:ext>
            </a:extLst>
          </p:cNvPr>
          <p:cNvSpPr/>
          <p:nvPr/>
        </p:nvSpPr>
        <p:spPr>
          <a:xfrm>
            <a:off x="966871" y="557714"/>
            <a:ext cx="8056813" cy="954107"/>
          </a:xfrm>
          <a:prstGeom prst="rect">
            <a:avLst/>
          </a:prstGeom>
        </p:spPr>
        <p:txBody>
          <a:bodyPr wrap="square">
            <a:spAutoFit/>
          </a:bodyPr>
          <a:lstStyle/>
          <a:p>
            <a:r>
              <a:rPr lang="fr-FR" sz="2800" dirty="0">
                <a:solidFill>
                  <a:srgbClr val="000000"/>
                </a:solidFill>
                <a:ea typeface="Times New Roman" panose="02020603050405020304" pitchFamily="18" charset="0"/>
              </a:rPr>
              <a:t>➤  c- Compléter, sur la nomenclature, la colonne réservée au nombre de composants (Nb). </a:t>
            </a:r>
          </a:p>
        </p:txBody>
      </p:sp>
      <p:grpSp>
        <p:nvGrpSpPr>
          <p:cNvPr id="16" name="Groupe 15">
            <a:extLst>
              <a:ext uri="{FF2B5EF4-FFF2-40B4-BE49-F238E27FC236}">
                <a16:creationId xmlns:a16="http://schemas.microsoft.com/office/drawing/2014/main" id="{B65F1403-AA81-429E-A988-9597FF752738}"/>
              </a:ext>
            </a:extLst>
          </p:cNvPr>
          <p:cNvGrpSpPr/>
          <p:nvPr/>
        </p:nvGrpSpPr>
        <p:grpSpPr>
          <a:xfrm>
            <a:off x="782164" y="1865206"/>
            <a:ext cx="10061409" cy="2738178"/>
            <a:chOff x="782164" y="1865206"/>
            <a:chExt cx="10061409" cy="2738178"/>
          </a:xfrm>
        </p:grpSpPr>
        <p:grpSp>
          <p:nvGrpSpPr>
            <p:cNvPr id="17" name="Groupe 16">
              <a:extLst>
                <a:ext uri="{FF2B5EF4-FFF2-40B4-BE49-F238E27FC236}">
                  <a16:creationId xmlns:a16="http://schemas.microsoft.com/office/drawing/2014/main" id="{8AF53720-D3A2-4DBD-82CF-3E143A5AEA1E}"/>
                </a:ext>
              </a:extLst>
            </p:cNvPr>
            <p:cNvGrpSpPr/>
            <p:nvPr/>
          </p:nvGrpSpPr>
          <p:grpSpPr>
            <a:xfrm>
              <a:off x="785173" y="1865206"/>
              <a:ext cx="10058400" cy="2738178"/>
              <a:chOff x="785173" y="1865206"/>
              <a:chExt cx="10058400" cy="2738178"/>
            </a:xfrm>
          </p:grpSpPr>
          <p:pic>
            <p:nvPicPr>
              <p:cNvPr id="21" name="Image 20">
                <a:extLst>
                  <a:ext uri="{FF2B5EF4-FFF2-40B4-BE49-F238E27FC236}">
                    <a16:creationId xmlns:a16="http://schemas.microsoft.com/office/drawing/2014/main" id="{6727FE9C-A56B-4691-A5F7-67E77470D36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85173" y="1865206"/>
                <a:ext cx="10058400" cy="2720046"/>
              </a:xfrm>
              <a:prstGeom prst="rect">
                <a:avLst/>
              </a:prstGeom>
              <a:effectLst>
                <a:outerShdw blurRad="63500" sx="102000" sy="102000" algn="ctr" rotWithShape="0">
                  <a:prstClr val="black">
                    <a:alpha val="40000"/>
                  </a:prstClr>
                </a:outerShdw>
              </a:effectLst>
            </p:spPr>
          </p:pic>
          <p:sp>
            <p:nvSpPr>
              <p:cNvPr id="22" name="Rectangle à coins arrondis 83">
                <a:extLst>
                  <a:ext uri="{FF2B5EF4-FFF2-40B4-BE49-F238E27FC236}">
                    <a16:creationId xmlns:a16="http://schemas.microsoft.com/office/drawing/2014/main" id="{C48AFA85-5522-4D26-8247-C0322B586437}"/>
                  </a:ext>
                </a:extLst>
              </p:cNvPr>
              <p:cNvSpPr/>
              <p:nvPr/>
            </p:nvSpPr>
            <p:spPr>
              <a:xfrm>
                <a:off x="798423" y="1865207"/>
                <a:ext cx="10008000" cy="2738177"/>
              </a:xfrm>
              <a:prstGeom prst="roundRect">
                <a:avLst>
                  <a:gd name="adj" fmla="val 6260"/>
                </a:avLst>
              </a:prstGeom>
              <a:noFill/>
              <a:ln w="19050">
                <a:solidFill>
                  <a:srgbClr val="FF0000"/>
                </a:solidFill>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sp>
          <p:nvSpPr>
            <p:cNvPr id="18" name="Rectangle 17">
              <a:extLst>
                <a:ext uri="{FF2B5EF4-FFF2-40B4-BE49-F238E27FC236}">
                  <a16:creationId xmlns:a16="http://schemas.microsoft.com/office/drawing/2014/main" id="{A51E0446-2A9E-4033-855E-8931C1FE8EE7}"/>
                </a:ext>
              </a:extLst>
            </p:cNvPr>
            <p:cNvSpPr/>
            <p:nvPr/>
          </p:nvSpPr>
          <p:spPr>
            <a:xfrm>
              <a:off x="785172" y="4108173"/>
              <a:ext cx="9981217" cy="216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A2DC9A1A-9C43-4859-A7D5-A4D6B31C3387}"/>
                </a:ext>
              </a:extLst>
            </p:cNvPr>
            <p:cNvSpPr/>
            <p:nvPr/>
          </p:nvSpPr>
          <p:spPr>
            <a:xfrm>
              <a:off x="788594" y="3439739"/>
              <a:ext cx="9981217" cy="216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BE06F67C-6482-445A-BF49-03EE793F8AC1}"/>
                </a:ext>
              </a:extLst>
            </p:cNvPr>
            <p:cNvSpPr/>
            <p:nvPr/>
          </p:nvSpPr>
          <p:spPr>
            <a:xfrm>
              <a:off x="782164" y="2117464"/>
              <a:ext cx="9981217" cy="21600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 name="Rectangle à coins arrondis 16">
            <a:extLst>
              <a:ext uri="{FF2B5EF4-FFF2-40B4-BE49-F238E27FC236}">
                <a16:creationId xmlns:a16="http://schemas.microsoft.com/office/drawing/2014/main" id="{5604B94A-A1A6-40AE-9F80-1E866FF56191}"/>
              </a:ext>
            </a:extLst>
          </p:cNvPr>
          <p:cNvSpPr/>
          <p:nvPr/>
        </p:nvSpPr>
        <p:spPr>
          <a:xfrm>
            <a:off x="1295741" y="1836131"/>
            <a:ext cx="468000" cy="2772000"/>
          </a:xfrm>
          <a:prstGeom prst="roundRect">
            <a:avLst/>
          </a:prstGeom>
          <a:noFill/>
          <a:ln w="762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pic>
        <p:nvPicPr>
          <p:cNvPr id="2" name="Image 1">
            <a:hlinkClick r:id="rId10" action="ppaction://hlinksldjump"/>
            <a:extLst>
              <a:ext uri="{FF2B5EF4-FFF2-40B4-BE49-F238E27FC236}">
                <a16:creationId xmlns:a16="http://schemas.microsoft.com/office/drawing/2014/main" id="{D8D1C281-9312-487B-A04C-392C6A8AD295}"/>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02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1A5D307B-EA6A-4DFC-BFAB-AF6D384DDAD0}"/>
              </a:ext>
            </a:extLst>
          </p:cNvPr>
          <p:cNvGrpSpPr/>
          <p:nvPr/>
        </p:nvGrpSpPr>
        <p:grpSpPr>
          <a:xfrm>
            <a:off x="8795869" y="884247"/>
            <a:ext cx="3396131" cy="4571715"/>
            <a:chOff x="6504724" y="1759532"/>
            <a:chExt cx="3396131" cy="4571715"/>
          </a:xfrm>
        </p:grpSpPr>
        <p:grpSp>
          <p:nvGrpSpPr>
            <p:cNvPr id="10" name="Groupe 9">
              <a:extLst>
                <a:ext uri="{FF2B5EF4-FFF2-40B4-BE49-F238E27FC236}">
                  <a16:creationId xmlns:a16="http://schemas.microsoft.com/office/drawing/2014/main" id="{FF2FFD23-A6DA-42BD-A87D-FD3BA4C9B9D6}"/>
                </a:ext>
              </a:extLst>
            </p:cNvPr>
            <p:cNvGrpSpPr/>
            <p:nvPr/>
          </p:nvGrpSpPr>
          <p:grpSpPr>
            <a:xfrm>
              <a:off x="6504724" y="1759532"/>
              <a:ext cx="3396131" cy="4571715"/>
              <a:chOff x="6504724" y="1759532"/>
              <a:chExt cx="3396131" cy="4571715"/>
            </a:xfrm>
          </p:grpSpPr>
          <p:pic>
            <p:nvPicPr>
              <p:cNvPr id="12" name="Image 11">
                <a:extLst>
                  <a:ext uri="{FF2B5EF4-FFF2-40B4-BE49-F238E27FC236}">
                    <a16:creationId xmlns:a16="http://schemas.microsoft.com/office/drawing/2014/main" id="{B2163DA0-1405-4769-8683-42178DEBA7F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04724" y="1759532"/>
                <a:ext cx="3396131" cy="4571715"/>
              </a:xfrm>
              <a:prstGeom prst="rect">
                <a:avLst/>
              </a:prstGeom>
            </p:spPr>
          </p:pic>
          <p:pic>
            <p:nvPicPr>
              <p:cNvPr id="13" name="Image 12">
                <a:extLst>
                  <a:ext uri="{FF2B5EF4-FFF2-40B4-BE49-F238E27FC236}">
                    <a16:creationId xmlns:a16="http://schemas.microsoft.com/office/drawing/2014/main" id="{6ADE2C16-162E-45ED-A0EB-BC63E7B49848}"/>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7345017" y="2421107"/>
                <a:ext cx="1798982" cy="2076603"/>
              </a:xfrm>
              <a:prstGeom prst="rect">
                <a:avLst/>
              </a:prstGeom>
            </p:spPr>
          </p:pic>
        </p:grpSp>
        <p:sp>
          <p:nvSpPr>
            <p:cNvPr id="11" name="Rectangle à coins arrondis 94">
              <a:extLst>
                <a:ext uri="{FF2B5EF4-FFF2-40B4-BE49-F238E27FC236}">
                  <a16:creationId xmlns:a16="http://schemas.microsoft.com/office/drawing/2014/main" id="{B17A86E9-E509-4B17-888A-38EDECD8AB1D}"/>
                </a:ext>
              </a:extLst>
            </p:cNvPr>
            <p:cNvSpPr/>
            <p:nvPr/>
          </p:nvSpPr>
          <p:spPr>
            <a:xfrm>
              <a:off x="7070950" y="4764506"/>
              <a:ext cx="2265555" cy="685008"/>
            </a:xfrm>
            <a:prstGeom prst="roundRect">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sp>
        <p:nvSpPr>
          <p:cNvPr id="14" name="ZoneTexte 13">
            <a:extLst>
              <a:ext uri="{FF2B5EF4-FFF2-40B4-BE49-F238E27FC236}">
                <a16:creationId xmlns:a16="http://schemas.microsoft.com/office/drawing/2014/main" id="{FDC4A40F-63B1-4168-B95B-1BA8669972D2}"/>
              </a:ext>
            </a:extLst>
          </p:cNvPr>
          <p:cNvSpPr txBox="1"/>
          <p:nvPr/>
        </p:nvSpPr>
        <p:spPr>
          <a:xfrm>
            <a:off x="9198066" y="6334539"/>
            <a:ext cx="1890710" cy="369332"/>
          </a:xfrm>
          <a:prstGeom prst="rect">
            <a:avLst/>
          </a:prstGeom>
          <a:noFill/>
        </p:spPr>
        <p:txBody>
          <a:bodyPr wrap="none" rtlCol="0">
            <a:spAutoFit/>
          </a:bodyPr>
          <a:lstStyle/>
          <a:p>
            <a:r>
              <a:rPr lang="fr-FR" b="1" dirty="0">
                <a:solidFill>
                  <a:prstClr val="black"/>
                </a:solidFill>
              </a:rPr>
              <a:t>Soudani</a:t>
            </a:r>
            <a:r>
              <a:rPr lang="fr-FR" b="1" dirty="0">
                <a:solidFill>
                  <a:srgbClr val="5B9BD5">
                    <a:lumMod val="75000"/>
                  </a:srgbClr>
                </a:solidFill>
              </a:rPr>
              <a:t>Sami</a:t>
            </a:r>
            <a:r>
              <a:rPr lang="fr-FR" b="1" dirty="0">
                <a:solidFill>
                  <a:srgbClr val="ED7D31">
                    <a:lumMod val="75000"/>
                  </a:srgbClr>
                </a:solidFill>
              </a:rPr>
              <a:t>.com</a:t>
            </a:r>
          </a:p>
        </p:txBody>
      </p:sp>
      <p:pic>
        <p:nvPicPr>
          <p:cNvPr id="15" name="Image 14">
            <a:extLst>
              <a:ext uri="{FF2B5EF4-FFF2-40B4-BE49-F238E27FC236}">
                <a16:creationId xmlns:a16="http://schemas.microsoft.com/office/drawing/2014/main" id="{B295E8CE-8CF7-47A7-95A4-7DE7B3605DC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9757321" flipV="1">
            <a:off x="2189674" y="3444897"/>
            <a:ext cx="3965836" cy="2690647"/>
          </a:xfrm>
          <a:prstGeom prst="rect">
            <a:avLst/>
          </a:prstGeom>
          <a:solidFill>
            <a:schemeClr val="accent1">
              <a:lumMod val="20000"/>
              <a:lumOff val="80000"/>
            </a:schemeClr>
          </a:solidFill>
        </p:spPr>
      </p:pic>
      <p:sp>
        <p:nvSpPr>
          <p:cNvPr id="16" name="Rectangle 15">
            <a:extLst>
              <a:ext uri="{FF2B5EF4-FFF2-40B4-BE49-F238E27FC236}">
                <a16:creationId xmlns:a16="http://schemas.microsoft.com/office/drawing/2014/main" id="{250341DC-D115-4D20-AAD2-CE54799DB4F9}"/>
              </a:ext>
            </a:extLst>
          </p:cNvPr>
          <p:cNvSpPr/>
          <p:nvPr/>
        </p:nvSpPr>
        <p:spPr>
          <a:xfrm>
            <a:off x="966871" y="557714"/>
            <a:ext cx="8056813" cy="954107"/>
          </a:xfrm>
          <a:prstGeom prst="rect">
            <a:avLst/>
          </a:prstGeom>
        </p:spPr>
        <p:txBody>
          <a:bodyPr wrap="square">
            <a:spAutoFit/>
          </a:bodyPr>
          <a:lstStyle/>
          <a:p>
            <a:r>
              <a:rPr lang="fr-FR" sz="2800" dirty="0">
                <a:solidFill>
                  <a:srgbClr val="000000"/>
                </a:solidFill>
                <a:ea typeface="Times New Roman" panose="02020603050405020304" pitchFamily="18" charset="0"/>
              </a:rPr>
              <a:t>➤  c- Compléter, sur la nomenclature, la colonne réservée au nombre de composants (Nb). </a:t>
            </a:r>
          </a:p>
        </p:txBody>
      </p:sp>
      <p:grpSp>
        <p:nvGrpSpPr>
          <p:cNvPr id="17" name="Groupe 16">
            <a:extLst>
              <a:ext uri="{FF2B5EF4-FFF2-40B4-BE49-F238E27FC236}">
                <a16:creationId xmlns:a16="http://schemas.microsoft.com/office/drawing/2014/main" id="{881DF685-CAE0-473E-A1A1-7B81F4F9D515}"/>
              </a:ext>
            </a:extLst>
          </p:cNvPr>
          <p:cNvGrpSpPr/>
          <p:nvPr/>
        </p:nvGrpSpPr>
        <p:grpSpPr>
          <a:xfrm>
            <a:off x="782164" y="1865206"/>
            <a:ext cx="10061409" cy="2738178"/>
            <a:chOff x="782164" y="1865206"/>
            <a:chExt cx="10061409" cy="2738178"/>
          </a:xfrm>
        </p:grpSpPr>
        <p:grpSp>
          <p:nvGrpSpPr>
            <p:cNvPr id="18" name="Groupe 17">
              <a:extLst>
                <a:ext uri="{FF2B5EF4-FFF2-40B4-BE49-F238E27FC236}">
                  <a16:creationId xmlns:a16="http://schemas.microsoft.com/office/drawing/2014/main" id="{01B515F1-6CBC-4048-A959-58E8AF6619D1}"/>
                </a:ext>
              </a:extLst>
            </p:cNvPr>
            <p:cNvGrpSpPr/>
            <p:nvPr/>
          </p:nvGrpSpPr>
          <p:grpSpPr>
            <a:xfrm>
              <a:off x="785173" y="1865206"/>
              <a:ext cx="10058400" cy="2738178"/>
              <a:chOff x="785173" y="1865206"/>
              <a:chExt cx="10058400" cy="2738178"/>
            </a:xfrm>
          </p:grpSpPr>
          <p:pic>
            <p:nvPicPr>
              <p:cNvPr id="22" name="Image 21">
                <a:extLst>
                  <a:ext uri="{FF2B5EF4-FFF2-40B4-BE49-F238E27FC236}">
                    <a16:creationId xmlns:a16="http://schemas.microsoft.com/office/drawing/2014/main" id="{611F9545-61FD-4EC0-B872-850B1F72109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85173" y="1865206"/>
                <a:ext cx="10058400" cy="2720046"/>
              </a:xfrm>
              <a:prstGeom prst="rect">
                <a:avLst/>
              </a:prstGeom>
              <a:effectLst>
                <a:outerShdw blurRad="63500" sx="102000" sy="102000" algn="ctr" rotWithShape="0">
                  <a:prstClr val="black">
                    <a:alpha val="40000"/>
                  </a:prstClr>
                </a:outerShdw>
              </a:effectLst>
            </p:spPr>
          </p:pic>
          <p:sp>
            <p:nvSpPr>
              <p:cNvPr id="23" name="Rectangle à coins arrondis 83">
                <a:extLst>
                  <a:ext uri="{FF2B5EF4-FFF2-40B4-BE49-F238E27FC236}">
                    <a16:creationId xmlns:a16="http://schemas.microsoft.com/office/drawing/2014/main" id="{023C8382-84F8-4721-BB20-F0A593518FF0}"/>
                  </a:ext>
                </a:extLst>
              </p:cNvPr>
              <p:cNvSpPr/>
              <p:nvPr/>
            </p:nvSpPr>
            <p:spPr>
              <a:xfrm>
                <a:off x="798423" y="1865207"/>
                <a:ext cx="10008000" cy="2738177"/>
              </a:xfrm>
              <a:prstGeom prst="roundRect">
                <a:avLst>
                  <a:gd name="adj" fmla="val 6260"/>
                </a:avLst>
              </a:prstGeom>
              <a:noFill/>
              <a:ln w="19050">
                <a:solidFill>
                  <a:srgbClr val="FF0000"/>
                </a:solidFill>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sp>
          <p:nvSpPr>
            <p:cNvPr id="19" name="Rectangle 18">
              <a:extLst>
                <a:ext uri="{FF2B5EF4-FFF2-40B4-BE49-F238E27FC236}">
                  <a16:creationId xmlns:a16="http://schemas.microsoft.com/office/drawing/2014/main" id="{1E90DDCC-3B9B-4E3E-8F0C-58033E7A8374}"/>
                </a:ext>
              </a:extLst>
            </p:cNvPr>
            <p:cNvSpPr/>
            <p:nvPr/>
          </p:nvSpPr>
          <p:spPr>
            <a:xfrm>
              <a:off x="785172" y="4108173"/>
              <a:ext cx="9981217" cy="216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AA7E4489-327F-4634-B2C7-861EF268FE1E}"/>
                </a:ext>
              </a:extLst>
            </p:cNvPr>
            <p:cNvSpPr/>
            <p:nvPr/>
          </p:nvSpPr>
          <p:spPr>
            <a:xfrm>
              <a:off x="788594" y="3439739"/>
              <a:ext cx="9981217" cy="216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8F20DAC-F6E9-4470-8249-6EFEA4BD903D}"/>
                </a:ext>
              </a:extLst>
            </p:cNvPr>
            <p:cNvSpPr/>
            <p:nvPr/>
          </p:nvSpPr>
          <p:spPr>
            <a:xfrm>
              <a:off x="782164" y="2117464"/>
              <a:ext cx="9981217" cy="21600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Rectangle à coins arrondis 16">
            <a:extLst>
              <a:ext uri="{FF2B5EF4-FFF2-40B4-BE49-F238E27FC236}">
                <a16:creationId xmlns:a16="http://schemas.microsoft.com/office/drawing/2014/main" id="{0EED6600-2276-4317-B868-0590B9EA3F06}"/>
              </a:ext>
            </a:extLst>
          </p:cNvPr>
          <p:cNvSpPr/>
          <p:nvPr/>
        </p:nvSpPr>
        <p:spPr>
          <a:xfrm>
            <a:off x="1295741" y="1836131"/>
            <a:ext cx="468000" cy="2772000"/>
          </a:xfrm>
          <a:prstGeom prst="roundRect">
            <a:avLst/>
          </a:prstGeom>
          <a:noFill/>
          <a:ln w="762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nvGrpSpPr>
          <p:cNvPr id="25" name="Groupe 24">
            <a:extLst>
              <a:ext uri="{FF2B5EF4-FFF2-40B4-BE49-F238E27FC236}">
                <a16:creationId xmlns:a16="http://schemas.microsoft.com/office/drawing/2014/main" id="{B31F6532-215E-4451-A9E2-03C9D1751E63}"/>
              </a:ext>
            </a:extLst>
          </p:cNvPr>
          <p:cNvGrpSpPr/>
          <p:nvPr/>
        </p:nvGrpSpPr>
        <p:grpSpPr>
          <a:xfrm>
            <a:off x="1865120" y="430566"/>
            <a:ext cx="10058400" cy="6360459"/>
            <a:chOff x="673395" y="0"/>
            <a:chExt cx="10058400" cy="6360459"/>
          </a:xfrm>
        </p:grpSpPr>
        <p:grpSp>
          <p:nvGrpSpPr>
            <p:cNvPr id="26" name="Groupe 25">
              <a:extLst>
                <a:ext uri="{FF2B5EF4-FFF2-40B4-BE49-F238E27FC236}">
                  <a16:creationId xmlns:a16="http://schemas.microsoft.com/office/drawing/2014/main" id="{1746CD50-0CC7-4734-805A-082D629DF340}"/>
                </a:ext>
              </a:extLst>
            </p:cNvPr>
            <p:cNvGrpSpPr/>
            <p:nvPr/>
          </p:nvGrpSpPr>
          <p:grpSpPr>
            <a:xfrm>
              <a:off x="673395" y="0"/>
              <a:ext cx="10058400" cy="6360459"/>
              <a:chOff x="673395" y="0"/>
              <a:chExt cx="10058400" cy="6360459"/>
            </a:xfrm>
          </p:grpSpPr>
          <p:pic>
            <p:nvPicPr>
              <p:cNvPr id="55" name="Image 54">
                <a:extLst>
                  <a:ext uri="{FF2B5EF4-FFF2-40B4-BE49-F238E27FC236}">
                    <a16:creationId xmlns:a16="http://schemas.microsoft.com/office/drawing/2014/main" id="{EF6483DC-A368-4463-A860-E2A16751031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3395" y="0"/>
                <a:ext cx="10058400" cy="6360459"/>
              </a:xfrm>
              <a:prstGeom prst="rect">
                <a:avLst/>
              </a:prstGeom>
              <a:ln w="19050">
                <a:solidFill>
                  <a:schemeClr val="tx1"/>
                </a:solidFill>
              </a:ln>
            </p:spPr>
          </p:pic>
          <p:sp>
            <p:nvSpPr>
              <p:cNvPr id="56" name="Ellipse 55">
                <a:extLst>
                  <a:ext uri="{FF2B5EF4-FFF2-40B4-BE49-F238E27FC236}">
                    <a16:creationId xmlns:a16="http://schemas.microsoft.com/office/drawing/2014/main" id="{C48A2EF8-C609-4178-8DDC-59EC39D75462}"/>
                  </a:ext>
                </a:extLst>
              </p:cNvPr>
              <p:cNvSpPr/>
              <p:nvPr/>
            </p:nvSpPr>
            <p:spPr>
              <a:xfrm>
                <a:off x="5499651" y="2988689"/>
                <a:ext cx="108000" cy="216000"/>
              </a:xfrm>
              <a:prstGeom prst="ellipse">
                <a:avLst/>
              </a:prstGeom>
              <a:solidFill>
                <a:schemeClr val="bg2">
                  <a:lumMod val="50000"/>
                </a:schemeClr>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E69DA40D-47DF-498D-AE0E-28F623DC17DE}"/>
                  </a:ext>
                </a:extLst>
              </p:cNvPr>
              <p:cNvSpPr/>
              <p:nvPr/>
            </p:nvSpPr>
            <p:spPr>
              <a:xfrm>
                <a:off x="5688038" y="3833597"/>
                <a:ext cx="93155" cy="180000"/>
              </a:xfrm>
              <a:prstGeom prst="ellipse">
                <a:avLst/>
              </a:prstGeom>
              <a:solidFill>
                <a:schemeClr val="bg2">
                  <a:lumMod val="50000"/>
                </a:schemeClr>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grpSp>
          <p:nvGrpSpPr>
            <p:cNvPr id="27" name="Groupe 26">
              <a:extLst>
                <a:ext uri="{FF2B5EF4-FFF2-40B4-BE49-F238E27FC236}">
                  <a16:creationId xmlns:a16="http://schemas.microsoft.com/office/drawing/2014/main" id="{FF48C708-6959-45F4-94E2-AB0BA7F387F4}"/>
                </a:ext>
              </a:extLst>
            </p:cNvPr>
            <p:cNvGrpSpPr/>
            <p:nvPr/>
          </p:nvGrpSpPr>
          <p:grpSpPr>
            <a:xfrm>
              <a:off x="901023" y="68346"/>
              <a:ext cx="8587523" cy="5329530"/>
              <a:chOff x="-6570309" y="-7443182"/>
              <a:chExt cx="16209740" cy="13402132"/>
            </a:xfrm>
          </p:grpSpPr>
          <p:pic>
            <p:nvPicPr>
              <p:cNvPr id="52" name="Image 51">
                <a:extLst>
                  <a:ext uri="{FF2B5EF4-FFF2-40B4-BE49-F238E27FC236}">
                    <a16:creationId xmlns:a16="http://schemas.microsoft.com/office/drawing/2014/main" id="{CA1A5FD6-BCC6-4CF1-B4AF-6838672E901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70309" y="-7443182"/>
                <a:ext cx="5885714" cy="5057143"/>
              </a:xfrm>
              <a:prstGeom prst="rect">
                <a:avLst/>
              </a:prstGeom>
            </p:spPr>
          </p:pic>
          <p:sp>
            <p:nvSpPr>
              <p:cNvPr id="53" name="Ellipse 52">
                <a:extLst>
                  <a:ext uri="{FF2B5EF4-FFF2-40B4-BE49-F238E27FC236}">
                    <a16:creationId xmlns:a16="http://schemas.microsoft.com/office/drawing/2014/main" id="{7C71BA18-318A-4A8F-B700-A3C1D99961AE}"/>
                  </a:ext>
                </a:extLst>
              </p:cNvPr>
              <p:cNvSpPr/>
              <p:nvPr/>
            </p:nvSpPr>
            <p:spPr>
              <a:xfrm>
                <a:off x="9351032" y="4999010"/>
                <a:ext cx="108000" cy="2160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B47AB3E0-78C1-4CA8-8105-FF24912875D1}"/>
                  </a:ext>
                </a:extLst>
              </p:cNvPr>
              <p:cNvSpPr/>
              <p:nvPr/>
            </p:nvSpPr>
            <p:spPr>
              <a:xfrm>
                <a:off x="9546276" y="5778950"/>
                <a:ext cx="93155" cy="1800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28" name="Forme libre 24">
              <a:extLst>
                <a:ext uri="{FF2B5EF4-FFF2-40B4-BE49-F238E27FC236}">
                  <a16:creationId xmlns:a16="http://schemas.microsoft.com/office/drawing/2014/main" id="{C72F7CC8-16B3-45C3-9E9E-A1723B609046}"/>
                </a:ext>
              </a:extLst>
            </p:cNvPr>
            <p:cNvSpPr/>
            <p:nvPr/>
          </p:nvSpPr>
          <p:spPr>
            <a:xfrm>
              <a:off x="2761467" y="3295458"/>
              <a:ext cx="1417982"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nvGrpSpPr>
            <p:cNvPr id="29" name="Groupe 28">
              <a:extLst>
                <a:ext uri="{FF2B5EF4-FFF2-40B4-BE49-F238E27FC236}">
                  <a16:creationId xmlns:a16="http://schemas.microsoft.com/office/drawing/2014/main" id="{01840E27-6E2A-4E83-ABDE-99562976E54B}"/>
                </a:ext>
              </a:extLst>
            </p:cNvPr>
            <p:cNvGrpSpPr/>
            <p:nvPr/>
          </p:nvGrpSpPr>
          <p:grpSpPr>
            <a:xfrm>
              <a:off x="2171078" y="1775514"/>
              <a:ext cx="1429581" cy="1060174"/>
              <a:chOff x="2171078" y="1775514"/>
              <a:chExt cx="1429581" cy="1060174"/>
            </a:xfrm>
          </p:grpSpPr>
          <p:sp>
            <p:nvSpPr>
              <p:cNvPr id="50" name="Forme libre 47">
                <a:extLst>
                  <a:ext uri="{FF2B5EF4-FFF2-40B4-BE49-F238E27FC236}">
                    <a16:creationId xmlns:a16="http://schemas.microsoft.com/office/drawing/2014/main" id="{897DAA1C-F885-4631-AD31-E968E0729D9D}"/>
                  </a:ext>
                </a:extLst>
              </p:cNvPr>
              <p:cNvSpPr/>
              <p:nvPr/>
            </p:nvSpPr>
            <p:spPr>
              <a:xfrm>
                <a:off x="2171078" y="2305601"/>
                <a:ext cx="1417982"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51" name="Forme libre 48">
                <a:extLst>
                  <a:ext uri="{FF2B5EF4-FFF2-40B4-BE49-F238E27FC236}">
                    <a16:creationId xmlns:a16="http://schemas.microsoft.com/office/drawing/2014/main" id="{90772137-B383-47BD-BDC0-D1955AFB5FE9}"/>
                  </a:ext>
                </a:extLst>
              </p:cNvPr>
              <p:cNvSpPr/>
              <p:nvPr/>
            </p:nvSpPr>
            <p:spPr>
              <a:xfrm flipV="1">
                <a:off x="2182677" y="1775514"/>
                <a:ext cx="1417982"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sp>
          <p:nvSpPr>
            <p:cNvPr id="30" name="Forme libre 26">
              <a:extLst>
                <a:ext uri="{FF2B5EF4-FFF2-40B4-BE49-F238E27FC236}">
                  <a16:creationId xmlns:a16="http://schemas.microsoft.com/office/drawing/2014/main" id="{6233FA21-73AB-4B07-A02B-36F52144E44C}"/>
                </a:ext>
              </a:extLst>
            </p:cNvPr>
            <p:cNvSpPr/>
            <p:nvPr/>
          </p:nvSpPr>
          <p:spPr>
            <a:xfrm>
              <a:off x="1957219" y="3833597"/>
              <a:ext cx="1417982"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1" name="Forme libre 27">
              <a:extLst>
                <a:ext uri="{FF2B5EF4-FFF2-40B4-BE49-F238E27FC236}">
                  <a16:creationId xmlns:a16="http://schemas.microsoft.com/office/drawing/2014/main" id="{06FFC3E7-417A-4BC0-BD43-3208E226D375}"/>
                </a:ext>
              </a:extLst>
            </p:cNvPr>
            <p:cNvSpPr/>
            <p:nvPr/>
          </p:nvSpPr>
          <p:spPr>
            <a:xfrm>
              <a:off x="6826526" y="628210"/>
              <a:ext cx="1417982"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2" name="Forme libre 28">
              <a:extLst>
                <a:ext uri="{FF2B5EF4-FFF2-40B4-BE49-F238E27FC236}">
                  <a16:creationId xmlns:a16="http://schemas.microsoft.com/office/drawing/2014/main" id="{4C42A06E-AE50-426B-8A8E-FBA01D641FDD}"/>
                </a:ext>
              </a:extLst>
            </p:cNvPr>
            <p:cNvSpPr/>
            <p:nvPr/>
          </p:nvSpPr>
          <p:spPr>
            <a:xfrm>
              <a:off x="5781193" y="2120277"/>
              <a:ext cx="881942"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3" name="Forme libre 29">
              <a:extLst>
                <a:ext uri="{FF2B5EF4-FFF2-40B4-BE49-F238E27FC236}">
                  <a16:creationId xmlns:a16="http://schemas.microsoft.com/office/drawing/2014/main" id="{1C842708-33EE-4AC7-97DD-159CDD0C476A}"/>
                </a:ext>
              </a:extLst>
            </p:cNvPr>
            <p:cNvSpPr/>
            <p:nvPr/>
          </p:nvSpPr>
          <p:spPr>
            <a:xfrm>
              <a:off x="4179448" y="2079742"/>
              <a:ext cx="812083"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4" name="Forme libre 30">
              <a:extLst>
                <a:ext uri="{FF2B5EF4-FFF2-40B4-BE49-F238E27FC236}">
                  <a16:creationId xmlns:a16="http://schemas.microsoft.com/office/drawing/2014/main" id="{37189498-D151-4556-ADF6-733CC40547AC}"/>
                </a:ext>
              </a:extLst>
            </p:cNvPr>
            <p:cNvSpPr/>
            <p:nvPr/>
          </p:nvSpPr>
          <p:spPr>
            <a:xfrm flipH="1" flipV="1">
              <a:off x="4538544" y="4986679"/>
              <a:ext cx="905974"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5" name="Forme libre 32">
              <a:extLst>
                <a:ext uri="{FF2B5EF4-FFF2-40B4-BE49-F238E27FC236}">
                  <a16:creationId xmlns:a16="http://schemas.microsoft.com/office/drawing/2014/main" id="{9D14613A-1AAA-442C-A535-AB96E498B445}"/>
                </a:ext>
              </a:extLst>
            </p:cNvPr>
            <p:cNvSpPr/>
            <p:nvPr/>
          </p:nvSpPr>
          <p:spPr>
            <a:xfrm flipH="1" flipV="1">
              <a:off x="4589889" y="4456592"/>
              <a:ext cx="905974"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6" name="Forme libre 33">
              <a:extLst>
                <a:ext uri="{FF2B5EF4-FFF2-40B4-BE49-F238E27FC236}">
                  <a16:creationId xmlns:a16="http://schemas.microsoft.com/office/drawing/2014/main" id="{93053D0F-0E2A-4423-94EA-6BF91916C881}"/>
                </a:ext>
              </a:extLst>
            </p:cNvPr>
            <p:cNvSpPr/>
            <p:nvPr/>
          </p:nvSpPr>
          <p:spPr>
            <a:xfrm flipH="1" flipV="1">
              <a:off x="6182247" y="3215661"/>
              <a:ext cx="480888" cy="530087"/>
            </a:xfrm>
            <a:custGeom>
              <a:avLst/>
              <a:gdLst>
                <a:gd name="connsiteX0" fmla="*/ 1417982 w 1417982"/>
                <a:gd name="connsiteY0" fmla="*/ 530087 h 530087"/>
                <a:gd name="connsiteX1" fmla="*/ 437321 w 1417982"/>
                <a:gd name="connsiteY1" fmla="*/ 0 h 530087"/>
                <a:gd name="connsiteX2" fmla="*/ 0 w 1417982"/>
                <a:gd name="connsiteY2" fmla="*/ 0 h 530087"/>
                <a:gd name="connsiteX3" fmla="*/ 0 w 1417982"/>
                <a:gd name="connsiteY3" fmla="*/ 0 h 530087"/>
              </a:gdLst>
              <a:ahLst/>
              <a:cxnLst>
                <a:cxn ang="0">
                  <a:pos x="connsiteX0" y="connsiteY0"/>
                </a:cxn>
                <a:cxn ang="0">
                  <a:pos x="connsiteX1" y="connsiteY1"/>
                </a:cxn>
                <a:cxn ang="0">
                  <a:pos x="connsiteX2" y="connsiteY2"/>
                </a:cxn>
                <a:cxn ang="0">
                  <a:pos x="connsiteX3" y="connsiteY3"/>
                </a:cxn>
              </a:cxnLst>
              <a:rect l="l" t="t" r="r" b="b"/>
              <a:pathLst>
                <a:path w="1417982" h="530087">
                  <a:moveTo>
                    <a:pt x="1417982" y="530087"/>
                  </a:moveTo>
                  <a:lnTo>
                    <a:pt x="437321" y="0"/>
                  </a:lnTo>
                  <a:lnTo>
                    <a:pt x="0" y="0"/>
                  </a:lnTo>
                  <a:lnTo>
                    <a:pt x="0" y="0"/>
                  </a:lnTo>
                </a:path>
              </a:pathLst>
            </a:custGeom>
            <a:ln w="19050">
              <a:headEnd type="stealth" w="med" len="lg"/>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7" name="Forme libre 34">
              <a:extLst>
                <a:ext uri="{FF2B5EF4-FFF2-40B4-BE49-F238E27FC236}">
                  <a16:creationId xmlns:a16="http://schemas.microsoft.com/office/drawing/2014/main" id="{ABA5D425-BA22-4314-BA02-EE7C7337B323}"/>
                </a:ext>
              </a:extLst>
            </p:cNvPr>
            <p:cNvSpPr/>
            <p:nvPr/>
          </p:nvSpPr>
          <p:spPr>
            <a:xfrm>
              <a:off x="1840460" y="5940453"/>
              <a:ext cx="1304174" cy="126520"/>
            </a:xfrm>
            <a:custGeom>
              <a:avLst/>
              <a:gdLst>
                <a:gd name="connsiteX0" fmla="*/ 0 w 1311965"/>
                <a:gd name="connsiteY0" fmla="*/ 0 h 331305"/>
                <a:gd name="connsiteX1" fmla="*/ 887896 w 1311965"/>
                <a:gd name="connsiteY1" fmla="*/ 331305 h 331305"/>
                <a:gd name="connsiteX2" fmla="*/ 1311965 w 1311965"/>
                <a:gd name="connsiteY2" fmla="*/ 331305 h 331305"/>
              </a:gdLst>
              <a:ahLst/>
              <a:cxnLst>
                <a:cxn ang="0">
                  <a:pos x="connsiteX0" y="connsiteY0"/>
                </a:cxn>
                <a:cxn ang="0">
                  <a:pos x="connsiteX1" y="connsiteY1"/>
                </a:cxn>
                <a:cxn ang="0">
                  <a:pos x="connsiteX2" y="connsiteY2"/>
                </a:cxn>
              </a:cxnLst>
              <a:rect l="l" t="t" r="r" b="b"/>
              <a:pathLst>
                <a:path w="1311965" h="331305">
                  <a:moveTo>
                    <a:pt x="0" y="0"/>
                  </a:moveTo>
                  <a:lnTo>
                    <a:pt x="887896" y="331305"/>
                  </a:lnTo>
                  <a:lnTo>
                    <a:pt x="1311965" y="331305"/>
                  </a:lnTo>
                </a:path>
              </a:pathLst>
            </a:custGeom>
            <a:ln w="19050">
              <a:headEnd type="stealth"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8" name="ZoneTexte 37">
              <a:extLst>
                <a:ext uri="{FF2B5EF4-FFF2-40B4-BE49-F238E27FC236}">
                  <a16:creationId xmlns:a16="http://schemas.microsoft.com/office/drawing/2014/main" id="{CC41F1FA-FA8E-46C9-8F1D-C8E4F45ABCC1}"/>
                </a:ext>
              </a:extLst>
            </p:cNvPr>
            <p:cNvSpPr txBox="1"/>
            <p:nvPr/>
          </p:nvSpPr>
          <p:spPr>
            <a:xfrm>
              <a:off x="2281168" y="1836822"/>
              <a:ext cx="385042" cy="523220"/>
            </a:xfrm>
            <a:prstGeom prst="rect">
              <a:avLst/>
            </a:prstGeom>
            <a:noFill/>
          </p:spPr>
          <p:txBody>
            <a:bodyPr wrap="none" rtlCol="0">
              <a:spAutoFit/>
            </a:bodyPr>
            <a:lstStyle/>
            <a:p>
              <a:r>
                <a:rPr lang="fr-FR" sz="2800" b="1" dirty="0">
                  <a:latin typeface="Arial" panose="020B0604020202020204" pitchFamily="34" charset="0"/>
                  <a:cs typeface="Arial" panose="020B0604020202020204" pitchFamily="34" charset="0"/>
                </a:rPr>
                <a:t>8</a:t>
              </a:r>
            </a:p>
          </p:txBody>
        </p:sp>
        <p:sp>
          <p:nvSpPr>
            <p:cNvPr id="39" name="ZoneTexte 38">
              <a:extLst>
                <a:ext uri="{FF2B5EF4-FFF2-40B4-BE49-F238E27FC236}">
                  <a16:creationId xmlns:a16="http://schemas.microsoft.com/office/drawing/2014/main" id="{4BF31695-692D-4099-9B02-D7E80F53B1E2}"/>
                </a:ext>
              </a:extLst>
            </p:cNvPr>
            <p:cNvSpPr txBox="1"/>
            <p:nvPr/>
          </p:nvSpPr>
          <p:spPr>
            <a:xfrm>
              <a:off x="6826526" y="150008"/>
              <a:ext cx="385042" cy="523220"/>
            </a:xfrm>
            <a:prstGeom prst="rect">
              <a:avLst/>
            </a:prstGeom>
            <a:noFill/>
          </p:spPr>
          <p:txBody>
            <a:bodyPr wrap="none" rtlCol="0">
              <a:spAutoFit/>
            </a:bodyPr>
            <a:lstStyle/>
            <a:p>
              <a:r>
                <a:rPr lang="fr-FR" sz="2800" b="1" dirty="0">
                  <a:latin typeface="Arial" panose="020B0604020202020204" pitchFamily="34" charset="0"/>
                  <a:cs typeface="Arial" panose="020B0604020202020204" pitchFamily="34" charset="0"/>
                </a:rPr>
                <a:t>9</a:t>
              </a:r>
            </a:p>
          </p:txBody>
        </p:sp>
        <p:sp>
          <p:nvSpPr>
            <p:cNvPr id="40" name="ZoneTexte 39">
              <a:extLst>
                <a:ext uri="{FF2B5EF4-FFF2-40B4-BE49-F238E27FC236}">
                  <a16:creationId xmlns:a16="http://schemas.microsoft.com/office/drawing/2014/main" id="{795CDFD3-FC62-46E4-B806-E9654BF8AFF2}"/>
                </a:ext>
              </a:extLst>
            </p:cNvPr>
            <p:cNvSpPr txBox="1"/>
            <p:nvPr/>
          </p:nvSpPr>
          <p:spPr>
            <a:xfrm>
              <a:off x="5709853" y="1678295"/>
              <a:ext cx="385042" cy="523220"/>
            </a:xfrm>
            <a:prstGeom prst="rect">
              <a:avLst/>
            </a:prstGeom>
            <a:noFill/>
          </p:spPr>
          <p:txBody>
            <a:bodyPr wrap="none" rtlCol="0">
              <a:spAutoFit/>
            </a:bodyPr>
            <a:lstStyle/>
            <a:p>
              <a:r>
                <a:rPr lang="fr-FR" sz="2800" b="1" dirty="0">
                  <a:latin typeface="Arial" panose="020B0604020202020204" pitchFamily="34" charset="0"/>
                  <a:cs typeface="Arial" panose="020B0604020202020204" pitchFamily="34" charset="0"/>
                </a:rPr>
                <a:t>6</a:t>
              </a:r>
            </a:p>
          </p:txBody>
        </p:sp>
        <p:sp>
          <p:nvSpPr>
            <p:cNvPr id="41" name="ZoneTexte 40">
              <a:extLst>
                <a:ext uri="{FF2B5EF4-FFF2-40B4-BE49-F238E27FC236}">
                  <a16:creationId xmlns:a16="http://schemas.microsoft.com/office/drawing/2014/main" id="{428512CD-D048-45E2-96AC-A4AB6F117A90}"/>
                </a:ext>
              </a:extLst>
            </p:cNvPr>
            <p:cNvSpPr txBox="1"/>
            <p:nvPr/>
          </p:nvSpPr>
          <p:spPr>
            <a:xfrm>
              <a:off x="4113500" y="1608579"/>
              <a:ext cx="385042" cy="523220"/>
            </a:xfrm>
            <a:prstGeom prst="rect">
              <a:avLst/>
            </a:prstGeom>
            <a:noFill/>
          </p:spPr>
          <p:txBody>
            <a:bodyPr wrap="none" rtlCol="0">
              <a:spAutoFit/>
            </a:bodyPr>
            <a:lstStyle/>
            <a:p>
              <a:r>
                <a:rPr lang="fr-FR" sz="2800" b="1" dirty="0">
                  <a:latin typeface="Arial" panose="020B0604020202020204" pitchFamily="34" charset="0"/>
                  <a:cs typeface="Arial" panose="020B0604020202020204" pitchFamily="34" charset="0"/>
                </a:rPr>
                <a:t>5</a:t>
              </a:r>
            </a:p>
          </p:txBody>
        </p:sp>
        <p:sp>
          <p:nvSpPr>
            <p:cNvPr id="42" name="ZoneTexte 41">
              <a:extLst>
                <a:ext uri="{FF2B5EF4-FFF2-40B4-BE49-F238E27FC236}">
                  <a16:creationId xmlns:a16="http://schemas.microsoft.com/office/drawing/2014/main" id="{C1188496-8558-4FAF-880B-456927C95C12}"/>
                </a:ext>
              </a:extLst>
            </p:cNvPr>
            <p:cNvSpPr txBox="1"/>
            <p:nvPr/>
          </p:nvSpPr>
          <p:spPr>
            <a:xfrm>
              <a:off x="2761467" y="2850607"/>
              <a:ext cx="385042" cy="523220"/>
            </a:xfrm>
            <a:prstGeom prst="rect">
              <a:avLst/>
            </a:prstGeom>
            <a:noFill/>
          </p:spPr>
          <p:txBody>
            <a:bodyPr wrap="none" rtlCol="0">
              <a:spAutoFit/>
            </a:bodyPr>
            <a:lstStyle/>
            <a:p>
              <a:r>
                <a:rPr lang="fr-FR" sz="2800" b="1" dirty="0">
                  <a:latin typeface="Arial" panose="020B0604020202020204" pitchFamily="34" charset="0"/>
                  <a:cs typeface="Arial" panose="020B0604020202020204" pitchFamily="34" charset="0"/>
                </a:rPr>
                <a:t>4</a:t>
              </a:r>
            </a:p>
          </p:txBody>
        </p:sp>
        <p:sp>
          <p:nvSpPr>
            <p:cNvPr id="43" name="ZoneTexte 42">
              <a:extLst>
                <a:ext uri="{FF2B5EF4-FFF2-40B4-BE49-F238E27FC236}">
                  <a16:creationId xmlns:a16="http://schemas.microsoft.com/office/drawing/2014/main" id="{B6938E10-B661-422B-9D83-E2DE130EF4A5}"/>
                </a:ext>
              </a:extLst>
            </p:cNvPr>
            <p:cNvSpPr txBox="1"/>
            <p:nvPr/>
          </p:nvSpPr>
          <p:spPr>
            <a:xfrm>
              <a:off x="1990156" y="3385477"/>
              <a:ext cx="385042" cy="523220"/>
            </a:xfrm>
            <a:prstGeom prst="rect">
              <a:avLst/>
            </a:prstGeom>
            <a:noFill/>
          </p:spPr>
          <p:txBody>
            <a:bodyPr wrap="none" rtlCol="0">
              <a:spAutoFit/>
            </a:bodyPr>
            <a:lstStyle/>
            <a:p>
              <a:r>
                <a:rPr lang="fr-FR" sz="2800" b="1" dirty="0">
                  <a:latin typeface="Arial" panose="020B0604020202020204" pitchFamily="34" charset="0"/>
                  <a:cs typeface="Arial" panose="020B0604020202020204" pitchFamily="34" charset="0"/>
                </a:rPr>
                <a:t>3</a:t>
              </a:r>
            </a:p>
          </p:txBody>
        </p:sp>
        <p:sp>
          <p:nvSpPr>
            <p:cNvPr id="44" name="ZoneTexte 43">
              <a:extLst>
                <a:ext uri="{FF2B5EF4-FFF2-40B4-BE49-F238E27FC236}">
                  <a16:creationId xmlns:a16="http://schemas.microsoft.com/office/drawing/2014/main" id="{D1BA05C1-7B59-4055-B4D2-9F761CF11814}"/>
                </a:ext>
              </a:extLst>
            </p:cNvPr>
            <p:cNvSpPr txBox="1"/>
            <p:nvPr/>
          </p:nvSpPr>
          <p:spPr>
            <a:xfrm>
              <a:off x="798954" y="4196230"/>
              <a:ext cx="385042" cy="523220"/>
            </a:xfrm>
            <a:prstGeom prst="rect">
              <a:avLst/>
            </a:prstGeom>
            <a:noFill/>
          </p:spPr>
          <p:txBody>
            <a:bodyPr wrap="none" rtlCol="0">
              <a:spAutoFit/>
            </a:bodyPr>
            <a:lstStyle/>
            <a:p>
              <a:r>
                <a:rPr lang="fr-FR" sz="2800" b="1" dirty="0">
                  <a:latin typeface="Arial" panose="020B0604020202020204" pitchFamily="34" charset="0"/>
                  <a:cs typeface="Arial" panose="020B0604020202020204" pitchFamily="34" charset="0"/>
                </a:rPr>
                <a:t>2</a:t>
              </a:r>
            </a:p>
          </p:txBody>
        </p:sp>
        <p:sp>
          <p:nvSpPr>
            <p:cNvPr id="45" name="ZoneTexte 44">
              <a:extLst>
                <a:ext uri="{FF2B5EF4-FFF2-40B4-BE49-F238E27FC236}">
                  <a16:creationId xmlns:a16="http://schemas.microsoft.com/office/drawing/2014/main" id="{F513796F-290A-4BBF-B396-2A5593C224A0}"/>
                </a:ext>
              </a:extLst>
            </p:cNvPr>
            <p:cNvSpPr txBox="1"/>
            <p:nvPr/>
          </p:nvSpPr>
          <p:spPr>
            <a:xfrm>
              <a:off x="2778547" y="5602850"/>
              <a:ext cx="385042" cy="523220"/>
            </a:xfrm>
            <a:prstGeom prst="rect">
              <a:avLst/>
            </a:prstGeom>
            <a:noFill/>
          </p:spPr>
          <p:txBody>
            <a:bodyPr wrap="none" rtlCol="0">
              <a:spAutoFit/>
            </a:bodyPr>
            <a:lstStyle/>
            <a:p>
              <a:r>
                <a:rPr lang="fr-FR" sz="2800" b="1" dirty="0">
                  <a:latin typeface="Arial" panose="020B0604020202020204" pitchFamily="34" charset="0"/>
                  <a:cs typeface="Arial" panose="020B0604020202020204" pitchFamily="34" charset="0"/>
                </a:rPr>
                <a:t>1</a:t>
              </a:r>
            </a:p>
          </p:txBody>
        </p:sp>
        <p:sp>
          <p:nvSpPr>
            <p:cNvPr id="46" name="ZoneTexte 45">
              <a:extLst>
                <a:ext uri="{FF2B5EF4-FFF2-40B4-BE49-F238E27FC236}">
                  <a16:creationId xmlns:a16="http://schemas.microsoft.com/office/drawing/2014/main" id="{D39D29E3-FD9C-475A-BC06-9302F92173BA}"/>
                </a:ext>
              </a:extLst>
            </p:cNvPr>
            <p:cNvSpPr txBox="1"/>
            <p:nvPr/>
          </p:nvSpPr>
          <p:spPr>
            <a:xfrm>
              <a:off x="5016079" y="5137686"/>
              <a:ext cx="527709" cy="461665"/>
            </a:xfrm>
            <a:prstGeom prst="rect">
              <a:avLst/>
            </a:prstGeom>
            <a:noFill/>
          </p:spPr>
          <p:txBody>
            <a:bodyPr wrap="none" rtlCol="0">
              <a:spAutoFit/>
            </a:bodyPr>
            <a:lstStyle/>
            <a:p>
              <a:r>
                <a:rPr lang="fr-FR" sz="2400" b="1" dirty="0">
                  <a:latin typeface="Arial" panose="020B0604020202020204" pitchFamily="34" charset="0"/>
                  <a:cs typeface="Arial" panose="020B0604020202020204" pitchFamily="34" charset="0"/>
                </a:rPr>
                <a:t>10</a:t>
              </a:r>
            </a:p>
          </p:txBody>
        </p:sp>
        <p:sp>
          <p:nvSpPr>
            <p:cNvPr id="47" name="ZoneTexte 46">
              <a:extLst>
                <a:ext uri="{FF2B5EF4-FFF2-40B4-BE49-F238E27FC236}">
                  <a16:creationId xmlns:a16="http://schemas.microsoft.com/office/drawing/2014/main" id="{259707C2-32B0-49CC-8060-D4227CE2401C}"/>
                </a:ext>
              </a:extLst>
            </p:cNvPr>
            <p:cNvSpPr txBox="1"/>
            <p:nvPr/>
          </p:nvSpPr>
          <p:spPr>
            <a:xfrm>
              <a:off x="5091504" y="4596326"/>
              <a:ext cx="510717" cy="461665"/>
            </a:xfrm>
            <a:prstGeom prst="rect">
              <a:avLst/>
            </a:prstGeom>
            <a:noFill/>
          </p:spPr>
          <p:txBody>
            <a:bodyPr wrap="none" rtlCol="0">
              <a:spAutoFit/>
            </a:bodyPr>
            <a:lstStyle/>
            <a:p>
              <a:r>
                <a:rPr lang="fr-FR" sz="2400" b="1" dirty="0">
                  <a:latin typeface="Arial" panose="020B0604020202020204" pitchFamily="34" charset="0"/>
                  <a:cs typeface="Arial" panose="020B0604020202020204" pitchFamily="34" charset="0"/>
                </a:rPr>
                <a:t>11</a:t>
              </a:r>
            </a:p>
          </p:txBody>
        </p:sp>
        <p:sp>
          <p:nvSpPr>
            <p:cNvPr id="48" name="ZoneTexte 47">
              <a:extLst>
                <a:ext uri="{FF2B5EF4-FFF2-40B4-BE49-F238E27FC236}">
                  <a16:creationId xmlns:a16="http://schemas.microsoft.com/office/drawing/2014/main" id="{F7C4788F-24EC-499D-B421-C095AD526C17}"/>
                </a:ext>
              </a:extLst>
            </p:cNvPr>
            <p:cNvSpPr txBox="1"/>
            <p:nvPr/>
          </p:nvSpPr>
          <p:spPr>
            <a:xfrm>
              <a:off x="6436862" y="3311332"/>
              <a:ext cx="385042" cy="523220"/>
            </a:xfrm>
            <a:prstGeom prst="rect">
              <a:avLst/>
            </a:prstGeom>
            <a:noFill/>
          </p:spPr>
          <p:txBody>
            <a:bodyPr wrap="none" rtlCol="0">
              <a:spAutoFit/>
            </a:bodyPr>
            <a:lstStyle/>
            <a:p>
              <a:r>
                <a:rPr lang="fr-FR" sz="2800" b="1" dirty="0">
                  <a:latin typeface="Arial" panose="020B0604020202020204" pitchFamily="34" charset="0"/>
                  <a:cs typeface="Arial" panose="020B0604020202020204" pitchFamily="34" charset="0"/>
                </a:rPr>
                <a:t>7</a:t>
              </a:r>
            </a:p>
          </p:txBody>
        </p:sp>
        <p:sp>
          <p:nvSpPr>
            <p:cNvPr id="49" name="Forme libre 46">
              <a:extLst>
                <a:ext uri="{FF2B5EF4-FFF2-40B4-BE49-F238E27FC236}">
                  <a16:creationId xmlns:a16="http://schemas.microsoft.com/office/drawing/2014/main" id="{E0599F65-9460-493D-ABB5-E5C47269D1EF}"/>
                </a:ext>
              </a:extLst>
            </p:cNvPr>
            <p:cNvSpPr/>
            <p:nvPr/>
          </p:nvSpPr>
          <p:spPr>
            <a:xfrm>
              <a:off x="850899" y="4646880"/>
              <a:ext cx="423205" cy="149509"/>
            </a:xfrm>
            <a:custGeom>
              <a:avLst/>
              <a:gdLst>
                <a:gd name="connsiteX0" fmla="*/ 624114 w 624114"/>
                <a:gd name="connsiteY0" fmla="*/ 261257 h 261257"/>
                <a:gd name="connsiteX1" fmla="*/ 304800 w 624114"/>
                <a:gd name="connsiteY1" fmla="*/ 0 h 261257"/>
                <a:gd name="connsiteX2" fmla="*/ 0 w 624114"/>
                <a:gd name="connsiteY2" fmla="*/ 0 h 261257"/>
              </a:gdLst>
              <a:ahLst/>
              <a:cxnLst>
                <a:cxn ang="0">
                  <a:pos x="connsiteX0" y="connsiteY0"/>
                </a:cxn>
                <a:cxn ang="0">
                  <a:pos x="connsiteX1" y="connsiteY1"/>
                </a:cxn>
                <a:cxn ang="0">
                  <a:pos x="connsiteX2" y="connsiteY2"/>
                </a:cxn>
              </a:cxnLst>
              <a:rect l="l" t="t" r="r" b="b"/>
              <a:pathLst>
                <a:path w="624114" h="261257">
                  <a:moveTo>
                    <a:pt x="624114" y="261257"/>
                  </a:moveTo>
                  <a:lnTo>
                    <a:pt x="304800" y="0"/>
                  </a:lnTo>
                  <a:lnTo>
                    <a:pt x="0" y="0"/>
                  </a:lnTo>
                </a:path>
              </a:pathLst>
            </a:custGeom>
            <a:noFill/>
            <a:ln w="19050">
              <a:solidFill>
                <a:schemeClr val="tx1"/>
              </a:solidFill>
              <a:headEnd type="stealth" w="med"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C745EB2E-DFB8-464B-A6D3-14E60342A3DF}"/>
              </a:ext>
            </a:extLst>
          </p:cNvPr>
          <p:cNvGrpSpPr/>
          <p:nvPr/>
        </p:nvGrpSpPr>
        <p:grpSpPr>
          <a:xfrm>
            <a:off x="-51523" y="1070387"/>
            <a:ext cx="2055991" cy="5491312"/>
            <a:chOff x="1643270" y="243231"/>
            <a:chExt cx="2055991" cy="5491312"/>
          </a:xfrm>
        </p:grpSpPr>
        <p:pic>
          <p:nvPicPr>
            <p:cNvPr id="59" name="Image 58">
              <a:extLst>
                <a:ext uri="{FF2B5EF4-FFF2-40B4-BE49-F238E27FC236}">
                  <a16:creationId xmlns:a16="http://schemas.microsoft.com/office/drawing/2014/main" id="{C33DEAAD-B9E1-4A75-A988-7CA9B4B7F1A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643270" y="267876"/>
              <a:ext cx="2052946" cy="5466667"/>
            </a:xfrm>
            <a:prstGeom prst="rect">
              <a:avLst/>
            </a:prstGeom>
          </p:spPr>
        </p:pic>
        <p:sp>
          <p:nvSpPr>
            <p:cNvPr id="60" name="Rectangle à coins arrondis 57">
              <a:extLst>
                <a:ext uri="{FF2B5EF4-FFF2-40B4-BE49-F238E27FC236}">
                  <a16:creationId xmlns:a16="http://schemas.microsoft.com/office/drawing/2014/main" id="{1CD0C286-B8E5-4332-BA33-BB054730E404}"/>
                </a:ext>
              </a:extLst>
            </p:cNvPr>
            <p:cNvSpPr/>
            <p:nvPr/>
          </p:nvSpPr>
          <p:spPr>
            <a:xfrm>
              <a:off x="2649684" y="243231"/>
              <a:ext cx="1049577" cy="5463157"/>
            </a:xfrm>
            <a:prstGeom prst="roundRect">
              <a:avLst/>
            </a:prstGeom>
            <a:noFill/>
            <a:ln w="762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sp>
        <p:nvSpPr>
          <p:cNvPr id="61" name="ZoneTexte 60">
            <a:extLst>
              <a:ext uri="{FF2B5EF4-FFF2-40B4-BE49-F238E27FC236}">
                <a16:creationId xmlns:a16="http://schemas.microsoft.com/office/drawing/2014/main" id="{0182C9F2-D247-4BFE-AF3D-D007A1195F4E}"/>
              </a:ext>
            </a:extLst>
          </p:cNvPr>
          <p:cNvSpPr txBox="1"/>
          <p:nvPr/>
        </p:nvSpPr>
        <p:spPr>
          <a:xfrm>
            <a:off x="1259262" y="4623776"/>
            <a:ext cx="336761" cy="584775"/>
          </a:xfrm>
          <a:prstGeom prst="rect">
            <a:avLst/>
          </a:prstGeom>
          <a:noFill/>
        </p:spPr>
        <p:txBody>
          <a:bodyPr wrap="square" rtlCol="0">
            <a:spAutoFit/>
          </a:bodyPr>
          <a:lstStyle/>
          <a:p>
            <a:r>
              <a:rPr lang="fr-FR" sz="3200" b="1" dirty="0">
                <a:solidFill>
                  <a:srgbClr val="FF0000"/>
                </a:solidFill>
                <a:latin typeface="Arial" panose="020B0604020202020204" pitchFamily="34" charset="0"/>
                <a:cs typeface="Arial" panose="020B0604020202020204" pitchFamily="34" charset="0"/>
              </a:rPr>
              <a:t>1</a:t>
            </a:r>
          </a:p>
        </p:txBody>
      </p:sp>
      <p:sp>
        <p:nvSpPr>
          <p:cNvPr id="62" name="ZoneTexte 61">
            <a:extLst>
              <a:ext uri="{FF2B5EF4-FFF2-40B4-BE49-F238E27FC236}">
                <a16:creationId xmlns:a16="http://schemas.microsoft.com/office/drawing/2014/main" id="{4C6F3552-D29A-4087-AB97-CDC1431F48E2}"/>
              </a:ext>
            </a:extLst>
          </p:cNvPr>
          <p:cNvSpPr txBox="1"/>
          <p:nvPr/>
        </p:nvSpPr>
        <p:spPr>
          <a:xfrm>
            <a:off x="1258051" y="2410687"/>
            <a:ext cx="336761" cy="584775"/>
          </a:xfrm>
          <a:prstGeom prst="rect">
            <a:avLst/>
          </a:prstGeom>
          <a:noFill/>
        </p:spPr>
        <p:txBody>
          <a:bodyPr wrap="square" rtlCol="0">
            <a:spAutoFit/>
          </a:bodyPr>
          <a:lstStyle/>
          <a:p>
            <a:r>
              <a:rPr lang="fr-FR" sz="3200" b="1" dirty="0">
                <a:solidFill>
                  <a:srgbClr val="FF0000"/>
                </a:solidFill>
                <a:latin typeface="Arial" panose="020B0604020202020204" pitchFamily="34" charset="0"/>
                <a:cs typeface="Arial" panose="020B0604020202020204" pitchFamily="34" charset="0"/>
              </a:rPr>
              <a:t>2</a:t>
            </a:r>
          </a:p>
        </p:txBody>
      </p:sp>
      <p:sp>
        <p:nvSpPr>
          <p:cNvPr id="63" name="ZoneTexte 62">
            <a:extLst>
              <a:ext uri="{FF2B5EF4-FFF2-40B4-BE49-F238E27FC236}">
                <a16:creationId xmlns:a16="http://schemas.microsoft.com/office/drawing/2014/main" id="{8E211B9F-E7EF-4161-B924-DA547A1395C7}"/>
              </a:ext>
            </a:extLst>
          </p:cNvPr>
          <p:cNvSpPr txBox="1"/>
          <p:nvPr/>
        </p:nvSpPr>
        <p:spPr>
          <a:xfrm>
            <a:off x="1273549" y="1564991"/>
            <a:ext cx="336761" cy="584775"/>
          </a:xfrm>
          <a:prstGeom prst="rect">
            <a:avLst/>
          </a:prstGeom>
          <a:noFill/>
        </p:spPr>
        <p:txBody>
          <a:bodyPr wrap="square" rtlCol="0">
            <a:spAutoFit/>
          </a:bodyPr>
          <a:lstStyle/>
          <a:p>
            <a:r>
              <a:rPr lang="fr-FR" sz="3200" b="1" dirty="0">
                <a:solidFill>
                  <a:srgbClr val="FF0000"/>
                </a:solidFill>
                <a:latin typeface="Arial" panose="020B0604020202020204" pitchFamily="34" charset="0"/>
                <a:cs typeface="Arial" panose="020B0604020202020204" pitchFamily="34" charset="0"/>
              </a:rPr>
              <a:t>2</a:t>
            </a:r>
          </a:p>
        </p:txBody>
      </p:sp>
      <p:pic>
        <p:nvPicPr>
          <p:cNvPr id="64" name="Image 63">
            <a:extLst>
              <a:ext uri="{FF2B5EF4-FFF2-40B4-BE49-F238E27FC236}">
                <a16:creationId xmlns:a16="http://schemas.microsoft.com/office/drawing/2014/main" id="{D82EACDB-49B7-4AE7-9FFC-E9E2C20F27FA}"/>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062874" y="3608778"/>
            <a:ext cx="2787841" cy="3108788"/>
          </a:xfrm>
          <a:prstGeom prst="rect">
            <a:avLst/>
          </a:prstGeom>
          <a:effectLst>
            <a:outerShdw blurRad="63500" sx="102000" sy="102000" algn="ctr" rotWithShape="0">
              <a:prstClr val="black">
                <a:alpha val="40000"/>
              </a:prstClr>
            </a:outerShdw>
          </a:effectLst>
        </p:spPr>
      </p:pic>
      <p:sp>
        <p:nvSpPr>
          <p:cNvPr id="65" name="ZoneTexte 64">
            <a:extLst>
              <a:ext uri="{FF2B5EF4-FFF2-40B4-BE49-F238E27FC236}">
                <a16:creationId xmlns:a16="http://schemas.microsoft.com/office/drawing/2014/main" id="{564AEDA2-B69F-43E6-A40E-E9490E55D940}"/>
              </a:ext>
            </a:extLst>
          </p:cNvPr>
          <p:cNvSpPr txBox="1"/>
          <p:nvPr/>
        </p:nvSpPr>
        <p:spPr>
          <a:xfrm>
            <a:off x="1279834" y="1085928"/>
            <a:ext cx="336761" cy="584775"/>
          </a:xfrm>
          <a:prstGeom prst="rect">
            <a:avLst/>
          </a:prstGeom>
          <a:noFill/>
        </p:spPr>
        <p:txBody>
          <a:bodyPr wrap="square" rtlCol="0">
            <a:spAutoFit/>
          </a:bodyPr>
          <a:lstStyle/>
          <a:p>
            <a:r>
              <a:rPr lang="fr-FR" sz="3200" b="1" dirty="0">
                <a:solidFill>
                  <a:srgbClr val="FF0000"/>
                </a:solidFill>
                <a:latin typeface="Arial" panose="020B0604020202020204" pitchFamily="34" charset="0"/>
                <a:cs typeface="Arial" panose="020B0604020202020204" pitchFamily="34" charset="0"/>
              </a:rPr>
              <a:t>2</a:t>
            </a:r>
          </a:p>
        </p:txBody>
      </p:sp>
      <p:pic>
        <p:nvPicPr>
          <p:cNvPr id="2" name="Image 1">
            <a:hlinkClick r:id="rId14" action="ppaction://hlinksldjump"/>
            <a:extLst>
              <a:ext uri="{FF2B5EF4-FFF2-40B4-BE49-F238E27FC236}">
                <a16:creationId xmlns:a16="http://schemas.microsoft.com/office/drawing/2014/main" id="{99A40547-1008-40B1-B2ED-3A07CEFC2AB0}"/>
              </a:ext>
            </a:extLst>
          </p:cNvPr>
          <p:cNvPicPr>
            <a:picLocks noChangeAspect="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36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up)">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p:cTn id="24" dur="500" fill="hold"/>
                                        <p:tgtEl>
                                          <p:spTgt spid="61"/>
                                        </p:tgtEl>
                                        <p:attrNameLst>
                                          <p:attrName>ppt_w</p:attrName>
                                        </p:attrNameLst>
                                      </p:cBhvr>
                                      <p:tavLst>
                                        <p:tav tm="0">
                                          <p:val>
                                            <p:fltVal val="0"/>
                                          </p:val>
                                        </p:tav>
                                        <p:tav tm="100000">
                                          <p:val>
                                            <p:strVal val="#ppt_w"/>
                                          </p:val>
                                        </p:tav>
                                      </p:tavLst>
                                    </p:anim>
                                    <p:anim calcmode="lin" valueType="num">
                                      <p:cBhvr>
                                        <p:cTn id="25" dur="500" fill="hold"/>
                                        <p:tgtEl>
                                          <p:spTgt spid="61"/>
                                        </p:tgtEl>
                                        <p:attrNameLst>
                                          <p:attrName>ppt_h</p:attrName>
                                        </p:attrNameLst>
                                      </p:cBhvr>
                                      <p:tavLst>
                                        <p:tav tm="0">
                                          <p:val>
                                            <p:fltVal val="0"/>
                                          </p:val>
                                        </p:tav>
                                        <p:tav tm="100000">
                                          <p:val>
                                            <p:strVal val="#ppt_h"/>
                                          </p:val>
                                        </p:tav>
                                      </p:tavLst>
                                    </p:anim>
                                    <p:animEffect transition="in" filter="fade">
                                      <p:cBhvr>
                                        <p:cTn id="26" dur="500"/>
                                        <p:tgtEl>
                                          <p:spTgt spid="61"/>
                                        </p:tgtEl>
                                      </p:cBhvr>
                                    </p:animEffect>
                                    <p:anim calcmode="lin" valueType="num">
                                      <p:cBhvr>
                                        <p:cTn id="27" dur="500" fill="hold"/>
                                        <p:tgtEl>
                                          <p:spTgt spid="61"/>
                                        </p:tgtEl>
                                        <p:attrNameLst>
                                          <p:attrName>ppt_x</p:attrName>
                                        </p:attrNameLst>
                                      </p:cBhvr>
                                      <p:tavLst>
                                        <p:tav tm="0">
                                          <p:val>
                                            <p:fltVal val="0.5"/>
                                          </p:val>
                                        </p:tav>
                                        <p:tav tm="100000">
                                          <p:val>
                                            <p:strVal val="#ppt_x"/>
                                          </p:val>
                                        </p:tav>
                                      </p:tavLst>
                                    </p:anim>
                                    <p:anim calcmode="lin" valueType="num">
                                      <p:cBhvr>
                                        <p:cTn id="28" dur="500" fill="hold"/>
                                        <p:tgtEl>
                                          <p:spTgt spid="61"/>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p:cTn id="33" dur="500" fill="hold"/>
                                        <p:tgtEl>
                                          <p:spTgt spid="62"/>
                                        </p:tgtEl>
                                        <p:attrNameLst>
                                          <p:attrName>ppt_w</p:attrName>
                                        </p:attrNameLst>
                                      </p:cBhvr>
                                      <p:tavLst>
                                        <p:tav tm="0">
                                          <p:val>
                                            <p:fltVal val="0"/>
                                          </p:val>
                                        </p:tav>
                                        <p:tav tm="100000">
                                          <p:val>
                                            <p:strVal val="#ppt_w"/>
                                          </p:val>
                                        </p:tav>
                                      </p:tavLst>
                                    </p:anim>
                                    <p:anim calcmode="lin" valueType="num">
                                      <p:cBhvr>
                                        <p:cTn id="34" dur="500" fill="hold"/>
                                        <p:tgtEl>
                                          <p:spTgt spid="62"/>
                                        </p:tgtEl>
                                        <p:attrNameLst>
                                          <p:attrName>ppt_h</p:attrName>
                                        </p:attrNameLst>
                                      </p:cBhvr>
                                      <p:tavLst>
                                        <p:tav tm="0">
                                          <p:val>
                                            <p:fltVal val="0"/>
                                          </p:val>
                                        </p:tav>
                                        <p:tav tm="100000">
                                          <p:val>
                                            <p:strVal val="#ppt_h"/>
                                          </p:val>
                                        </p:tav>
                                      </p:tavLst>
                                    </p:anim>
                                    <p:animEffect transition="in" filter="fade">
                                      <p:cBhvr>
                                        <p:cTn id="35" dur="500"/>
                                        <p:tgtEl>
                                          <p:spTgt spid="62"/>
                                        </p:tgtEl>
                                      </p:cBhvr>
                                    </p:animEffect>
                                    <p:anim calcmode="lin" valueType="num">
                                      <p:cBhvr>
                                        <p:cTn id="36" dur="500" fill="hold"/>
                                        <p:tgtEl>
                                          <p:spTgt spid="62"/>
                                        </p:tgtEl>
                                        <p:attrNameLst>
                                          <p:attrName>ppt_x</p:attrName>
                                        </p:attrNameLst>
                                      </p:cBhvr>
                                      <p:tavLst>
                                        <p:tav tm="0">
                                          <p:val>
                                            <p:fltVal val="0.5"/>
                                          </p:val>
                                        </p:tav>
                                        <p:tav tm="100000">
                                          <p:val>
                                            <p:strVal val="#ppt_x"/>
                                          </p:val>
                                        </p:tav>
                                      </p:tavLst>
                                    </p:anim>
                                    <p:anim calcmode="lin" valueType="num">
                                      <p:cBhvr>
                                        <p:cTn id="37" dur="500" fill="hold"/>
                                        <p:tgtEl>
                                          <p:spTgt spid="62"/>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anim calcmode="lin" valueType="num">
                                      <p:cBhvr>
                                        <p:cTn id="45" dur="500" fill="hold"/>
                                        <p:tgtEl>
                                          <p:spTgt spid="63"/>
                                        </p:tgtEl>
                                        <p:attrNameLst>
                                          <p:attrName>ppt_x</p:attrName>
                                        </p:attrNameLst>
                                      </p:cBhvr>
                                      <p:tavLst>
                                        <p:tav tm="0">
                                          <p:val>
                                            <p:fltVal val="0.5"/>
                                          </p:val>
                                        </p:tav>
                                        <p:tav tm="100000">
                                          <p:val>
                                            <p:strVal val="#ppt_x"/>
                                          </p:val>
                                        </p:tav>
                                      </p:tavLst>
                                    </p:anim>
                                    <p:anim calcmode="lin" valueType="num">
                                      <p:cBhvr>
                                        <p:cTn id="46" dur="500" fill="hold"/>
                                        <p:tgtEl>
                                          <p:spTgt spid="63"/>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500" fill="hold"/>
                                        <p:tgtEl>
                                          <p:spTgt spid="65"/>
                                        </p:tgtEl>
                                        <p:attrNameLst>
                                          <p:attrName>ppt_w</p:attrName>
                                        </p:attrNameLst>
                                      </p:cBhvr>
                                      <p:tavLst>
                                        <p:tav tm="0">
                                          <p:val>
                                            <p:fltVal val="0"/>
                                          </p:val>
                                        </p:tav>
                                        <p:tav tm="100000">
                                          <p:val>
                                            <p:strVal val="#ppt_w"/>
                                          </p:val>
                                        </p:tav>
                                      </p:tavLst>
                                    </p:anim>
                                    <p:anim calcmode="lin" valueType="num">
                                      <p:cBhvr>
                                        <p:cTn id="52" dur="500" fill="hold"/>
                                        <p:tgtEl>
                                          <p:spTgt spid="65"/>
                                        </p:tgtEl>
                                        <p:attrNameLst>
                                          <p:attrName>ppt_h</p:attrName>
                                        </p:attrNameLst>
                                      </p:cBhvr>
                                      <p:tavLst>
                                        <p:tav tm="0">
                                          <p:val>
                                            <p:fltVal val="0"/>
                                          </p:val>
                                        </p:tav>
                                        <p:tav tm="100000">
                                          <p:val>
                                            <p:strVal val="#ppt_h"/>
                                          </p:val>
                                        </p:tav>
                                      </p:tavLst>
                                    </p:anim>
                                    <p:animEffect transition="in" filter="fade">
                                      <p:cBhvr>
                                        <p:cTn id="53" dur="500"/>
                                        <p:tgtEl>
                                          <p:spTgt spid="65"/>
                                        </p:tgtEl>
                                      </p:cBhvr>
                                    </p:animEffect>
                                    <p:anim calcmode="lin" valueType="num">
                                      <p:cBhvr>
                                        <p:cTn id="54" dur="500" fill="hold"/>
                                        <p:tgtEl>
                                          <p:spTgt spid="65"/>
                                        </p:tgtEl>
                                        <p:attrNameLst>
                                          <p:attrName>ppt_x</p:attrName>
                                        </p:attrNameLst>
                                      </p:cBhvr>
                                      <p:tavLst>
                                        <p:tav tm="0">
                                          <p:val>
                                            <p:fltVal val="0.5"/>
                                          </p:val>
                                        </p:tav>
                                        <p:tav tm="100000">
                                          <p:val>
                                            <p:strVal val="#ppt_x"/>
                                          </p:val>
                                        </p:tav>
                                      </p:tavLst>
                                    </p:anim>
                                    <p:anim calcmode="lin" valueType="num">
                                      <p:cBhvr>
                                        <p:cTn id="55" dur="500" fill="hold"/>
                                        <p:tgtEl>
                                          <p:spTgt spid="6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381F5716-73C7-4850-9B59-DC019D0EFB78}"/>
              </a:ext>
            </a:extLst>
          </p:cNvPr>
          <p:cNvGrpSpPr/>
          <p:nvPr/>
        </p:nvGrpSpPr>
        <p:grpSpPr>
          <a:xfrm>
            <a:off x="8795869" y="884247"/>
            <a:ext cx="3396131" cy="4571715"/>
            <a:chOff x="6504724" y="1759532"/>
            <a:chExt cx="3396131" cy="4571715"/>
          </a:xfrm>
        </p:grpSpPr>
        <p:pic>
          <p:nvPicPr>
            <p:cNvPr id="10" name="Image 9">
              <a:extLst>
                <a:ext uri="{FF2B5EF4-FFF2-40B4-BE49-F238E27FC236}">
                  <a16:creationId xmlns:a16="http://schemas.microsoft.com/office/drawing/2014/main" id="{6D3A09E8-F634-4B29-9790-83AF8C5C4F9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04724" y="1759532"/>
              <a:ext cx="3396131" cy="4571715"/>
            </a:xfrm>
            <a:prstGeom prst="rect">
              <a:avLst/>
            </a:prstGeom>
          </p:spPr>
        </p:pic>
        <p:pic>
          <p:nvPicPr>
            <p:cNvPr id="11" name="Image 10">
              <a:extLst>
                <a:ext uri="{FF2B5EF4-FFF2-40B4-BE49-F238E27FC236}">
                  <a16:creationId xmlns:a16="http://schemas.microsoft.com/office/drawing/2014/main" id="{77DAC93D-47BF-4FAD-8947-F72665F5F0D2}"/>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7345017" y="2421107"/>
              <a:ext cx="1798982" cy="2076603"/>
            </a:xfrm>
            <a:prstGeom prst="rect">
              <a:avLst/>
            </a:prstGeom>
          </p:spPr>
        </p:pic>
      </p:grpSp>
      <p:pic>
        <p:nvPicPr>
          <p:cNvPr id="13" name="Image 12">
            <a:extLst>
              <a:ext uri="{FF2B5EF4-FFF2-40B4-BE49-F238E27FC236}">
                <a16:creationId xmlns:a16="http://schemas.microsoft.com/office/drawing/2014/main" id="{3A6A8E7F-3042-492D-B4ED-9BD16CCF18C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91648" y="141954"/>
            <a:ext cx="5850371" cy="6523889"/>
          </a:xfrm>
          <a:prstGeom prst="rect">
            <a:avLst/>
          </a:prstGeom>
          <a:effectLst>
            <a:outerShdw blurRad="63500" sx="102000" sy="102000" algn="ctr" rotWithShape="0">
              <a:prstClr val="black">
                <a:alpha val="40000"/>
              </a:prstClr>
            </a:outerShdw>
          </a:effectLst>
        </p:spPr>
      </p:pic>
      <p:sp>
        <p:nvSpPr>
          <p:cNvPr id="14" name="Ellipse 13">
            <a:extLst>
              <a:ext uri="{FF2B5EF4-FFF2-40B4-BE49-F238E27FC236}">
                <a16:creationId xmlns:a16="http://schemas.microsoft.com/office/drawing/2014/main" id="{7C629399-EBCD-47D9-BDB6-E07F632885B5}"/>
              </a:ext>
            </a:extLst>
          </p:cNvPr>
          <p:cNvSpPr/>
          <p:nvPr/>
        </p:nvSpPr>
        <p:spPr>
          <a:xfrm>
            <a:off x="4161182" y="3622425"/>
            <a:ext cx="795131" cy="1161610"/>
          </a:xfrm>
          <a:prstGeom prst="ellipse">
            <a:avLst/>
          </a:prstGeom>
          <a:noFill/>
          <a:ln w="57150">
            <a:solidFill>
              <a:srgbClr val="FF0000"/>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15" name="Groupe 14">
            <a:extLst>
              <a:ext uri="{FF2B5EF4-FFF2-40B4-BE49-F238E27FC236}">
                <a16:creationId xmlns:a16="http://schemas.microsoft.com/office/drawing/2014/main" id="{2E9CE9BA-6873-4534-9660-92664BF1294B}"/>
              </a:ext>
            </a:extLst>
          </p:cNvPr>
          <p:cNvGrpSpPr/>
          <p:nvPr/>
        </p:nvGrpSpPr>
        <p:grpSpPr>
          <a:xfrm>
            <a:off x="5380383" y="1510748"/>
            <a:ext cx="1802295" cy="2504661"/>
            <a:chOff x="5380383" y="1510748"/>
            <a:chExt cx="1802295" cy="2504661"/>
          </a:xfrm>
        </p:grpSpPr>
        <p:pic>
          <p:nvPicPr>
            <p:cNvPr id="16" name="Image 15">
              <a:extLst>
                <a:ext uri="{FF2B5EF4-FFF2-40B4-BE49-F238E27FC236}">
                  <a16:creationId xmlns:a16="http://schemas.microsoft.com/office/drawing/2014/main" id="{21D1E401-5A87-41A7-A8E7-3355F8DE4AA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80383" y="1510748"/>
              <a:ext cx="1802295" cy="2504661"/>
            </a:xfrm>
            <a:prstGeom prst="ellipse">
              <a:avLst/>
            </a:prstGeom>
            <a:effectLst>
              <a:outerShdw blurRad="63500" sx="102000" sy="102000" algn="ctr" rotWithShape="0">
                <a:prstClr val="black">
                  <a:alpha val="40000"/>
                </a:prstClr>
              </a:outerShdw>
            </a:effectLst>
          </p:spPr>
        </p:pic>
        <p:sp>
          <p:nvSpPr>
            <p:cNvPr id="17" name="Ellipse 16">
              <a:extLst>
                <a:ext uri="{FF2B5EF4-FFF2-40B4-BE49-F238E27FC236}">
                  <a16:creationId xmlns:a16="http://schemas.microsoft.com/office/drawing/2014/main" id="{C16C719C-4375-4A15-AA43-635C345F748C}"/>
                </a:ext>
              </a:extLst>
            </p:cNvPr>
            <p:cNvSpPr/>
            <p:nvPr/>
          </p:nvSpPr>
          <p:spPr>
            <a:xfrm>
              <a:off x="5465418" y="1572327"/>
              <a:ext cx="1620000" cy="2395594"/>
            </a:xfrm>
            <a:prstGeom prst="ellipse">
              <a:avLst/>
            </a:prstGeom>
            <a:noFill/>
            <a:ln w="57150">
              <a:solidFill>
                <a:srgbClr val="FF0000"/>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sp>
        <p:nvSpPr>
          <p:cNvPr id="18" name="Rectangle 17">
            <a:extLst>
              <a:ext uri="{FF2B5EF4-FFF2-40B4-BE49-F238E27FC236}">
                <a16:creationId xmlns:a16="http://schemas.microsoft.com/office/drawing/2014/main" id="{1E06C395-1141-4FF6-8C29-FBC8DE8C4F46}"/>
              </a:ext>
            </a:extLst>
          </p:cNvPr>
          <p:cNvSpPr/>
          <p:nvPr/>
        </p:nvSpPr>
        <p:spPr>
          <a:xfrm>
            <a:off x="966871" y="557714"/>
            <a:ext cx="9396329" cy="523220"/>
          </a:xfrm>
          <a:prstGeom prst="rect">
            <a:avLst/>
          </a:prstGeom>
          <a:solidFill>
            <a:schemeClr val="bg1"/>
          </a:solidFill>
        </p:spPr>
        <p:txBody>
          <a:bodyPr wrap="square">
            <a:spAutoFit/>
          </a:bodyPr>
          <a:lstStyle/>
          <a:p>
            <a:r>
              <a:rPr lang="fr-FR" sz="2800" dirty="0">
                <a:solidFill>
                  <a:srgbClr val="000000"/>
                </a:solidFill>
                <a:ea typeface="Times New Roman" panose="02020603050405020304" pitchFamily="18" charset="0"/>
              </a:rPr>
              <a:t>➤  d- Quel outil utilise-t-on pour serrer et desserrer la vis (6) ?</a:t>
            </a:r>
            <a:r>
              <a:rPr lang="ar-TN" sz="2800" dirty="0">
                <a:solidFill>
                  <a:srgbClr val="000000"/>
                </a:solidFill>
                <a:ea typeface="Times New Roman" panose="02020603050405020304" pitchFamily="18" charset="0"/>
              </a:rPr>
              <a:t> </a:t>
            </a:r>
            <a:endParaRPr lang="fr-FR" sz="2800" dirty="0">
              <a:solidFill>
                <a:srgbClr val="000000"/>
              </a:solidFill>
              <a:ea typeface="Times New Roman" panose="02020603050405020304" pitchFamily="18" charset="0"/>
            </a:endParaRPr>
          </a:p>
        </p:txBody>
      </p:sp>
      <p:pic>
        <p:nvPicPr>
          <p:cNvPr id="19" name="Image 18">
            <a:extLst>
              <a:ext uri="{FF2B5EF4-FFF2-40B4-BE49-F238E27FC236}">
                <a16:creationId xmlns:a16="http://schemas.microsoft.com/office/drawing/2014/main" id="{ED3DBC53-B530-4F3E-89B7-390B8710E7FF}"/>
              </a:ext>
            </a:extLst>
          </p:cNvPr>
          <p:cNvPicPr>
            <a:picLocks noChangeAspect="1"/>
          </p:cNvPicPr>
          <p:nvPr/>
        </p:nvPicPr>
        <p:blipFill>
          <a:blip r:embed="rId1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7911056">
            <a:off x="4684672" y="4216568"/>
            <a:ext cx="3193715" cy="2884324"/>
          </a:xfrm>
          <a:prstGeom prst="rect">
            <a:avLst/>
          </a:prstGeom>
        </p:spPr>
      </p:pic>
      <p:sp>
        <p:nvSpPr>
          <p:cNvPr id="20" name="Rectangle 19">
            <a:extLst>
              <a:ext uri="{FF2B5EF4-FFF2-40B4-BE49-F238E27FC236}">
                <a16:creationId xmlns:a16="http://schemas.microsoft.com/office/drawing/2014/main" id="{E586631B-6414-4183-9111-9306B56E795D}"/>
              </a:ext>
            </a:extLst>
          </p:cNvPr>
          <p:cNvSpPr/>
          <p:nvPr/>
        </p:nvSpPr>
        <p:spPr>
          <a:xfrm>
            <a:off x="303100" y="5550350"/>
            <a:ext cx="3869492" cy="523220"/>
          </a:xfrm>
          <a:prstGeom prst="rect">
            <a:avLst/>
          </a:prstGeom>
          <a:solidFill>
            <a:schemeClr val="bg1"/>
          </a:solidFill>
        </p:spPr>
        <p:txBody>
          <a:bodyPr wrap="square">
            <a:spAutoFit/>
          </a:bodyPr>
          <a:lstStyle/>
          <a:p>
            <a:r>
              <a:rPr lang="fr-FR" sz="2800" dirty="0">
                <a:solidFill>
                  <a:srgbClr val="000000"/>
                </a:solidFill>
                <a:ea typeface="Times New Roman" panose="02020603050405020304" pitchFamily="18" charset="0"/>
              </a:rPr>
              <a:t>  </a:t>
            </a:r>
            <a:r>
              <a:rPr lang="fr-FR" sz="2800" b="1" dirty="0">
                <a:solidFill>
                  <a:srgbClr val="FF0000"/>
                </a:solidFill>
                <a:ea typeface="Times New Roman" panose="02020603050405020304" pitchFamily="18" charset="0"/>
              </a:rPr>
              <a:t>on utilise un tournevis.</a:t>
            </a:r>
          </a:p>
        </p:txBody>
      </p:sp>
      <p:pic>
        <p:nvPicPr>
          <p:cNvPr id="2" name="Image 1">
            <a:hlinkClick r:id="rId11" action="ppaction://hlinksldjump"/>
            <a:extLst>
              <a:ext uri="{FF2B5EF4-FFF2-40B4-BE49-F238E27FC236}">
                <a16:creationId xmlns:a16="http://schemas.microsoft.com/office/drawing/2014/main" id="{4BB19A79-D505-4708-81C3-9D29CC0EE528}"/>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12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315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000" fill="hold"/>
                                        <p:tgtEl>
                                          <p:spTgt spid="13"/>
                                        </p:tgtEl>
                                        <p:attrNameLst>
                                          <p:attrName>ppt_w</p:attrName>
                                        </p:attrNameLst>
                                      </p:cBhvr>
                                      <p:tavLst>
                                        <p:tav tm="0">
                                          <p:val>
                                            <p:fltVal val="0"/>
                                          </p:val>
                                        </p:tav>
                                        <p:tav tm="100000">
                                          <p:val>
                                            <p:strVal val="#ppt_w"/>
                                          </p:val>
                                        </p:tav>
                                      </p:tavLst>
                                    </p:anim>
                                    <p:anim calcmode="lin" valueType="num">
                                      <p:cBhvr>
                                        <p:cTn id="12" dur="2000" fill="hold"/>
                                        <p:tgtEl>
                                          <p:spTgt spid="13"/>
                                        </p:tgtEl>
                                        <p:attrNameLst>
                                          <p:attrName>ppt_h</p:attrName>
                                        </p:attrNameLst>
                                      </p:cBhvr>
                                      <p:tavLst>
                                        <p:tav tm="0">
                                          <p:val>
                                            <p:fltVal val="0"/>
                                          </p:val>
                                        </p:tav>
                                        <p:tav tm="100000">
                                          <p:val>
                                            <p:strVal val="#ppt_h"/>
                                          </p:val>
                                        </p:tav>
                                      </p:tavLst>
                                    </p:anim>
                                    <p:animEffect transition="in" filter="fade">
                                      <p:cBhvr>
                                        <p:cTn id="13" dur="2000"/>
                                        <p:tgtEl>
                                          <p:spTgt spid="13"/>
                                        </p:tgtEl>
                                      </p:cBhvr>
                                    </p:animEffect>
                                  </p:childTnLst>
                                </p:cTn>
                              </p:par>
                              <p:par>
                                <p:cTn id="14" presetID="42" presetClass="path" presetSubtype="0" accel="50000" decel="50000" fill="hold" nodeType="withEffect">
                                  <p:stCondLst>
                                    <p:cond delay="0"/>
                                  </p:stCondLst>
                                  <p:childTnLst>
                                    <p:animMotion origin="layout" path="M 0.40013 -0.02269 L 2.91667E-6 3.7037E-6 " pathEditMode="relative" rAng="0" ptsTypes="AA">
                                      <p:cBhvr>
                                        <p:cTn id="15" dur="2000" fill="hold"/>
                                        <p:tgtEl>
                                          <p:spTgt spid="13"/>
                                        </p:tgtEl>
                                        <p:attrNameLst>
                                          <p:attrName>ppt_x</p:attrName>
                                          <p:attrName>ppt_y</p:attrName>
                                        </p:attrNameLst>
                                      </p:cBhvr>
                                      <p:rCtr x="-20013" y="1134"/>
                                    </p:animMotion>
                                  </p:childTnLst>
                                </p:cTn>
                              </p:par>
                            </p:childTnLst>
                          </p:cTn>
                        </p:par>
                        <p:par>
                          <p:cTn id="16" fill="hold">
                            <p:stCondLst>
                              <p:cond delay="5150"/>
                            </p:stCondLst>
                            <p:childTnLst>
                              <p:par>
                                <p:cTn id="17" presetID="21"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par>
                          <p:cTn id="20" fill="hold">
                            <p:stCondLst>
                              <p:cond delay="715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2000" fill="hold"/>
                                        <p:tgtEl>
                                          <p:spTgt spid="15"/>
                                        </p:tgtEl>
                                        <p:attrNameLst>
                                          <p:attrName>ppt_w</p:attrName>
                                        </p:attrNameLst>
                                      </p:cBhvr>
                                      <p:tavLst>
                                        <p:tav tm="0">
                                          <p:val>
                                            <p:fltVal val="0"/>
                                          </p:val>
                                        </p:tav>
                                        <p:tav tm="100000">
                                          <p:val>
                                            <p:strVal val="#ppt_w"/>
                                          </p:val>
                                        </p:tav>
                                      </p:tavLst>
                                    </p:anim>
                                    <p:anim calcmode="lin" valueType="num">
                                      <p:cBhvr>
                                        <p:cTn id="24" dur="2000" fill="hold"/>
                                        <p:tgtEl>
                                          <p:spTgt spid="15"/>
                                        </p:tgtEl>
                                        <p:attrNameLst>
                                          <p:attrName>ppt_h</p:attrName>
                                        </p:attrNameLst>
                                      </p:cBhvr>
                                      <p:tavLst>
                                        <p:tav tm="0">
                                          <p:val>
                                            <p:fltVal val="0"/>
                                          </p:val>
                                        </p:tav>
                                        <p:tav tm="100000">
                                          <p:val>
                                            <p:strVal val="#ppt_h"/>
                                          </p:val>
                                        </p:tav>
                                      </p:tavLst>
                                    </p:anim>
                                    <p:animEffect transition="in" filter="fade">
                                      <p:cBhvr>
                                        <p:cTn id="25" dur="2000"/>
                                        <p:tgtEl>
                                          <p:spTgt spid="15"/>
                                        </p:tgtEl>
                                      </p:cBhvr>
                                    </p:animEffect>
                                  </p:childTnLst>
                                </p:cTn>
                              </p:par>
                              <p:par>
                                <p:cTn id="26" presetID="42" presetClass="path" presetSubtype="0" accel="50000" decel="50000" fill="hold" nodeType="withEffect">
                                  <p:stCondLst>
                                    <p:cond delay="0"/>
                                  </p:stCondLst>
                                  <p:childTnLst>
                                    <p:animMotion origin="layout" path="M -0.1457 0.21412 L -4.375E-6 2.22222E-6 " pathEditMode="relative" rAng="0" ptsTypes="AA">
                                      <p:cBhvr>
                                        <p:cTn id="27" dur="2000" fill="hold"/>
                                        <p:tgtEl>
                                          <p:spTgt spid="15"/>
                                        </p:tgtEl>
                                        <p:attrNameLst>
                                          <p:attrName>ppt_x</p:attrName>
                                          <p:attrName>ppt_y</p:attrName>
                                        </p:attrNameLst>
                                      </p:cBhvr>
                                      <p:rCtr x="7279" y="-10718"/>
                                    </p:animMotion>
                                  </p:childTnLst>
                                </p:cTn>
                              </p:par>
                            </p:childTnLst>
                          </p:cTn>
                        </p:par>
                      </p:childTnLst>
                    </p:cTn>
                  </p:par>
                  <p:par>
                    <p:cTn id="28" fill="hold">
                      <p:stCondLst>
                        <p:cond delay="indefinite"/>
                      </p:stCondLst>
                      <p:childTnLst>
                        <p:par>
                          <p:cTn id="29" fill="hold">
                            <p:stCondLst>
                              <p:cond delay="0"/>
                            </p:stCondLst>
                            <p:childTnLst>
                              <p:par>
                                <p:cTn id="30" presetID="31" presetClass="exit" presetSubtype="0" fill="hold" nodeType="clickEffect">
                                  <p:stCondLst>
                                    <p:cond delay="0"/>
                                  </p:stCondLst>
                                  <p:childTnLst>
                                    <p:anim calcmode="lin" valueType="num">
                                      <p:cBhvr>
                                        <p:cTn id="31" dur="1000"/>
                                        <p:tgtEl>
                                          <p:spTgt spid="13"/>
                                        </p:tgtEl>
                                        <p:attrNameLst>
                                          <p:attrName>ppt_w</p:attrName>
                                        </p:attrNameLst>
                                      </p:cBhvr>
                                      <p:tavLst>
                                        <p:tav tm="0">
                                          <p:val>
                                            <p:strVal val="ppt_w"/>
                                          </p:val>
                                        </p:tav>
                                        <p:tav tm="100000">
                                          <p:val>
                                            <p:fltVal val="0"/>
                                          </p:val>
                                        </p:tav>
                                      </p:tavLst>
                                    </p:anim>
                                    <p:anim calcmode="lin" valueType="num">
                                      <p:cBhvr>
                                        <p:cTn id="32" dur="1000"/>
                                        <p:tgtEl>
                                          <p:spTgt spid="13"/>
                                        </p:tgtEl>
                                        <p:attrNameLst>
                                          <p:attrName>ppt_h</p:attrName>
                                        </p:attrNameLst>
                                      </p:cBhvr>
                                      <p:tavLst>
                                        <p:tav tm="0">
                                          <p:val>
                                            <p:strVal val="ppt_h"/>
                                          </p:val>
                                        </p:tav>
                                        <p:tav tm="100000">
                                          <p:val>
                                            <p:fltVal val="0"/>
                                          </p:val>
                                        </p:tav>
                                      </p:tavLst>
                                    </p:anim>
                                    <p:anim calcmode="lin" valueType="num">
                                      <p:cBhvr>
                                        <p:cTn id="33" dur="1000"/>
                                        <p:tgtEl>
                                          <p:spTgt spid="13"/>
                                        </p:tgtEl>
                                        <p:attrNameLst>
                                          <p:attrName>style.rotation</p:attrName>
                                        </p:attrNameLst>
                                      </p:cBhvr>
                                      <p:tavLst>
                                        <p:tav tm="0">
                                          <p:val>
                                            <p:fltVal val="0"/>
                                          </p:val>
                                        </p:tav>
                                        <p:tav tm="100000">
                                          <p:val>
                                            <p:fltVal val="90"/>
                                          </p:val>
                                        </p:tav>
                                      </p:tavLst>
                                    </p:anim>
                                    <p:animEffect transition="out" filter="fade">
                                      <p:cBhvr>
                                        <p:cTn id="34" dur="1000"/>
                                        <p:tgtEl>
                                          <p:spTgt spid="13"/>
                                        </p:tgtEl>
                                      </p:cBhvr>
                                    </p:animEffect>
                                    <p:set>
                                      <p:cBhvr>
                                        <p:cTn id="35" dur="1" fill="hold">
                                          <p:stCondLst>
                                            <p:cond delay="999"/>
                                          </p:stCondLst>
                                        </p:cTn>
                                        <p:tgtEl>
                                          <p:spTgt spid="1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000"/>
                                        <p:tgtEl>
                                          <p:spTgt spid="19"/>
                                        </p:tgtEl>
                                      </p:cBhvr>
                                    </p:animEffect>
                                    <p:anim calcmode="lin" valueType="num">
                                      <p:cBhvr>
                                        <p:cTn id="43" dur="2000" fill="hold"/>
                                        <p:tgtEl>
                                          <p:spTgt spid="19"/>
                                        </p:tgtEl>
                                        <p:attrNameLst>
                                          <p:attrName>ppt_w</p:attrName>
                                        </p:attrNameLst>
                                      </p:cBhvr>
                                      <p:tavLst>
                                        <p:tav tm="0" fmla="#ppt_w*sin(2.5*pi*$)">
                                          <p:val>
                                            <p:fltVal val="0"/>
                                          </p:val>
                                        </p:tav>
                                        <p:tav tm="100000">
                                          <p:val>
                                            <p:fltVal val="1"/>
                                          </p:val>
                                        </p:tav>
                                      </p:tavLst>
                                    </p:anim>
                                    <p:anim calcmode="lin" valueType="num">
                                      <p:cBhvr>
                                        <p:cTn id="44" dur="2000" fill="hold"/>
                                        <p:tgtEl>
                                          <p:spTgt spid="19"/>
                                        </p:tgtEl>
                                        <p:attrNameLst>
                                          <p:attrName>ppt_h</p:attrName>
                                        </p:attrNameLst>
                                      </p:cBhvr>
                                      <p:tavLst>
                                        <p:tav tm="0">
                                          <p:val>
                                            <p:strVal val="#ppt_h"/>
                                          </p:val>
                                        </p:tav>
                                        <p:tav tm="100000">
                                          <p:val>
                                            <p:strVal val="#ppt_h"/>
                                          </p:val>
                                        </p:tav>
                                      </p:tavLst>
                                    </p:anim>
                                  </p:childTnLst>
                                </p:cTn>
                              </p:par>
                              <p:par>
                                <p:cTn id="45" presetID="22" presetClass="entr" presetSubtype="8" fill="hold" grpId="0" nodeType="withEffect">
                                  <p:stCondLst>
                                    <p:cond delay="0"/>
                                  </p:stCondLst>
                                  <p:iterate type="lt">
                                    <p:tmPct val="10000"/>
                                  </p:iterate>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B9D859E-9BE9-4446-918C-933F7A6A842F}"/>
              </a:ext>
            </a:extLst>
          </p:cNvPr>
          <p:cNvSpPr/>
          <p:nvPr/>
        </p:nvSpPr>
        <p:spPr>
          <a:xfrm>
            <a:off x="953619" y="1008191"/>
            <a:ext cx="6480000" cy="48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M5 :</a:t>
            </a:r>
          </a:p>
        </p:txBody>
      </p:sp>
      <p:sp>
        <p:nvSpPr>
          <p:cNvPr id="11" name="ZoneTexte 10">
            <a:extLst>
              <a:ext uri="{FF2B5EF4-FFF2-40B4-BE49-F238E27FC236}">
                <a16:creationId xmlns:a16="http://schemas.microsoft.com/office/drawing/2014/main" id="{3EE7C2B2-271E-4A93-A4DE-8ECE6E83DD59}"/>
              </a:ext>
            </a:extLst>
          </p:cNvPr>
          <p:cNvSpPr txBox="1"/>
          <p:nvPr/>
        </p:nvSpPr>
        <p:spPr>
          <a:xfrm>
            <a:off x="9198066" y="6334539"/>
            <a:ext cx="1890710" cy="369332"/>
          </a:xfrm>
          <a:prstGeom prst="rect">
            <a:avLst/>
          </a:prstGeom>
          <a:noFill/>
        </p:spPr>
        <p:txBody>
          <a:bodyPr wrap="none" rtlCol="0">
            <a:spAutoFit/>
          </a:bodyPr>
          <a:lstStyle/>
          <a:p>
            <a:r>
              <a:rPr lang="fr-FR" b="1" dirty="0">
                <a:solidFill>
                  <a:prstClr val="black"/>
                </a:solidFill>
              </a:rPr>
              <a:t>Soudani</a:t>
            </a:r>
            <a:r>
              <a:rPr lang="fr-FR" b="1" dirty="0">
                <a:solidFill>
                  <a:srgbClr val="5B9BD5">
                    <a:lumMod val="75000"/>
                  </a:srgbClr>
                </a:solidFill>
              </a:rPr>
              <a:t>Sami</a:t>
            </a:r>
            <a:r>
              <a:rPr lang="fr-FR" b="1" dirty="0">
                <a:solidFill>
                  <a:srgbClr val="ED7D31">
                    <a:lumMod val="75000"/>
                  </a:srgbClr>
                </a:solidFill>
              </a:rPr>
              <a:t>.com</a:t>
            </a:r>
          </a:p>
        </p:txBody>
      </p:sp>
      <p:pic>
        <p:nvPicPr>
          <p:cNvPr id="12" name="Image 11">
            <a:extLst>
              <a:ext uri="{FF2B5EF4-FFF2-40B4-BE49-F238E27FC236}">
                <a16:creationId xmlns:a16="http://schemas.microsoft.com/office/drawing/2014/main" id="{A09B1FDC-B51E-43D5-BAD5-0BB66EA67C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87846" y="894553"/>
            <a:ext cx="3403106" cy="4572000"/>
          </a:xfrm>
          <a:prstGeom prst="rect">
            <a:avLst/>
          </a:prstGeom>
        </p:spPr>
      </p:pic>
      <p:sp>
        <p:nvSpPr>
          <p:cNvPr id="13" name="Rectangle à coins arrondis 15">
            <a:extLst>
              <a:ext uri="{FF2B5EF4-FFF2-40B4-BE49-F238E27FC236}">
                <a16:creationId xmlns:a16="http://schemas.microsoft.com/office/drawing/2014/main" id="{62D116EB-54FE-4DEA-B0F4-77AE4BDBE130}"/>
              </a:ext>
            </a:extLst>
          </p:cNvPr>
          <p:cNvSpPr/>
          <p:nvPr/>
        </p:nvSpPr>
        <p:spPr>
          <a:xfrm>
            <a:off x="9058016" y="1789044"/>
            <a:ext cx="2504652" cy="232237"/>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nvGrpSpPr>
          <p:cNvPr id="14" name="Groupe 13">
            <a:extLst>
              <a:ext uri="{FF2B5EF4-FFF2-40B4-BE49-F238E27FC236}">
                <a16:creationId xmlns:a16="http://schemas.microsoft.com/office/drawing/2014/main" id="{294388EF-B0C6-4BCE-B829-32CCDF6BA884}"/>
              </a:ext>
            </a:extLst>
          </p:cNvPr>
          <p:cNvGrpSpPr/>
          <p:nvPr/>
        </p:nvGrpSpPr>
        <p:grpSpPr>
          <a:xfrm>
            <a:off x="5380383" y="1510748"/>
            <a:ext cx="1802295" cy="2504661"/>
            <a:chOff x="5380383" y="1510748"/>
            <a:chExt cx="1802295" cy="2504661"/>
          </a:xfrm>
        </p:grpSpPr>
        <p:pic>
          <p:nvPicPr>
            <p:cNvPr id="15" name="Image 14">
              <a:extLst>
                <a:ext uri="{FF2B5EF4-FFF2-40B4-BE49-F238E27FC236}">
                  <a16:creationId xmlns:a16="http://schemas.microsoft.com/office/drawing/2014/main" id="{F219CA01-A3EB-4CF5-AEB6-EAC5744635B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80383" y="1510748"/>
              <a:ext cx="1802295" cy="2504661"/>
            </a:xfrm>
            <a:prstGeom prst="ellipse">
              <a:avLst/>
            </a:prstGeom>
            <a:effectLst>
              <a:outerShdw blurRad="63500" sx="102000" sy="102000" algn="ctr" rotWithShape="0">
                <a:prstClr val="black">
                  <a:alpha val="40000"/>
                </a:prstClr>
              </a:outerShdw>
            </a:effectLst>
          </p:spPr>
        </p:pic>
        <p:sp>
          <p:nvSpPr>
            <p:cNvPr id="16" name="Ellipse 15">
              <a:extLst>
                <a:ext uri="{FF2B5EF4-FFF2-40B4-BE49-F238E27FC236}">
                  <a16:creationId xmlns:a16="http://schemas.microsoft.com/office/drawing/2014/main" id="{9B36C0E3-E35C-4D89-946F-F52B21201949}"/>
                </a:ext>
              </a:extLst>
            </p:cNvPr>
            <p:cNvSpPr/>
            <p:nvPr/>
          </p:nvSpPr>
          <p:spPr>
            <a:xfrm>
              <a:off x="5465418" y="1572327"/>
              <a:ext cx="1620000" cy="2395594"/>
            </a:xfrm>
            <a:prstGeom prst="ellipse">
              <a:avLst/>
            </a:prstGeom>
            <a:noFill/>
            <a:ln w="57150">
              <a:solidFill>
                <a:srgbClr val="FF0000"/>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sp>
        <p:nvSpPr>
          <p:cNvPr id="17" name="Rectangle 16">
            <a:extLst>
              <a:ext uri="{FF2B5EF4-FFF2-40B4-BE49-F238E27FC236}">
                <a16:creationId xmlns:a16="http://schemas.microsoft.com/office/drawing/2014/main" id="{90C8A3CA-9D5D-4AB3-9F4C-B76EEDF49F8A}"/>
              </a:ext>
            </a:extLst>
          </p:cNvPr>
          <p:cNvSpPr/>
          <p:nvPr/>
        </p:nvSpPr>
        <p:spPr>
          <a:xfrm>
            <a:off x="966871" y="547414"/>
            <a:ext cx="6480851" cy="523220"/>
          </a:xfrm>
          <a:prstGeom prst="rect">
            <a:avLst/>
          </a:prstGeom>
          <a:solidFill>
            <a:schemeClr val="bg1"/>
          </a:solidFill>
        </p:spPr>
        <p:txBody>
          <a:bodyPr wrap="square">
            <a:spAutoFit/>
          </a:bodyPr>
          <a:lstStyle/>
          <a:p>
            <a:r>
              <a:rPr lang="fr-FR" sz="2800" dirty="0">
                <a:solidFill>
                  <a:srgbClr val="000000"/>
                </a:solidFill>
                <a:ea typeface="Times New Roman" panose="02020603050405020304" pitchFamily="18" charset="0"/>
              </a:rPr>
              <a:t>➤  e- Que signifie </a:t>
            </a:r>
            <a:r>
              <a:rPr lang="fr-FR" sz="2800" b="1" dirty="0">
                <a:solidFill>
                  <a:srgbClr val="000000"/>
                </a:solidFill>
                <a:ea typeface="Times New Roman" panose="02020603050405020304" pitchFamily="18" charset="0"/>
              </a:rPr>
              <a:t>M5-10</a:t>
            </a:r>
            <a:r>
              <a:rPr lang="fr-FR" sz="2800" dirty="0">
                <a:solidFill>
                  <a:srgbClr val="000000"/>
                </a:solidFill>
                <a:ea typeface="Times New Roman" panose="02020603050405020304" pitchFamily="18" charset="0"/>
              </a:rPr>
              <a:t> pour la vis (6)?</a:t>
            </a:r>
            <a:r>
              <a:rPr lang="ar-TN" sz="2800" dirty="0">
                <a:solidFill>
                  <a:srgbClr val="000000"/>
                </a:solidFill>
                <a:ea typeface="Times New Roman" panose="02020603050405020304" pitchFamily="18" charset="0"/>
              </a:rPr>
              <a:t> </a:t>
            </a:r>
            <a:endParaRPr lang="fr-FR" sz="2800" dirty="0">
              <a:solidFill>
                <a:srgbClr val="000000"/>
              </a:solidFill>
              <a:ea typeface="Times New Roman" panose="02020603050405020304" pitchFamily="18" charset="0"/>
            </a:endParaRPr>
          </a:p>
        </p:txBody>
      </p:sp>
      <p:grpSp>
        <p:nvGrpSpPr>
          <p:cNvPr id="18" name="Groupe 17">
            <a:extLst>
              <a:ext uri="{FF2B5EF4-FFF2-40B4-BE49-F238E27FC236}">
                <a16:creationId xmlns:a16="http://schemas.microsoft.com/office/drawing/2014/main" id="{97982BBF-4C85-40A9-AC2C-F1FD8B0C304D}"/>
              </a:ext>
            </a:extLst>
          </p:cNvPr>
          <p:cNvGrpSpPr/>
          <p:nvPr/>
        </p:nvGrpSpPr>
        <p:grpSpPr>
          <a:xfrm>
            <a:off x="1156535" y="1785955"/>
            <a:ext cx="2782532" cy="3796716"/>
            <a:chOff x="1156535" y="1785955"/>
            <a:chExt cx="2782532" cy="3796716"/>
          </a:xfrm>
        </p:grpSpPr>
        <p:pic>
          <p:nvPicPr>
            <p:cNvPr id="19" name="Image 18">
              <a:extLst>
                <a:ext uri="{FF2B5EF4-FFF2-40B4-BE49-F238E27FC236}">
                  <a16:creationId xmlns:a16="http://schemas.microsoft.com/office/drawing/2014/main" id="{3E45E488-F51C-46E9-A7AB-D103EE04F0C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a:off x="707502" y="2234988"/>
              <a:ext cx="3680598" cy="2782532"/>
            </a:xfrm>
            <a:prstGeom prst="rect">
              <a:avLst/>
            </a:prstGeom>
          </p:spPr>
        </p:pic>
        <p:sp>
          <p:nvSpPr>
            <p:cNvPr id="20" name="ZoneTexte 19">
              <a:extLst>
                <a:ext uri="{FF2B5EF4-FFF2-40B4-BE49-F238E27FC236}">
                  <a16:creationId xmlns:a16="http://schemas.microsoft.com/office/drawing/2014/main" id="{784ED3A3-C6B0-4797-A054-49440EDC27B7}"/>
                </a:ext>
              </a:extLst>
            </p:cNvPr>
            <p:cNvSpPr txBox="1"/>
            <p:nvPr/>
          </p:nvSpPr>
          <p:spPr>
            <a:xfrm>
              <a:off x="2020909" y="5121006"/>
              <a:ext cx="982961" cy="461665"/>
            </a:xfrm>
            <a:prstGeom prst="rect">
              <a:avLst/>
            </a:prstGeom>
            <a:noFill/>
          </p:spPr>
          <p:txBody>
            <a:bodyPr wrap="none" rtlCol="0">
              <a:spAutoFit/>
            </a:bodyPr>
            <a:lstStyle/>
            <a:p>
              <a:r>
                <a:rPr lang="fr-FR" sz="2400" b="1" dirty="0"/>
                <a:t>Vis (6)</a:t>
              </a:r>
            </a:p>
          </p:txBody>
        </p:sp>
      </p:grpSp>
      <p:grpSp>
        <p:nvGrpSpPr>
          <p:cNvPr id="21" name="Groupe 20">
            <a:extLst>
              <a:ext uri="{FF2B5EF4-FFF2-40B4-BE49-F238E27FC236}">
                <a16:creationId xmlns:a16="http://schemas.microsoft.com/office/drawing/2014/main" id="{058496B2-B595-4B6E-B337-B5E60CA217FC}"/>
              </a:ext>
            </a:extLst>
          </p:cNvPr>
          <p:cNvGrpSpPr/>
          <p:nvPr/>
        </p:nvGrpSpPr>
        <p:grpSpPr>
          <a:xfrm>
            <a:off x="2118841" y="1399190"/>
            <a:ext cx="832418" cy="1075815"/>
            <a:chOff x="2118841" y="1399190"/>
            <a:chExt cx="832418" cy="1075815"/>
          </a:xfrm>
        </p:grpSpPr>
        <p:grpSp>
          <p:nvGrpSpPr>
            <p:cNvPr id="22" name="Groupe 21">
              <a:extLst>
                <a:ext uri="{FF2B5EF4-FFF2-40B4-BE49-F238E27FC236}">
                  <a16:creationId xmlns:a16="http://schemas.microsoft.com/office/drawing/2014/main" id="{C58A3B6B-2006-4742-9734-7A528A61C14F}"/>
                </a:ext>
              </a:extLst>
            </p:cNvPr>
            <p:cNvGrpSpPr/>
            <p:nvPr/>
          </p:nvGrpSpPr>
          <p:grpSpPr>
            <a:xfrm>
              <a:off x="2118841" y="1789044"/>
              <a:ext cx="832418" cy="685961"/>
              <a:chOff x="2118841" y="1789044"/>
              <a:chExt cx="832418" cy="685961"/>
            </a:xfrm>
          </p:grpSpPr>
          <p:cxnSp>
            <p:nvCxnSpPr>
              <p:cNvPr id="24" name="Connecteur droit 23">
                <a:extLst>
                  <a:ext uri="{FF2B5EF4-FFF2-40B4-BE49-F238E27FC236}">
                    <a16:creationId xmlns:a16="http://schemas.microsoft.com/office/drawing/2014/main" id="{6F112F6B-7041-4871-AF58-26C124A5BAA1}"/>
                  </a:ext>
                </a:extLst>
              </p:cNvPr>
              <p:cNvCxnSpPr/>
              <p:nvPr/>
            </p:nvCxnSpPr>
            <p:spPr>
              <a:xfrm flipV="1">
                <a:off x="2129624" y="1789044"/>
                <a:ext cx="0" cy="675860"/>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E73619E3-4280-4213-BE9D-155411B6377A}"/>
                  </a:ext>
                </a:extLst>
              </p:cNvPr>
              <p:cNvCxnSpPr/>
              <p:nvPr/>
            </p:nvCxnSpPr>
            <p:spPr>
              <a:xfrm flipV="1">
                <a:off x="2951259" y="1799145"/>
                <a:ext cx="0" cy="675860"/>
              </a:xfrm>
              <a:prstGeom prst="line">
                <a:avLst/>
              </a:prstGeom>
            </p:spPr>
            <p:style>
              <a:lnRef idx="1">
                <a:schemeClr val="dk1"/>
              </a:lnRef>
              <a:fillRef idx="0">
                <a:schemeClr val="dk1"/>
              </a:fillRef>
              <a:effectRef idx="0">
                <a:schemeClr val="dk1"/>
              </a:effectRef>
              <a:fontRef idx="minor">
                <a:schemeClr val="tx1"/>
              </a:fontRef>
            </p:style>
          </p:cxnSp>
          <p:cxnSp>
            <p:nvCxnSpPr>
              <p:cNvPr id="26" name="Connecteur droit 25">
                <a:extLst>
                  <a:ext uri="{FF2B5EF4-FFF2-40B4-BE49-F238E27FC236}">
                    <a16:creationId xmlns:a16="http://schemas.microsoft.com/office/drawing/2014/main" id="{B49C18FE-ED3F-4EEF-A2EB-04B9868A246A}"/>
                  </a:ext>
                </a:extLst>
              </p:cNvPr>
              <p:cNvCxnSpPr/>
              <p:nvPr/>
            </p:nvCxnSpPr>
            <p:spPr>
              <a:xfrm rot="5400000" flipV="1">
                <a:off x="2532841" y="1491162"/>
                <a:ext cx="0" cy="828000"/>
              </a:xfrm>
              <a:prstGeom prst="line">
                <a:avLst/>
              </a:prstGeom>
              <a:ln w="12700">
                <a:headEnd type="arrow" w="med" len="med"/>
                <a:tailEnd type="arrow" w="med" len="med"/>
              </a:ln>
            </p:spPr>
            <p:style>
              <a:lnRef idx="1">
                <a:schemeClr val="dk1"/>
              </a:lnRef>
              <a:fillRef idx="0">
                <a:schemeClr val="dk1"/>
              </a:fillRef>
              <a:effectRef idx="0">
                <a:schemeClr val="dk1"/>
              </a:effectRef>
              <a:fontRef idx="minor">
                <a:schemeClr val="tx1"/>
              </a:fontRef>
            </p:style>
          </p:cxnSp>
        </p:grpSp>
        <p:sp>
          <p:nvSpPr>
            <p:cNvPr id="23" name="ZoneTexte 22">
              <a:extLst>
                <a:ext uri="{FF2B5EF4-FFF2-40B4-BE49-F238E27FC236}">
                  <a16:creationId xmlns:a16="http://schemas.microsoft.com/office/drawing/2014/main" id="{943AF3AC-C25A-454D-BD97-27AC0D2D61E2}"/>
                </a:ext>
              </a:extLst>
            </p:cNvPr>
            <p:cNvSpPr txBox="1"/>
            <p:nvPr/>
          </p:nvSpPr>
          <p:spPr>
            <a:xfrm>
              <a:off x="2188108" y="1399190"/>
              <a:ext cx="679994" cy="584775"/>
            </a:xfrm>
            <a:prstGeom prst="rect">
              <a:avLst/>
            </a:prstGeom>
            <a:noFill/>
          </p:spPr>
          <p:txBody>
            <a:bodyPr wrap="none" rtlCol="0">
              <a:spAutoFit/>
            </a:bodyPr>
            <a:lstStyle/>
            <a:p>
              <a:r>
                <a:rPr lang="el-GR" sz="3200" b="1" dirty="0">
                  <a:solidFill>
                    <a:srgbClr val="FF0000"/>
                  </a:solidFill>
                </a:rPr>
                <a:t>φ</a:t>
              </a:r>
              <a:r>
                <a:rPr lang="fr-FR" sz="3200" b="1" dirty="0">
                  <a:solidFill>
                    <a:srgbClr val="FF0000"/>
                  </a:solidFill>
                </a:rPr>
                <a:t>5</a:t>
              </a:r>
            </a:p>
          </p:txBody>
        </p:sp>
      </p:grpSp>
      <p:grpSp>
        <p:nvGrpSpPr>
          <p:cNvPr id="27" name="Groupe 26">
            <a:extLst>
              <a:ext uri="{FF2B5EF4-FFF2-40B4-BE49-F238E27FC236}">
                <a16:creationId xmlns:a16="http://schemas.microsoft.com/office/drawing/2014/main" id="{3BABF873-E4C2-4D15-B0DF-1557895E31F8}"/>
              </a:ext>
            </a:extLst>
          </p:cNvPr>
          <p:cNvGrpSpPr/>
          <p:nvPr/>
        </p:nvGrpSpPr>
        <p:grpSpPr>
          <a:xfrm>
            <a:off x="2828346" y="2151710"/>
            <a:ext cx="691270" cy="2155250"/>
            <a:chOff x="2828346" y="2151710"/>
            <a:chExt cx="691270" cy="2155250"/>
          </a:xfrm>
        </p:grpSpPr>
        <p:grpSp>
          <p:nvGrpSpPr>
            <p:cNvPr id="28" name="Groupe 27">
              <a:extLst>
                <a:ext uri="{FF2B5EF4-FFF2-40B4-BE49-F238E27FC236}">
                  <a16:creationId xmlns:a16="http://schemas.microsoft.com/office/drawing/2014/main" id="{7E903585-7DF1-4883-B1DD-B6336BFAE3D1}"/>
                </a:ext>
              </a:extLst>
            </p:cNvPr>
            <p:cNvGrpSpPr/>
            <p:nvPr/>
          </p:nvGrpSpPr>
          <p:grpSpPr>
            <a:xfrm rot="5400000">
              <a:off x="2093702" y="2886354"/>
              <a:ext cx="2155250" cy="685961"/>
              <a:chOff x="1156535" y="2571342"/>
              <a:chExt cx="832418" cy="685961"/>
            </a:xfrm>
          </p:grpSpPr>
          <p:cxnSp>
            <p:nvCxnSpPr>
              <p:cNvPr id="30" name="Connecteur droit 29">
                <a:extLst>
                  <a:ext uri="{FF2B5EF4-FFF2-40B4-BE49-F238E27FC236}">
                    <a16:creationId xmlns:a16="http://schemas.microsoft.com/office/drawing/2014/main" id="{ED087B98-5502-4263-97E6-54D26E7FA5DA}"/>
                  </a:ext>
                </a:extLst>
              </p:cNvPr>
              <p:cNvCxnSpPr/>
              <p:nvPr/>
            </p:nvCxnSpPr>
            <p:spPr>
              <a:xfrm flipV="1">
                <a:off x="1167318" y="2571342"/>
                <a:ext cx="0" cy="675860"/>
              </a:xfrm>
              <a:prstGeom prst="line">
                <a:avLst/>
              </a:prstGeom>
            </p:spPr>
            <p:style>
              <a:lnRef idx="1">
                <a:schemeClr val="dk1"/>
              </a:lnRef>
              <a:fillRef idx="0">
                <a:schemeClr val="dk1"/>
              </a:fillRef>
              <a:effectRef idx="0">
                <a:schemeClr val="dk1"/>
              </a:effectRef>
              <a:fontRef idx="minor">
                <a:schemeClr val="tx1"/>
              </a:fontRef>
            </p:style>
          </p:cxnSp>
          <p:cxnSp>
            <p:nvCxnSpPr>
              <p:cNvPr id="31" name="Connecteur droit 30">
                <a:extLst>
                  <a:ext uri="{FF2B5EF4-FFF2-40B4-BE49-F238E27FC236}">
                    <a16:creationId xmlns:a16="http://schemas.microsoft.com/office/drawing/2014/main" id="{5B62CECE-2073-4011-B942-92638152AA83}"/>
                  </a:ext>
                </a:extLst>
              </p:cNvPr>
              <p:cNvCxnSpPr/>
              <p:nvPr/>
            </p:nvCxnSpPr>
            <p:spPr>
              <a:xfrm flipV="1">
                <a:off x="1988953" y="2581443"/>
                <a:ext cx="0" cy="675860"/>
              </a:xfrm>
              <a:prstGeom prst="line">
                <a:avLst/>
              </a:prstGeom>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9A28875E-FA7B-4F51-8A55-218D042F58CF}"/>
                  </a:ext>
                </a:extLst>
              </p:cNvPr>
              <p:cNvCxnSpPr/>
              <p:nvPr/>
            </p:nvCxnSpPr>
            <p:spPr>
              <a:xfrm rot="5400000" flipV="1">
                <a:off x="1570535" y="2273460"/>
                <a:ext cx="0" cy="828000"/>
              </a:xfrm>
              <a:prstGeom prst="line">
                <a:avLst/>
              </a:prstGeom>
              <a:ln w="12700">
                <a:headEnd type="arrow" w="med" len="med"/>
                <a:tailEnd type="arrow" w="med" len="med"/>
              </a:ln>
            </p:spPr>
            <p:style>
              <a:lnRef idx="1">
                <a:schemeClr val="dk1"/>
              </a:lnRef>
              <a:fillRef idx="0">
                <a:schemeClr val="dk1"/>
              </a:fillRef>
              <a:effectRef idx="0">
                <a:schemeClr val="dk1"/>
              </a:effectRef>
              <a:fontRef idx="minor">
                <a:schemeClr val="tx1"/>
              </a:fontRef>
            </p:style>
          </p:cxnSp>
        </p:grpSp>
        <p:sp>
          <p:nvSpPr>
            <p:cNvPr id="29" name="ZoneTexte 28">
              <a:extLst>
                <a:ext uri="{FF2B5EF4-FFF2-40B4-BE49-F238E27FC236}">
                  <a16:creationId xmlns:a16="http://schemas.microsoft.com/office/drawing/2014/main" id="{5A6121E7-8C91-4941-893B-96F211A69B34}"/>
                </a:ext>
              </a:extLst>
            </p:cNvPr>
            <p:cNvSpPr txBox="1"/>
            <p:nvPr/>
          </p:nvSpPr>
          <p:spPr>
            <a:xfrm rot="16200000" flipH="1">
              <a:off x="2926505" y="2974585"/>
              <a:ext cx="601447" cy="584775"/>
            </a:xfrm>
            <a:prstGeom prst="rect">
              <a:avLst/>
            </a:prstGeom>
            <a:noFill/>
          </p:spPr>
          <p:txBody>
            <a:bodyPr wrap="none" rtlCol="0">
              <a:spAutoFit/>
            </a:bodyPr>
            <a:lstStyle/>
            <a:p>
              <a:r>
                <a:rPr lang="fr-FR" sz="3200" b="1" dirty="0">
                  <a:solidFill>
                    <a:srgbClr val="FF0000"/>
                  </a:solidFill>
                </a:rPr>
                <a:t>10</a:t>
              </a:r>
            </a:p>
          </p:txBody>
        </p:sp>
      </p:grpSp>
      <p:sp>
        <p:nvSpPr>
          <p:cNvPr id="33" name="ZoneTexte 32">
            <a:extLst>
              <a:ext uri="{FF2B5EF4-FFF2-40B4-BE49-F238E27FC236}">
                <a16:creationId xmlns:a16="http://schemas.microsoft.com/office/drawing/2014/main" id="{2077ECF1-0F8C-48CB-B367-742C7EC85ECB}"/>
              </a:ext>
            </a:extLst>
          </p:cNvPr>
          <p:cNvSpPr txBox="1"/>
          <p:nvPr/>
        </p:nvSpPr>
        <p:spPr>
          <a:xfrm>
            <a:off x="3783493" y="4029500"/>
            <a:ext cx="3516284" cy="1077218"/>
          </a:xfrm>
          <a:prstGeom prst="rect">
            <a:avLst/>
          </a:prstGeom>
          <a:noFill/>
        </p:spPr>
        <p:txBody>
          <a:bodyPr wrap="none" rtlCol="0">
            <a:spAutoFit/>
          </a:bodyPr>
          <a:lstStyle/>
          <a:p>
            <a:r>
              <a:rPr lang="fr-FR" sz="3200" b="1" dirty="0">
                <a:solidFill>
                  <a:srgbClr val="FF0000"/>
                </a:solidFill>
              </a:rPr>
              <a:t>M5: Diamètre 5mm</a:t>
            </a:r>
          </a:p>
          <a:p>
            <a:r>
              <a:rPr lang="fr-FR" sz="3200" b="1" dirty="0">
                <a:solidFill>
                  <a:srgbClr val="FF0000"/>
                </a:solidFill>
              </a:rPr>
              <a:t>10: longueur 10mm</a:t>
            </a:r>
          </a:p>
        </p:txBody>
      </p:sp>
      <p:pic>
        <p:nvPicPr>
          <p:cNvPr id="2" name="Image 1">
            <a:hlinkClick r:id="rId8" action="ppaction://hlinksldjump"/>
            <a:extLst>
              <a:ext uri="{FF2B5EF4-FFF2-40B4-BE49-F238E27FC236}">
                <a16:creationId xmlns:a16="http://schemas.microsoft.com/office/drawing/2014/main" id="{EA937BB2-3533-408E-8B7F-3D9F358C256C}"/>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8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par>
                          <p:cTn id="11" fill="hold">
                            <p:stCondLst>
                              <p:cond delay="2050"/>
                            </p:stCondLst>
                            <p:childTnLst>
                              <p:par>
                                <p:cTn id="12" presetID="16" presetClass="entr" presetSubtype="4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out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10000"/>
                                  </p:iterate>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Image 33">
            <a:extLst>
              <a:ext uri="{FF2B5EF4-FFF2-40B4-BE49-F238E27FC236}">
                <a16:creationId xmlns:a16="http://schemas.microsoft.com/office/drawing/2014/main" id="{D0E5AD4C-66B0-4EF5-AD1E-EF6FCF56EFC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1913" y="1455612"/>
            <a:ext cx="8511040" cy="2128498"/>
          </a:xfrm>
          <a:prstGeom prst="rect">
            <a:avLst/>
          </a:prstGeom>
          <a:effectLst>
            <a:outerShdw blurRad="63500" sx="102000" sy="102000" algn="ctr" rotWithShape="0">
              <a:prstClr val="black">
                <a:alpha val="40000"/>
              </a:prstClr>
            </a:outerShdw>
          </a:effectLst>
        </p:spPr>
      </p:pic>
      <p:pic>
        <p:nvPicPr>
          <p:cNvPr id="35" name="Image 34">
            <a:extLst>
              <a:ext uri="{FF2B5EF4-FFF2-40B4-BE49-F238E27FC236}">
                <a16:creationId xmlns:a16="http://schemas.microsoft.com/office/drawing/2014/main" id="{7EF9A4C2-497D-47A8-9E1C-735419B55BD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87846" y="894553"/>
            <a:ext cx="3403106" cy="4572000"/>
          </a:xfrm>
          <a:prstGeom prst="rect">
            <a:avLst/>
          </a:prstGeom>
        </p:spPr>
      </p:pic>
      <p:sp>
        <p:nvSpPr>
          <p:cNvPr id="36" name="Rectangle 35">
            <a:extLst>
              <a:ext uri="{FF2B5EF4-FFF2-40B4-BE49-F238E27FC236}">
                <a16:creationId xmlns:a16="http://schemas.microsoft.com/office/drawing/2014/main" id="{6DC80141-D4D9-4147-B35D-176B3E5BB951}"/>
              </a:ext>
            </a:extLst>
          </p:cNvPr>
          <p:cNvSpPr/>
          <p:nvPr/>
        </p:nvSpPr>
        <p:spPr>
          <a:xfrm>
            <a:off x="966871" y="547414"/>
            <a:ext cx="6901125" cy="523220"/>
          </a:xfrm>
          <a:prstGeom prst="rect">
            <a:avLst/>
          </a:prstGeom>
          <a:solidFill>
            <a:schemeClr val="bg1"/>
          </a:solidFill>
        </p:spPr>
        <p:txBody>
          <a:bodyPr wrap="square">
            <a:spAutoFit/>
          </a:bodyPr>
          <a:lstStyle/>
          <a:p>
            <a:r>
              <a:rPr lang="fr-FR" sz="2800" dirty="0">
                <a:solidFill>
                  <a:srgbClr val="000000"/>
                </a:solidFill>
                <a:ea typeface="Times New Roman" panose="02020603050405020304" pitchFamily="18" charset="0"/>
              </a:rPr>
              <a:t>➤  f- Quelle est la fonction de la goupille (2) ?</a:t>
            </a:r>
          </a:p>
        </p:txBody>
      </p:sp>
      <p:sp>
        <p:nvSpPr>
          <p:cNvPr id="37" name="Rectangle à coins arrondis 34">
            <a:extLst>
              <a:ext uri="{FF2B5EF4-FFF2-40B4-BE49-F238E27FC236}">
                <a16:creationId xmlns:a16="http://schemas.microsoft.com/office/drawing/2014/main" id="{6AB380D2-0F45-4792-9AB0-608F0424DC89}"/>
              </a:ext>
            </a:extLst>
          </p:cNvPr>
          <p:cNvSpPr/>
          <p:nvPr/>
        </p:nvSpPr>
        <p:spPr>
          <a:xfrm>
            <a:off x="9058016" y="2287624"/>
            <a:ext cx="2504652" cy="232237"/>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38" name="ZoneTexte 37">
            <a:extLst>
              <a:ext uri="{FF2B5EF4-FFF2-40B4-BE49-F238E27FC236}">
                <a16:creationId xmlns:a16="http://schemas.microsoft.com/office/drawing/2014/main" id="{1DF183D5-1490-48F2-816D-44428765D3E0}"/>
              </a:ext>
            </a:extLst>
          </p:cNvPr>
          <p:cNvSpPr txBox="1"/>
          <p:nvPr/>
        </p:nvSpPr>
        <p:spPr>
          <a:xfrm>
            <a:off x="5532702" y="3751129"/>
            <a:ext cx="6510287" cy="1077218"/>
          </a:xfrm>
          <a:prstGeom prst="rect">
            <a:avLst/>
          </a:prstGeom>
          <a:solidFill>
            <a:schemeClr val="bg1"/>
          </a:solidFill>
          <a:ln>
            <a:solidFill>
              <a:schemeClr val="bg2">
                <a:lumMod val="90000"/>
              </a:schemeClr>
            </a:solidFill>
          </a:ln>
        </p:spPr>
        <p:txBody>
          <a:bodyPr wrap="square" rtlCol="0">
            <a:spAutoFit/>
          </a:bodyPr>
          <a:lstStyle/>
          <a:p>
            <a:pPr algn="ctr"/>
            <a:r>
              <a:rPr lang="fr-FR" sz="3200" b="1" dirty="0">
                <a:solidFill>
                  <a:srgbClr val="FF0000"/>
                </a:solidFill>
              </a:rPr>
              <a:t>Assure une liaison d’encastrement entre le bouton (1) et la tige (3)</a:t>
            </a:r>
          </a:p>
        </p:txBody>
      </p:sp>
      <p:sp>
        <p:nvSpPr>
          <p:cNvPr id="39" name="Rectangle à coins arrondis 16">
            <a:extLst>
              <a:ext uri="{FF2B5EF4-FFF2-40B4-BE49-F238E27FC236}">
                <a16:creationId xmlns:a16="http://schemas.microsoft.com/office/drawing/2014/main" id="{4AEEE3B8-DB5D-4A60-A571-26DF72854819}"/>
              </a:ext>
            </a:extLst>
          </p:cNvPr>
          <p:cNvSpPr/>
          <p:nvPr/>
        </p:nvSpPr>
        <p:spPr>
          <a:xfrm>
            <a:off x="2478156" y="4181092"/>
            <a:ext cx="2875722" cy="2395559"/>
          </a:xfrm>
          <a:prstGeom prst="roundRect">
            <a:avLst>
              <a:gd name="adj" fmla="val 326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 name="Image 39">
            <a:extLst>
              <a:ext uri="{FF2B5EF4-FFF2-40B4-BE49-F238E27FC236}">
                <a16:creationId xmlns:a16="http://schemas.microsoft.com/office/drawing/2014/main" id="{39B6B245-BB18-4B69-B1FA-BF2EC067CFB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43153" y="4525648"/>
            <a:ext cx="2344714" cy="1978643"/>
          </a:xfrm>
          <a:prstGeom prst="rect">
            <a:avLst/>
          </a:prstGeom>
        </p:spPr>
      </p:pic>
      <p:pic>
        <p:nvPicPr>
          <p:cNvPr id="41" name="Image 40">
            <a:extLst>
              <a:ext uri="{FF2B5EF4-FFF2-40B4-BE49-F238E27FC236}">
                <a16:creationId xmlns:a16="http://schemas.microsoft.com/office/drawing/2014/main" id="{5EFB2923-3982-4714-9595-07A91B78598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93575" y="4578354"/>
            <a:ext cx="2340000" cy="1839221"/>
          </a:xfrm>
          <a:prstGeom prst="rect">
            <a:avLst/>
          </a:prstGeom>
        </p:spPr>
      </p:pic>
      <p:pic>
        <p:nvPicPr>
          <p:cNvPr id="42" name="Image 41">
            <a:extLst>
              <a:ext uri="{FF2B5EF4-FFF2-40B4-BE49-F238E27FC236}">
                <a16:creationId xmlns:a16="http://schemas.microsoft.com/office/drawing/2014/main" id="{66211BF1-64CA-443F-9733-3A89A16D53F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82675" y="4542174"/>
            <a:ext cx="2068349" cy="1814897"/>
          </a:xfrm>
          <a:prstGeom prst="rect">
            <a:avLst/>
          </a:prstGeom>
        </p:spPr>
      </p:pic>
      <p:pic>
        <p:nvPicPr>
          <p:cNvPr id="43" name="Image 42">
            <a:extLst>
              <a:ext uri="{FF2B5EF4-FFF2-40B4-BE49-F238E27FC236}">
                <a16:creationId xmlns:a16="http://schemas.microsoft.com/office/drawing/2014/main" id="{C59F03BB-1CDC-4A96-A919-7014DDBABAF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17802" y="4618416"/>
            <a:ext cx="1724461" cy="1922055"/>
          </a:xfrm>
          <a:prstGeom prst="rect">
            <a:avLst/>
          </a:prstGeom>
        </p:spPr>
      </p:pic>
      <p:sp>
        <p:nvSpPr>
          <p:cNvPr id="44" name="Rectangle à coins arrondis 22">
            <a:extLst>
              <a:ext uri="{FF2B5EF4-FFF2-40B4-BE49-F238E27FC236}">
                <a16:creationId xmlns:a16="http://schemas.microsoft.com/office/drawing/2014/main" id="{3155DE82-5DC5-4C31-ABDA-C070010364EB}"/>
              </a:ext>
            </a:extLst>
          </p:cNvPr>
          <p:cNvSpPr/>
          <p:nvPr/>
        </p:nvSpPr>
        <p:spPr>
          <a:xfrm>
            <a:off x="2682675" y="6357071"/>
            <a:ext cx="2505192" cy="199926"/>
          </a:xfrm>
          <a:prstGeom prst="roundRect">
            <a:avLst>
              <a:gd name="adj" fmla="val 326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hlinkClick r:id="rId11" action="ppaction://hlinksldjump"/>
            <a:extLst>
              <a:ext uri="{FF2B5EF4-FFF2-40B4-BE49-F238E27FC236}">
                <a16:creationId xmlns:a16="http://schemas.microsoft.com/office/drawing/2014/main" id="{7C397FC2-B995-477F-8E8D-BD75D957B813}"/>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4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heel(1)">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2)">
                                      <p:cBhvr>
                                        <p:cTn id="15" dur="2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50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 presetClass="exit" presetSubtype="0" fill="hold" nodeType="withEffect">
                                  <p:stCondLst>
                                    <p:cond delay="500"/>
                                  </p:stCondLst>
                                  <p:childTnLst>
                                    <p:set>
                                      <p:cBhvr>
                                        <p:cTn id="26" dur="1" fill="hold">
                                          <p:stCondLst>
                                            <p:cond delay="0"/>
                                          </p:stCondLst>
                                        </p:cTn>
                                        <p:tgtEl>
                                          <p:spTgt spid="40"/>
                                        </p:tgtEl>
                                        <p:attrNameLst>
                                          <p:attrName>style.visibility</p:attrName>
                                        </p:attrNameLst>
                                      </p:cBhvr>
                                      <p:to>
                                        <p:strVal val="hidden"/>
                                      </p:to>
                                    </p:se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par>
                                <p:cTn id="31" presetID="1" presetClass="exit" presetSubtype="0" fill="hold" nodeType="withEffect">
                                  <p:stCondLst>
                                    <p:cond delay="500"/>
                                  </p:stCondLst>
                                  <p:childTnLst>
                                    <p:set>
                                      <p:cBhvr>
                                        <p:cTn id="32" dur="1" fill="hold">
                                          <p:stCondLst>
                                            <p:cond delay="0"/>
                                          </p:stCondLst>
                                        </p:cTn>
                                        <p:tgtEl>
                                          <p:spTgt spid="41"/>
                                        </p:tgtEl>
                                        <p:attrNameLst>
                                          <p:attrName>style.visibility</p:attrName>
                                        </p:attrNameLst>
                                      </p:cBhvr>
                                      <p:to>
                                        <p:strVal val="hidden"/>
                                      </p:to>
                                    </p:se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 presetClass="exit" presetSubtype="0" fill="hold" nodeType="withEffect">
                                  <p:stCondLst>
                                    <p:cond delay="50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type="lt">
                                    <p:tmPct val="10000"/>
                                  </p:iterate>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e 22">
            <a:extLst>
              <a:ext uri="{FF2B5EF4-FFF2-40B4-BE49-F238E27FC236}">
                <a16:creationId xmlns:a16="http://schemas.microsoft.com/office/drawing/2014/main" id="{2826DC08-A322-4EBB-9B15-B1D7944F5A18}"/>
              </a:ext>
            </a:extLst>
          </p:cNvPr>
          <p:cNvGrpSpPr/>
          <p:nvPr/>
        </p:nvGrpSpPr>
        <p:grpSpPr>
          <a:xfrm>
            <a:off x="113969" y="482517"/>
            <a:ext cx="4730831" cy="555926"/>
            <a:chOff x="-117368" y="106424"/>
            <a:chExt cx="1905024" cy="502823"/>
          </a:xfrm>
        </p:grpSpPr>
        <p:sp>
          <p:nvSpPr>
            <p:cNvPr id="24" name="Rectangle 23">
              <a:extLst>
                <a:ext uri="{FF2B5EF4-FFF2-40B4-BE49-F238E27FC236}">
                  <a16:creationId xmlns:a16="http://schemas.microsoft.com/office/drawing/2014/main" id="{11841878-C96B-4DE9-854B-2897EDE3C88C}"/>
                </a:ext>
              </a:extLst>
            </p:cNvPr>
            <p:cNvSpPr/>
            <p:nvPr/>
          </p:nvSpPr>
          <p:spPr>
            <a:xfrm>
              <a:off x="-117368" y="185951"/>
              <a:ext cx="277154" cy="423296"/>
            </a:xfrm>
            <a:prstGeom prst="rect">
              <a:avLst/>
            </a:prstGeom>
            <a:solidFill>
              <a:srgbClr val="51C3F9">
                <a:lumMod val="75000"/>
              </a:srgbClr>
            </a:solidFill>
            <a:ln w="19050" cap="rnd"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fr-FR" sz="3600" dirty="0">
                  <a:effectLst/>
                  <a:latin typeface="AR DESTINE" panose="02000000000000000000" pitchFamily="2" charset="0"/>
                  <a:ea typeface="Times New Roman" panose="02020603050405020304" pitchFamily="18" charset="0"/>
                  <a:cs typeface="Arial" panose="020B0604020202020204" pitchFamily="34" charset="0"/>
                </a:rPr>
                <a:t>II</a:t>
              </a:r>
              <a:r>
                <a:rPr lang="fr-FR" sz="1000" dirty="0">
                  <a:effectLst/>
                  <a:latin typeface="AR DESTINE" panose="02000000000000000000" pitchFamily="2" charset="0"/>
                  <a:ea typeface="Times New Roman" panose="02020603050405020304" pitchFamily="18" charset="0"/>
                  <a:cs typeface="Arial" panose="020B0604020202020204" pitchFamily="34" charset="0"/>
                </a:rPr>
                <a:t> </a:t>
              </a:r>
              <a:r>
                <a:rPr lang="fr-FR" sz="3200" dirty="0">
                  <a:effectLst/>
                  <a:latin typeface="AR DESTINE" panose="02000000000000000000" pitchFamily="2" charset="0"/>
                  <a:ea typeface="Times New Roman" panose="02020603050405020304" pitchFamily="18" charset="0"/>
                  <a:cs typeface="Arial" panose="020B0604020202020204" pitchFamily="34" charset="0"/>
                </a:rPr>
                <a:t>.</a:t>
              </a:r>
              <a:endParaRPr lang="fr-FR"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5" name="Rectangle : carré corné 24">
              <a:extLst>
                <a:ext uri="{FF2B5EF4-FFF2-40B4-BE49-F238E27FC236}">
                  <a16:creationId xmlns:a16="http://schemas.microsoft.com/office/drawing/2014/main" id="{261CFB82-0213-46AD-B7EE-95BF65E014A9}"/>
                </a:ext>
              </a:extLst>
            </p:cNvPr>
            <p:cNvSpPr/>
            <p:nvPr/>
          </p:nvSpPr>
          <p:spPr>
            <a:xfrm>
              <a:off x="91941" y="106424"/>
              <a:ext cx="1695715" cy="358174"/>
            </a:xfrm>
            <a:prstGeom prst="foldedCorner">
              <a:avLst>
                <a:gd name="adj" fmla="val 28759"/>
              </a:avLst>
            </a:prstGeom>
            <a:solidFill>
              <a:srgbClr val="51C3F9">
                <a:lumMod val="75000"/>
              </a:srgbClr>
            </a:solidFill>
            <a:ln w="19050" cap="rnd" cmpd="sng" algn="ctr">
              <a:noFill/>
              <a:prstDash val="solid"/>
            </a:ln>
            <a:effectLst>
              <a:outerShdw blurRad="50800" dist="38100" dir="10800000" algn="r" rotWithShape="0">
                <a:prstClr val="black">
                  <a:alpha val="40000"/>
                </a:prstClr>
              </a:outerShdw>
            </a:effectLst>
          </p:spPr>
          <p:txBody>
            <a:bodyPr rot="0" spcFirstLastPara="0" vert="horz" wrap="square" lIns="91440" tIns="36000" rIns="91440" bIns="0" numCol="1" spcCol="0" rtlCol="0" fromWordArt="0" anchor="ctr" anchorCtr="0" forceAA="0" compatLnSpc="1">
              <a:prstTxWarp prst="textNoShape">
                <a:avLst/>
              </a:prstTxWarp>
              <a:noAutofit/>
            </a:bodyPr>
            <a:lstStyle/>
            <a:p>
              <a:r>
                <a:rPr lang="fr-FR"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LECTURE D’UN DESSIN D’ENSEMBLE :</a:t>
              </a:r>
              <a:r>
                <a:rPr lang="fr-FR"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fr-FR" dirty="0">
                <a:effectLst/>
                <a:latin typeface="Calibri" panose="020F0502020204030204" pitchFamily="34" charset="0"/>
                <a:ea typeface="Times New Roman" panose="02020603050405020304" pitchFamily="18" charset="0"/>
                <a:cs typeface="Arial" panose="020B0604020202020204" pitchFamily="34" charset="0"/>
              </a:endParaRPr>
            </a:p>
          </p:txBody>
        </p:sp>
      </p:grpSp>
      <p:pic>
        <p:nvPicPr>
          <p:cNvPr id="30" name="Image 29">
            <a:extLst>
              <a:ext uri="{FF2B5EF4-FFF2-40B4-BE49-F238E27FC236}">
                <a16:creationId xmlns:a16="http://schemas.microsoft.com/office/drawing/2014/main" id="{2A5CFDD5-4E23-4D51-A8C2-742E0A96781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55093" y="666953"/>
            <a:ext cx="3905726" cy="5524094"/>
          </a:xfrm>
          <a:prstGeom prst="rect">
            <a:avLst/>
          </a:prstGeom>
          <a:effectLst>
            <a:outerShdw blurRad="63500" sx="102000" sy="102000" algn="ctr" rotWithShape="0">
              <a:prstClr val="black">
                <a:alpha val="40000"/>
              </a:prstClr>
            </a:outerShdw>
          </a:effectLst>
        </p:spPr>
      </p:pic>
      <p:pic>
        <p:nvPicPr>
          <p:cNvPr id="32" name="Image 31">
            <a:extLst>
              <a:ext uri="{FF2B5EF4-FFF2-40B4-BE49-F238E27FC236}">
                <a16:creationId xmlns:a16="http://schemas.microsoft.com/office/drawing/2014/main" id="{D7276D1A-FFB8-4060-A95E-21F53E5DF7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39063" y="771938"/>
            <a:ext cx="3604591" cy="5314123"/>
          </a:xfrm>
          <a:prstGeom prst="rect">
            <a:avLst/>
          </a:prstGeom>
        </p:spPr>
      </p:pic>
      <p:sp>
        <p:nvSpPr>
          <p:cNvPr id="2" name="Rectangle 1">
            <a:extLst>
              <a:ext uri="{FF2B5EF4-FFF2-40B4-BE49-F238E27FC236}">
                <a16:creationId xmlns:a16="http://schemas.microsoft.com/office/drawing/2014/main" id="{3D582201-A493-48FC-B61C-CA639D4F6872}"/>
              </a:ext>
            </a:extLst>
          </p:cNvPr>
          <p:cNvSpPr/>
          <p:nvPr/>
        </p:nvSpPr>
        <p:spPr>
          <a:xfrm>
            <a:off x="7965767" y="915495"/>
            <a:ext cx="3477887" cy="5101212"/>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3" name="Bulle narrative : rectangle 2">
            <a:extLst>
              <a:ext uri="{FF2B5EF4-FFF2-40B4-BE49-F238E27FC236}">
                <a16:creationId xmlns:a16="http://schemas.microsoft.com/office/drawing/2014/main" id="{CFA00099-42F3-4ED2-AABD-080DE448A568}"/>
              </a:ext>
            </a:extLst>
          </p:cNvPr>
          <p:cNvSpPr/>
          <p:nvPr/>
        </p:nvSpPr>
        <p:spPr>
          <a:xfrm>
            <a:off x="144888" y="1079555"/>
            <a:ext cx="7394958" cy="2086334"/>
          </a:xfrm>
          <a:prstGeom prst="wedgeRectCallout">
            <a:avLst>
              <a:gd name="adj1" fmla="val 68756"/>
              <a:gd name="adj2" fmla="val 3570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654E5117-FDE8-4AE2-8901-3402516E3313}"/>
              </a:ext>
            </a:extLst>
          </p:cNvPr>
          <p:cNvSpPr/>
          <p:nvPr/>
        </p:nvSpPr>
        <p:spPr>
          <a:xfrm>
            <a:off x="295423" y="1028881"/>
            <a:ext cx="7160453" cy="2092881"/>
          </a:xfrm>
          <a:prstGeom prst="rect">
            <a:avLst/>
          </a:prstGeom>
        </p:spPr>
        <p:txBody>
          <a:bodyPr wrap="square">
            <a:spAutoFit/>
          </a:bodyPr>
          <a:lstStyle/>
          <a:p>
            <a:pPr algn="ctr"/>
            <a:r>
              <a:rPr lang="fr-FR" sz="2600" b="1" dirty="0">
                <a:solidFill>
                  <a:schemeClr val="bg1"/>
                </a:solidFill>
                <a:highlight>
                  <a:srgbClr val="800000"/>
                </a:highlight>
                <a:ea typeface="Times New Roman" panose="02020603050405020304" pitchFamily="18" charset="0"/>
              </a:rPr>
              <a:t>Le Dessin d’ensemble </a:t>
            </a:r>
          </a:p>
          <a:p>
            <a:r>
              <a:rPr lang="fr-FR" sz="2600" dirty="0">
                <a:solidFill>
                  <a:srgbClr val="000000"/>
                </a:solidFill>
                <a:ea typeface="Times New Roman" panose="02020603050405020304" pitchFamily="18" charset="0"/>
              </a:rPr>
              <a:t>est une représentation qui regroupe toutes les pièces d’un mécanisme.  Il représente la disposition relative et la forme des pièces et donne des idées générales sur le fonctionnement du mécanisme.</a:t>
            </a:r>
          </a:p>
        </p:txBody>
      </p:sp>
      <p:sp>
        <p:nvSpPr>
          <p:cNvPr id="31" name="Bulle narrative : rectangle 30">
            <a:extLst>
              <a:ext uri="{FF2B5EF4-FFF2-40B4-BE49-F238E27FC236}">
                <a16:creationId xmlns:a16="http://schemas.microsoft.com/office/drawing/2014/main" id="{696AD925-EA50-469B-A9E9-3BC3A9FDE325}"/>
              </a:ext>
            </a:extLst>
          </p:cNvPr>
          <p:cNvSpPr/>
          <p:nvPr/>
        </p:nvSpPr>
        <p:spPr>
          <a:xfrm>
            <a:off x="596770" y="3272125"/>
            <a:ext cx="6557757" cy="2215991"/>
          </a:xfrm>
          <a:prstGeom prst="wedgeRectCallout">
            <a:avLst>
              <a:gd name="adj1" fmla="val 65598"/>
              <a:gd name="adj2" fmla="val -14522"/>
            </a:avLst>
          </a:prstGeom>
          <a:solidFill>
            <a:schemeClr val="accent1">
              <a:lumMod val="20000"/>
              <a:lumOff val="80000"/>
            </a:schemeClr>
          </a:solidFill>
          <a:ln>
            <a:solidFill>
              <a:schemeClr val="tx1"/>
            </a:solidFill>
          </a:ln>
        </p:spPr>
        <p:txBody>
          <a:bodyPr wrap="square">
            <a:spAutoFit/>
          </a:bodyPr>
          <a:lstStyle/>
          <a:p>
            <a:pPr algn="ctr"/>
            <a:r>
              <a:rPr lang="fr-FR" sz="2600" b="1" dirty="0">
                <a:solidFill>
                  <a:schemeClr val="bg1"/>
                </a:solidFill>
                <a:highlight>
                  <a:srgbClr val="000080"/>
                </a:highlight>
                <a:ea typeface="Times New Roman" panose="02020603050405020304" pitchFamily="18" charset="0"/>
              </a:rPr>
              <a:t>Format </a:t>
            </a:r>
          </a:p>
          <a:p>
            <a:r>
              <a:rPr lang="fr-FR" sz="2800" dirty="0">
                <a:solidFill>
                  <a:prstClr val="black"/>
                </a:solidFill>
              </a:rPr>
              <a:t>Le dessin d’ensemble est représenté en une </a:t>
            </a:r>
          </a:p>
          <a:p>
            <a:r>
              <a:rPr lang="fr-FR" sz="2800" dirty="0">
                <a:solidFill>
                  <a:prstClr val="black"/>
                </a:solidFill>
              </a:rPr>
              <a:t>ou plusieurs vues avec les détails éventuels, </a:t>
            </a:r>
          </a:p>
          <a:p>
            <a:r>
              <a:rPr lang="fr-FR" sz="2800" dirty="0">
                <a:solidFill>
                  <a:prstClr val="black"/>
                </a:solidFill>
              </a:rPr>
              <a:t>sur un document de format normalisé :</a:t>
            </a:r>
          </a:p>
          <a:p>
            <a:r>
              <a:rPr lang="fr-FR" sz="2800" dirty="0">
                <a:solidFill>
                  <a:prstClr val="black"/>
                </a:solidFill>
              </a:rPr>
              <a:t> ( A0, </a:t>
            </a:r>
            <a:r>
              <a:rPr lang="fr-FR" sz="2800" dirty="0" err="1">
                <a:solidFill>
                  <a:prstClr val="black"/>
                </a:solidFill>
              </a:rPr>
              <a:t>A1</a:t>
            </a:r>
            <a:r>
              <a:rPr lang="fr-FR" sz="2800" dirty="0">
                <a:solidFill>
                  <a:prstClr val="black"/>
                </a:solidFill>
              </a:rPr>
              <a:t>, A2, A3, A4 )</a:t>
            </a:r>
          </a:p>
        </p:txBody>
      </p:sp>
      <p:pic>
        <p:nvPicPr>
          <p:cNvPr id="4" name="Image 3">
            <a:hlinkClick r:id="rId7" action="ppaction://hlinksldjump"/>
            <a:extLst>
              <a:ext uri="{FF2B5EF4-FFF2-40B4-BE49-F238E27FC236}">
                <a16:creationId xmlns:a16="http://schemas.microsoft.com/office/drawing/2014/main" id="{EF1B6208-B161-4547-A585-913115CB8F4E}"/>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91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92"/>
                                  </p:iterate>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2500"/>
                            </p:stCondLst>
                            <p:childTnLst>
                              <p:par>
                                <p:cTn id="15" presetID="22" presetClass="entr" presetSubtype="8" fill="hold" grpId="0" nodeType="afterEffect">
                                  <p:stCondLst>
                                    <p:cond delay="0"/>
                                  </p:stCondLst>
                                  <p:iterate type="lt">
                                    <p:tmPct val="10000"/>
                                  </p:iterate>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par>
                                <p:cTn id="18" presetID="22" presetClass="entr" presetSubtype="8" fill="hold" grpId="0" nodeType="with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9"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e 11">
            <a:extLst>
              <a:ext uri="{FF2B5EF4-FFF2-40B4-BE49-F238E27FC236}">
                <a16:creationId xmlns:a16="http://schemas.microsoft.com/office/drawing/2014/main" id="{8831C13B-8FFB-4090-A106-5136195708E4}"/>
              </a:ext>
            </a:extLst>
          </p:cNvPr>
          <p:cNvGrpSpPr/>
          <p:nvPr/>
        </p:nvGrpSpPr>
        <p:grpSpPr>
          <a:xfrm>
            <a:off x="7357789" y="1006412"/>
            <a:ext cx="3680554" cy="5098827"/>
            <a:chOff x="7245203" y="733195"/>
            <a:chExt cx="3881483" cy="5601344"/>
          </a:xfrm>
          <a:effectLst>
            <a:outerShdw blurRad="63500" sx="102000" sy="102000" algn="ctr" rotWithShape="0">
              <a:prstClr val="black">
                <a:alpha val="40000"/>
              </a:prstClr>
            </a:outerShdw>
          </a:effectLst>
        </p:grpSpPr>
        <p:sp>
          <p:nvSpPr>
            <p:cNvPr id="13" name="Rectangle 12">
              <a:extLst>
                <a:ext uri="{FF2B5EF4-FFF2-40B4-BE49-F238E27FC236}">
                  <a16:creationId xmlns:a16="http://schemas.microsoft.com/office/drawing/2014/main" id="{6A71B2D8-FE80-4AB1-A29A-0482D727C2BA}"/>
                </a:ext>
              </a:extLst>
            </p:cNvPr>
            <p:cNvSpPr/>
            <p:nvPr/>
          </p:nvSpPr>
          <p:spPr>
            <a:xfrm>
              <a:off x="7245203" y="733195"/>
              <a:ext cx="3881483" cy="5601344"/>
            </a:xfrm>
            <a:prstGeom prst="rect">
              <a:avLst/>
            </a:prstGeom>
            <a:gradFill flip="none" rotWithShape="1">
              <a:gsLst>
                <a:gs pos="0">
                  <a:schemeClr val="accent1">
                    <a:lumMod val="5000"/>
                    <a:lumOff val="95000"/>
                  </a:schemeClr>
                </a:gs>
                <a:gs pos="44000">
                  <a:schemeClr val="bg1">
                    <a:lumMod val="95000"/>
                  </a:schemeClr>
                </a:gs>
                <a:gs pos="76000">
                  <a:schemeClr val="bg1">
                    <a:lumMod val="85000"/>
                  </a:schemeClr>
                </a:gs>
                <a:gs pos="97000">
                  <a:schemeClr val="bg1">
                    <a:alpha val="56000"/>
                    <a:lumMod val="87000"/>
                  </a:schemeClr>
                </a:gs>
              </a:gsLst>
              <a:lin ang="0" scaled="1"/>
              <a:tileRect/>
            </a:gra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14" name="ZoneTexte 13">
              <a:extLst>
                <a:ext uri="{FF2B5EF4-FFF2-40B4-BE49-F238E27FC236}">
                  <a16:creationId xmlns:a16="http://schemas.microsoft.com/office/drawing/2014/main" id="{D24B091A-3DF5-4A4D-BA6F-E5DB6CBE6615}"/>
                </a:ext>
              </a:extLst>
            </p:cNvPr>
            <p:cNvSpPr txBox="1"/>
            <p:nvPr/>
          </p:nvSpPr>
          <p:spPr>
            <a:xfrm>
              <a:off x="7375553" y="1935424"/>
              <a:ext cx="3419509" cy="3617773"/>
            </a:xfrm>
            <a:prstGeom prst="rect">
              <a:avLst/>
            </a:prstGeom>
            <a:noFill/>
          </p:spPr>
          <p:txBody>
            <a:bodyPr wrap="square" rtlCol="0">
              <a:spAutoFit/>
            </a:bodyPr>
            <a:lstStyle/>
            <a:p>
              <a:pPr algn="ctr"/>
              <a:endParaRPr lang="fr-FR" sz="4400" dirty="0">
                <a:solidFill>
                  <a:prstClr val="white">
                    <a:lumMod val="50000"/>
                  </a:prstClr>
                </a:solidFill>
              </a:endParaRPr>
            </a:p>
            <a:p>
              <a:pPr algn="ctr"/>
              <a:r>
                <a:rPr lang="fr-FR" sz="2800" dirty="0">
                  <a:solidFill>
                    <a:prstClr val="white">
                      <a:lumMod val="50000"/>
                    </a:prstClr>
                  </a:solidFill>
                </a:rPr>
                <a:t>Format</a:t>
              </a:r>
            </a:p>
            <a:p>
              <a:pPr algn="ctr"/>
              <a:r>
                <a:rPr lang="fr-FR" sz="4000" dirty="0">
                  <a:solidFill>
                    <a:prstClr val="black"/>
                  </a:solidFill>
                </a:rPr>
                <a:t> </a:t>
              </a:r>
              <a:r>
                <a:rPr lang="fr-FR" sz="6600" dirty="0">
                  <a:solidFill>
                    <a:prstClr val="black"/>
                  </a:solidFill>
                </a:rPr>
                <a:t>A4</a:t>
              </a:r>
            </a:p>
            <a:p>
              <a:pPr algn="ctr"/>
              <a:endParaRPr lang="fr-FR" sz="6600" dirty="0">
                <a:solidFill>
                  <a:prstClr val="black"/>
                </a:solidFill>
              </a:endParaRPr>
            </a:p>
          </p:txBody>
        </p:sp>
      </p:grpSp>
      <p:grpSp>
        <p:nvGrpSpPr>
          <p:cNvPr id="15" name="Groupe 14">
            <a:extLst>
              <a:ext uri="{FF2B5EF4-FFF2-40B4-BE49-F238E27FC236}">
                <a16:creationId xmlns:a16="http://schemas.microsoft.com/office/drawing/2014/main" id="{224679DA-356D-4E2E-B6C7-1CB3F455314B}"/>
              </a:ext>
            </a:extLst>
          </p:cNvPr>
          <p:cNvGrpSpPr/>
          <p:nvPr/>
        </p:nvGrpSpPr>
        <p:grpSpPr>
          <a:xfrm>
            <a:off x="2288475" y="1234974"/>
            <a:ext cx="861646" cy="1256653"/>
            <a:chOff x="7245203" y="733195"/>
            <a:chExt cx="3881483" cy="5601344"/>
          </a:xfrm>
        </p:grpSpPr>
        <p:sp>
          <p:nvSpPr>
            <p:cNvPr id="16" name="Rectangle 15">
              <a:extLst>
                <a:ext uri="{FF2B5EF4-FFF2-40B4-BE49-F238E27FC236}">
                  <a16:creationId xmlns:a16="http://schemas.microsoft.com/office/drawing/2014/main" id="{95F92F4B-F512-4214-8569-5F2FF3B365CA}"/>
                </a:ext>
              </a:extLst>
            </p:cNvPr>
            <p:cNvSpPr/>
            <p:nvPr/>
          </p:nvSpPr>
          <p:spPr>
            <a:xfrm>
              <a:off x="7245203" y="733195"/>
              <a:ext cx="3881483" cy="5601344"/>
            </a:xfrm>
            <a:prstGeom prst="rect">
              <a:avLst/>
            </a:prstGeom>
            <a:gradFill flip="none" rotWithShape="1">
              <a:gsLst>
                <a:gs pos="0">
                  <a:schemeClr val="accent1">
                    <a:lumMod val="5000"/>
                    <a:lumOff val="95000"/>
                  </a:schemeClr>
                </a:gs>
                <a:gs pos="44000">
                  <a:schemeClr val="bg1">
                    <a:lumMod val="95000"/>
                  </a:schemeClr>
                </a:gs>
                <a:gs pos="76000">
                  <a:schemeClr val="bg1">
                    <a:lumMod val="85000"/>
                  </a:schemeClr>
                </a:gs>
                <a:gs pos="97000">
                  <a:schemeClr val="bg1">
                    <a:alpha val="56000"/>
                    <a:lumMod val="87000"/>
                  </a:schemeClr>
                </a:gs>
              </a:gsLst>
              <a:lin ang="0" scaled="1"/>
              <a:tileRect/>
            </a:gra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17" name="ZoneTexte 16">
              <a:extLst>
                <a:ext uri="{FF2B5EF4-FFF2-40B4-BE49-F238E27FC236}">
                  <a16:creationId xmlns:a16="http://schemas.microsoft.com/office/drawing/2014/main" id="{665BEE7C-A6CB-462F-9DA6-7921E6EB8F9E}"/>
                </a:ext>
              </a:extLst>
            </p:cNvPr>
            <p:cNvSpPr txBox="1"/>
            <p:nvPr/>
          </p:nvSpPr>
          <p:spPr>
            <a:xfrm>
              <a:off x="7476192" y="1305278"/>
              <a:ext cx="3419505" cy="3429669"/>
            </a:xfrm>
            <a:prstGeom prst="rect">
              <a:avLst/>
            </a:prstGeom>
            <a:noFill/>
          </p:spPr>
          <p:txBody>
            <a:bodyPr wrap="square" rtlCol="0">
              <a:spAutoFit/>
            </a:bodyPr>
            <a:lstStyle/>
            <a:p>
              <a:pPr algn="ctr"/>
              <a:endParaRPr lang="fr-FR" sz="1200" dirty="0">
                <a:solidFill>
                  <a:prstClr val="white">
                    <a:lumMod val="50000"/>
                  </a:prstClr>
                </a:solidFill>
              </a:endParaRPr>
            </a:p>
            <a:p>
              <a:pPr algn="ctr"/>
              <a:r>
                <a:rPr lang="fr-FR" sz="1200" dirty="0">
                  <a:solidFill>
                    <a:prstClr val="white">
                      <a:lumMod val="50000"/>
                    </a:prstClr>
                  </a:solidFill>
                </a:rPr>
                <a:t>Format</a:t>
              </a:r>
            </a:p>
            <a:p>
              <a:pPr algn="ctr"/>
              <a:r>
                <a:rPr lang="fr-FR" sz="1100" dirty="0">
                  <a:solidFill>
                    <a:prstClr val="black"/>
                  </a:solidFill>
                </a:rPr>
                <a:t> </a:t>
              </a:r>
              <a:r>
                <a:rPr lang="fr-FR" sz="2000" dirty="0">
                  <a:solidFill>
                    <a:prstClr val="black"/>
                  </a:solidFill>
                </a:rPr>
                <a:t>A4</a:t>
              </a:r>
            </a:p>
          </p:txBody>
        </p:sp>
      </p:grpSp>
      <p:grpSp>
        <p:nvGrpSpPr>
          <p:cNvPr id="18" name="Groupe 17">
            <a:extLst>
              <a:ext uri="{FF2B5EF4-FFF2-40B4-BE49-F238E27FC236}">
                <a16:creationId xmlns:a16="http://schemas.microsoft.com/office/drawing/2014/main" id="{0CD6CE77-E089-4A9B-AA8E-C8FAA34273EE}"/>
              </a:ext>
            </a:extLst>
          </p:cNvPr>
          <p:cNvGrpSpPr/>
          <p:nvPr/>
        </p:nvGrpSpPr>
        <p:grpSpPr>
          <a:xfrm>
            <a:off x="3159730" y="1241467"/>
            <a:ext cx="880552" cy="1248376"/>
            <a:chOff x="7245203" y="733195"/>
            <a:chExt cx="3881483" cy="5601344"/>
          </a:xfrm>
        </p:grpSpPr>
        <p:sp>
          <p:nvSpPr>
            <p:cNvPr id="19" name="Rectangle 18">
              <a:extLst>
                <a:ext uri="{FF2B5EF4-FFF2-40B4-BE49-F238E27FC236}">
                  <a16:creationId xmlns:a16="http://schemas.microsoft.com/office/drawing/2014/main" id="{8F643A40-47E9-46A1-A870-11797A7DB406}"/>
                </a:ext>
              </a:extLst>
            </p:cNvPr>
            <p:cNvSpPr/>
            <p:nvPr/>
          </p:nvSpPr>
          <p:spPr>
            <a:xfrm>
              <a:off x="7245203" y="733195"/>
              <a:ext cx="3881483" cy="5601344"/>
            </a:xfrm>
            <a:prstGeom prst="rect">
              <a:avLst/>
            </a:prstGeom>
            <a:gradFill flip="none" rotWithShape="1">
              <a:gsLst>
                <a:gs pos="0">
                  <a:schemeClr val="accent1">
                    <a:lumMod val="5000"/>
                    <a:lumOff val="95000"/>
                  </a:schemeClr>
                </a:gs>
                <a:gs pos="44000">
                  <a:schemeClr val="bg1">
                    <a:lumMod val="95000"/>
                  </a:schemeClr>
                </a:gs>
                <a:gs pos="76000">
                  <a:schemeClr val="bg1">
                    <a:lumMod val="85000"/>
                  </a:schemeClr>
                </a:gs>
                <a:gs pos="97000">
                  <a:schemeClr val="bg1">
                    <a:alpha val="56000"/>
                    <a:lumMod val="87000"/>
                  </a:schemeClr>
                </a:gs>
              </a:gsLst>
              <a:lin ang="0" scaled="1"/>
              <a:tileRect/>
            </a:gra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20" name="ZoneTexte 19">
              <a:extLst>
                <a:ext uri="{FF2B5EF4-FFF2-40B4-BE49-F238E27FC236}">
                  <a16:creationId xmlns:a16="http://schemas.microsoft.com/office/drawing/2014/main" id="{5C5FA14E-C2D1-455D-AD28-C69AA88E5E4A}"/>
                </a:ext>
              </a:extLst>
            </p:cNvPr>
            <p:cNvSpPr txBox="1"/>
            <p:nvPr/>
          </p:nvSpPr>
          <p:spPr>
            <a:xfrm>
              <a:off x="7476192" y="1305280"/>
              <a:ext cx="3419506" cy="3452408"/>
            </a:xfrm>
            <a:prstGeom prst="rect">
              <a:avLst/>
            </a:prstGeom>
            <a:noFill/>
          </p:spPr>
          <p:txBody>
            <a:bodyPr wrap="square" rtlCol="0">
              <a:spAutoFit/>
            </a:bodyPr>
            <a:lstStyle/>
            <a:p>
              <a:pPr algn="ctr"/>
              <a:endParaRPr lang="fr-FR" sz="1200" dirty="0">
                <a:solidFill>
                  <a:prstClr val="white">
                    <a:lumMod val="50000"/>
                  </a:prstClr>
                </a:solidFill>
              </a:endParaRPr>
            </a:p>
            <a:p>
              <a:pPr algn="ctr"/>
              <a:r>
                <a:rPr lang="fr-FR" sz="1200" dirty="0">
                  <a:solidFill>
                    <a:prstClr val="white">
                      <a:lumMod val="50000"/>
                    </a:prstClr>
                  </a:solidFill>
                </a:rPr>
                <a:t>Format</a:t>
              </a:r>
            </a:p>
            <a:p>
              <a:pPr algn="ctr"/>
              <a:r>
                <a:rPr lang="fr-FR" sz="1100" dirty="0">
                  <a:solidFill>
                    <a:prstClr val="black"/>
                  </a:solidFill>
                </a:rPr>
                <a:t> </a:t>
              </a:r>
              <a:r>
                <a:rPr lang="fr-FR" sz="2000" dirty="0">
                  <a:solidFill>
                    <a:prstClr val="black"/>
                  </a:solidFill>
                </a:rPr>
                <a:t>A4</a:t>
              </a:r>
            </a:p>
          </p:txBody>
        </p:sp>
      </p:grpSp>
      <p:sp>
        <p:nvSpPr>
          <p:cNvPr id="21" name="Rectangle 20">
            <a:extLst>
              <a:ext uri="{FF2B5EF4-FFF2-40B4-BE49-F238E27FC236}">
                <a16:creationId xmlns:a16="http://schemas.microsoft.com/office/drawing/2014/main" id="{ABA8B61C-C3B8-4322-8C01-F24C319D69A1}"/>
              </a:ext>
            </a:extLst>
          </p:cNvPr>
          <p:cNvSpPr/>
          <p:nvPr/>
        </p:nvSpPr>
        <p:spPr>
          <a:xfrm>
            <a:off x="440608" y="688223"/>
            <a:ext cx="6215026" cy="461665"/>
          </a:xfrm>
          <a:prstGeom prst="rect">
            <a:avLst/>
          </a:prstGeom>
        </p:spPr>
        <p:txBody>
          <a:bodyPr wrap="square">
            <a:spAutoFit/>
          </a:bodyPr>
          <a:lstStyle/>
          <a:p>
            <a:r>
              <a:rPr lang="fr-FR" sz="2000" b="1" dirty="0">
                <a:solidFill>
                  <a:schemeClr val="bg1"/>
                </a:solidFill>
                <a:highlight>
                  <a:srgbClr val="0000FF"/>
                </a:highlight>
                <a:ea typeface="Times New Roman" panose="02020603050405020304" pitchFamily="18" charset="0"/>
              </a:rPr>
              <a:t>LES FORMATS NORMALISÉS  </a:t>
            </a:r>
            <a:r>
              <a:rPr lang="fr-FR" sz="2400" b="1" dirty="0">
                <a:solidFill>
                  <a:prstClr val="black"/>
                </a:solidFill>
              </a:rPr>
              <a:t> ( A0, A1, A2, A3, A4 )</a:t>
            </a:r>
          </a:p>
        </p:txBody>
      </p:sp>
      <p:grpSp>
        <p:nvGrpSpPr>
          <p:cNvPr id="22" name="Groupe 21">
            <a:extLst>
              <a:ext uri="{FF2B5EF4-FFF2-40B4-BE49-F238E27FC236}">
                <a16:creationId xmlns:a16="http://schemas.microsoft.com/office/drawing/2014/main" id="{46F02841-CD2E-46E8-A64C-1C242EEA71C5}"/>
              </a:ext>
            </a:extLst>
          </p:cNvPr>
          <p:cNvGrpSpPr/>
          <p:nvPr/>
        </p:nvGrpSpPr>
        <p:grpSpPr>
          <a:xfrm>
            <a:off x="2293187" y="1242680"/>
            <a:ext cx="1743252" cy="1256653"/>
            <a:chOff x="7245203" y="733195"/>
            <a:chExt cx="3881483" cy="5601344"/>
          </a:xfrm>
        </p:grpSpPr>
        <p:sp>
          <p:nvSpPr>
            <p:cNvPr id="26" name="Rectangle 25">
              <a:extLst>
                <a:ext uri="{FF2B5EF4-FFF2-40B4-BE49-F238E27FC236}">
                  <a16:creationId xmlns:a16="http://schemas.microsoft.com/office/drawing/2014/main" id="{3C2D6A40-10F9-4746-AADC-71B1EA634D90}"/>
                </a:ext>
              </a:extLst>
            </p:cNvPr>
            <p:cNvSpPr/>
            <p:nvPr/>
          </p:nvSpPr>
          <p:spPr>
            <a:xfrm>
              <a:off x="7245203" y="733195"/>
              <a:ext cx="3881483" cy="5601344"/>
            </a:xfrm>
            <a:prstGeom prst="rect">
              <a:avLst/>
            </a:prstGeom>
            <a:gradFill flip="none" rotWithShape="1">
              <a:gsLst>
                <a:gs pos="0">
                  <a:schemeClr val="accent1">
                    <a:lumMod val="5000"/>
                    <a:lumOff val="95000"/>
                  </a:schemeClr>
                </a:gs>
                <a:gs pos="44000">
                  <a:schemeClr val="bg1">
                    <a:lumMod val="95000"/>
                  </a:schemeClr>
                </a:gs>
                <a:gs pos="76000">
                  <a:schemeClr val="bg1">
                    <a:lumMod val="85000"/>
                  </a:schemeClr>
                </a:gs>
                <a:gs pos="97000">
                  <a:schemeClr val="bg1">
                    <a:alpha val="56000"/>
                    <a:lumMod val="87000"/>
                  </a:schemeClr>
                </a:gs>
              </a:gsLst>
              <a:lin ang="0" scaled="1"/>
              <a:tileRect/>
            </a:gra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27" name="ZoneTexte 26">
              <a:extLst>
                <a:ext uri="{FF2B5EF4-FFF2-40B4-BE49-F238E27FC236}">
                  <a16:creationId xmlns:a16="http://schemas.microsoft.com/office/drawing/2014/main" id="{D90AB898-60C8-4D68-B757-FC8540EDBACD}"/>
                </a:ext>
              </a:extLst>
            </p:cNvPr>
            <p:cNvSpPr txBox="1"/>
            <p:nvPr/>
          </p:nvSpPr>
          <p:spPr>
            <a:xfrm>
              <a:off x="7476192" y="1305278"/>
              <a:ext cx="3419504" cy="4252790"/>
            </a:xfrm>
            <a:prstGeom prst="rect">
              <a:avLst/>
            </a:prstGeom>
            <a:noFill/>
          </p:spPr>
          <p:txBody>
            <a:bodyPr wrap="square" rtlCol="0">
              <a:spAutoFit/>
            </a:bodyPr>
            <a:lstStyle/>
            <a:p>
              <a:pPr algn="ctr"/>
              <a:endParaRPr lang="fr-FR" sz="1400" dirty="0">
                <a:solidFill>
                  <a:prstClr val="white">
                    <a:lumMod val="50000"/>
                  </a:prstClr>
                </a:solidFill>
              </a:endParaRPr>
            </a:p>
            <a:p>
              <a:pPr algn="ctr"/>
              <a:r>
                <a:rPr lang="fr-FR" sz="1400" dirty="0">
                  <a:solidFill>
                    <a:prstClr val="white">
                      <a:lumMod val="50000"/>
                    </a:prstClr>
                  </a:solidFill>
                </a:rPr>
                <a:t>Format</a:t>
              </a:r>
            </a:p>
            <a:p>
              <a:pPr algn="ctr"/>
              <a:r>
                <a:rPr lang="fr-FR" sz="1200" dirty="0">
                  <a:solidFill>
                    <a:prstClr val="black"/>
                  </a:solidFill>
                </a:rPr>
                <a:t> </a:t>
              </a:r>
              <a:r>
                <a:rPr lang="fr-FR" sz="2800" dirty="0">
                  <a:solidFill>
                    <a:prstClr val="black"/>
                  </a:solidFill>
                </a:rPr>
                <a:t>A3</a:t>
              </a:r>
            </a:p>
          </p:txBody>
        </p:sp>
      </p:grpSp>
      <p:grpSp>
        <p:nvGrpSpPr>
          <p:cNvPr id="28" name="Groupe 27">
            <a:extLst>
              <a:ext uri="{FF2B5EF4-FFF2-40B4-BE49-F238E27FC236}">
                <a16:creationId xmlns:a16="http://schemas.microsoft.com/office/drawing/2014/main" id="{B8F2E9E9-4F4A-4C1A-B5F2-05B26C6FBBA5}"/>
              </a:ext>
            </a:extLst>
          </p:cNvPr>
          <p:cNvGrpSpPr/>
          <p:nvPr/>
        </p:nvGrpSpPr>
        <p:grpSpPr>
          <a:xfrm>
            <a:off x="4043845" y="1232857"/>
            <a:ext cx="1769635" cy="2494847"/>
            <a:chOff x="7245203" y="733195"/>
            <a:chExt cx="3881483" cy="5601344"/>
          </a:xfrm>
        </p:grpSpPr>
        <p:sp>
          <p:nvSpPr>
            <p:cNvPr id="29" name="Rectangle 28">
              <a:extLst>
                <a:ext uri="{FF2B5EF4-FFF2-40B4-BE49-F238E27FC236}">
                  <a16:creationId xmlns:a16="http://schemas.microsoft.com/office/drawing/2014/main" id="{D9B8D123-B57D-445A-8E51-17639C12592F}"/>
                </a:ext>
              </a:extLst>
            </p:cNvPr>
            <p:cNvSpPr/>
            <p:nvPr/>
          </p:nvSpPr>
          <p:spPr>
            <a:xfrm>
              <a:off x="7245203" y="733195"/>
              <a:ext cx="3881483" cy="5601344"/>
            </a:xfrm>
            <a:prstGeom prst="rect">
              <a:avLst/>
            </a:prstGeom>
            <a:gradFill flip="none" rotWithShape="1">
              <a:gsLst>
                <a:gs pos="0">
                  <a:schemeClr val="accent1">
                    <a:lumMod val="5000"/>
                    <a:lumOff val="95000"/>
                  </a:schemeClr>
                </a:gs>
                <a:gs pos="44000">
                  <a:schemeClr val="bg1">
                    <a:lumMod val="95000"/>
                  </a:schemeClr>
                </a:gs>
                <a:gs pos="76000">
                  <a:schemeClr val="bg1">
                    <a:lumMod val="85000"/>
                  </a:schemeClr>
                </a:gs>
                <a:gs pos="97000">
                  <a:schemeClr val="bg1">
                    <a:alpha val="56000"/>
                    <a:lumMod val="87000"/>
                  </a:schemeClr>
                </a:gs>
              </a:gsLst>
              <a:lin ang="0" scaled="1"/>
              <a:tileRect/>
            </a:gra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0" name="ZoneTexte 29">
              <a:extLst>
                <a:ext uri="{FF2B5EF4-FFF2-40B4-BE49-F238E27FC236}">
                  <a16:creationId xmlns:a16="http://schemas.microsoft.com/office/drawing/2014/main" id="{07643429-E46F-49AA-80CB-5FC210BD3A7D}"/>
                </a:ext>
              </a:extLst>
            </p:cNvPr>
            <p:cNvSpPr txBox="1"/>
            <p:nvPr/>
          </p:nvSpPr>
          <p:spPr>
            <a:xfrm>
              <a:off x="7427984" y="2323852"/>
              <a:ext cx="3419504" cy="1985942"/>
            </a:xfrm>
            <a:prstGeom prst="rect">
              <a:avLst/>
            </a:prstGeom>
            <a:noFill/>
          </p:spPr>
          <p:txBody>
            <a:bodyPr wrap="square" rtlCol="0">
              <a:spAutoFit/>
            </a:bodyPr>
            <a:lstStyle/>
            <a:p>
              <a:pPr algn="ctr"/>
              <a:endParaRPr lang="fr-FR" sz="1400" dirty="0">
                <a:solidFill>
                  <a:prstClr val="white">
                    <a:lumMod val="50000"/>
                  </a:prstClr>
                </a:solidFill>
              </a:endParaRPr>
            </a:p>
            <a:p>
              <a:pPr algn="ctr"/>
              <a:r>
                <a:rPr lang="fr-FR" sz="1400" dirty="0">
                  <a:solidFill>
                    <a:prstClr val="white">
                      <a:lumMod val="50000"/>
                    </a:prstClr>
                  </a:solidFill>
                </a:rPr>
                <a:t>Format</a:t>
              </a:r>
            </a:p>
            <a:p>
              <a:pPr algn="ctr"/>
              <a:r>
                <a:rPr lang="fr-FR" sz="1200" dirty="0">
                  <a:solidFill>
                    <a:prstClr val="black"/>
                  </a:solidFill>
                </a:rPr>
                <a:t> </a:t>
              </a:r>
              <a:r>
                <a:rPr lang="fr-FR" sz="2400" dirty="0">
                  <a:solidFill>
                    <a:prstClr val="black"/>
                  </a:solidFill>
                </a:rPr>
                <a:t>A2</a:t>
              </a:r>
            </a:p>
          </p:txBody>
        </p:sp>
      </p:grpSp>
      <p:grpSp>
        <p:nvGrpSpPr>
          <p:cNvPr id="31" name="Groupe 30">
            <a:extLst>
              <a:ext uri="{FF2B5EF4-FFF2-40B4-BE49-F238E27FC236}">
                <a16:creationId xmlns:a16="http://schemas.microsoft.com/office/drawing/2014/main" id="{C3616B69-4719-4292-8726-05BA6035ABC7}"/>
              </a:ext>
            </a:extLst>
          </p:cNvPr>
          <p:cNvGrpSpPr/>
          <p:nvPr/>
        </p:nvGrpSpPr>
        <p:grpSpPr>
          <a:xfrm>
            <a:off x="2272955" y="1228344"/>
            <a:ext cx="3540525" cy="2485916"/>
            <a:chOff x="7245203" y="733195"/>
            <a:chExt cx="3881483" cy="5601344"/>
          </a:xfrm>
        </p:grpSpPr>
        <p:sp>
          <p:nvSpPr>
            <p:cNvPr id="32" name="Rectangle 31">
              <a:extLst>
                <a:ext uri="{FF2B5EF4-FFF2-40B4-BE49-F238E27FC236}">
                  <a16:creationId xmlns:a16="http://schemas.microsoft.com/office/drawing/2014/main" id="{29A4C9D2-A6A6-4C0C-8599-DF8D0BE15AAA}"/>
                </a:ext>
              </a:extLst>
            </p:cNvPr>
            <p:cNvSpPr/>
            <p:nvPr/>
          </p:nvSpPr>
          <p:spPr>
            <a:xfrm>
              <a:off x="7245203" y="733195"/>
              <a:ext cx="3881483" cy="5601344"/>
            </a:xfrm>
            <a:prstGeom prst="rect">
              <a:avLst/>
            </a:prstGeom>
            <a:gradFill flip="none" rotWithShape="1">
              <a:gsLst>
                <a:gs pos="0">
                  <a:schemeClr val="accent1">
                    <a:lumMod val="5000"/>
                    <a:lumOff val="95000"/>
                  </a:schemeClr>
                </a:gs>
                <a:gs pos="44000">
                  <a:schemeClr val="bg1">
                    <a:lumMod val="95000"/>
                  </a:schemeClr>
                </a:gs>
                <a:gs pos="76000">
                  <a:schemeClr val="bg1">
                    <a:lumMod val="85000"/>
                  </a:schemeClr>
                </a:gs>
                <a:gs pos="97000">
                  <a:schemeClr val="bg1">
                    <a:alpha val="56000"/>
                    <a:lumMod val="87000"/>
                  </a:schemeClr>
                </a:gs>
              </a:gsLst>
              <a:lin ang="0" scaled="1"/>
              <a:tileRect/>
            </a:gra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3" name="ZoneTexte 32">
              <a:extLst>
                <a:ext uri="{FF2B5EF4-FFF2-40B4-BE49-F238E27FC236}">
                  <a16:creationId xmlns:a16="http://schemas.microsoft.com/office/drawing/2014/main" id="{3A856B97-1B5A-463F-9FDD-A7CDDF13CBFB}"/>
                </a:ext>
              </a:extLst>
            </p:cNvPr>
            <p:cNvSpPr txBox="1"/>
            <p:nvPr/>
          </p:nvSpPr>
          <p:spPr>
            <a:xfrm>
              <a:off x="7476192" y="1787951"/>
              <a:ext cx="3419505" cy="3051364"/>
            </a:xfrm>
            <a:prstGeom prst="rect">
              <a:avLst/>
            </a:prstGeom>
            <a:noFill/>
          </p:spPr>
          <p:txBody>
            <a:bodyPr wrap="square" rtlCol="0">
              <a:spAutoFit/>
            </a:bodyPr>
            <a:lstStyle/>
            <a:p>
              <a:pPr algn="ctr"/>
              <a:endParaRPr lang="fr-FR" sz="1400" dirty="0">
                <a:solidFill>
                  <a:prstClr val="white">
                    <a:lumMod val="50000"/>
                  </a:prstClr>
                </a:solidFill>
              </a:endParaRPr>
            </a:p>
            <a:p>
              <a:pPr algn="ctr"/>
              <a:r>
                <a:rPr lang="fr-FR" sz="1400" dirty="0">
                  <a:solidFill>
                    <a:prstClr val="white">
                      <a:lumMod val="50000"/>
                    </a:prstClr>
                  </a:solidFill>
                </a:rPr>
                <a:t>Format</a:t>
              </a:r>
            </a:p>
            <a:p>
              <a:pPr algn="ctr"/>
              <a:r>
                <a:rPr lang="fr-FR" sz="1200" dirty="0">
                  <a:solidFill>
                    <a:prstClr val="black"/>
                  </a:solidFill>
                </a:rPr>
                <a:t> </a:t>
              </a:r>
              <a:r>
                <a:rPr lang="fr-FR" sz="5400" dirty="0">
                  <a:solidFill>
                    <a:prstClr val="black"/>
                  </a:solidFill>
                </a:rPr>
                <a:t>A1</a:t>
              </a:r>
            </a:p>
          </p:txBody>
        </p:sp>
      </p:grpSp>
      <p:grpSp>
        <p:nvGrpSpPr>
          <p:cNvPr id="34" name="Groupe 33">
            <a:extLst>
              <a:ext uri="{FF2B5EF4-FFF2-40B4-BE49-F238E27FC236}">
                <a16:creationId xmlns:a16="http://schemas.microsoft.com/office/drawing/2014/main" id="{26FE82AE-2504-4504-B4A4-C113DB9D59F0}"/>
              </a:ext>
            </a:extLst>
          </p:cNvPr>
          <p:cNvGrpSpPr/>
          <p:nvPr/>
        </p:nvGrpSpPr>
        <p:grpSpPr>
          <a:xfrm>
            <a:off x="2272955" y="1221371"/>
            <a:ext cx="3540525" cy="5034224"/>
            <a:chOff x="7245203" y="733195"/>
            <a:chExt cx="3881483" cy="5601344"/>
          </a:xfrm>
        </p:grpSpPr>
        <p:sp>
          <p:nvSpPr>
            <p:cNvPr id="35" name="Rectangle 34">
              <a:extLst>
                <a:ext uri="{FF2B5EF4-FFF2-40B4-BE49-F238E27FC236}">
                  <a16:creationId xmlns:a16="http://schemas.microsoft.com/office/drawing/2014/main" id="{C3F7D8F5-CF4F-447C-858B-0472355F81FF}"/>
                </a:ext>
              </a:extLst>
            </p:cNvPr>
            <p:cNvSpPr/>
            <p:nvPr/>
          </p:nvSpPr>
          <p:spPr>
            <a:xfrm>
              <a:off x="7245203" y="733195"/>
              <a:ext cx="3881483" cy="5601344"/>
            </a:xfrm>
            <a:prstGeom prst="rect">
              <a:avLst/>
            </a:prstGeom>
            <a:gradFill flip="none" rotWithShape="1">
              <a:gsLst>
                <a:gs pos="0">
                  <a:schemeClr val="accent1">
                    <a:lumMod val="5000"/>
                    <a:lumOff val="95000"/>
                  </a:schemeClr>
                </a:gs>
                <a:gs pos="44000">
                  <a:schemeClr val="bg1">
                    <a:lumMod val="95000"/>
                  </a:schemeClr>
                </a:gs>
                <a:gs pos="76000">
                  <a:schemeClr val="bg1">
                    <a:lumMod val="85000"/>
                  </a:schemeClr>
                </a:gs>
                <a:gs pos="97000">
                  <a:schemeClr val="bg1">
                    <a:alpha val="56000"/>
                    <a:lumMod val="87000"/>
                  </a:schemeClr>
                </a:gs>
              </a:gsLst>
              <a:lin ang="0" scaled="1"/>
              <a:tileRect/>
            </a:gra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6" name="ZoneTexte 35">
              <a:extLst>
                <a:ext uri="{FF2B5EF4-FFF2-40B4-BE49-F238E27FC236}">
                  <a16:creationId xmlns:a16="http://schemas.microsoft.com/office/drawing/2014/main" id="{B1E4876A-1D00-4749-A86B-54C35B6A34FD}"/>
                </a:ext>
              </a:extLst>
            </p:cNvPr>
            <p:cNvSpPr txBox="1"/>
            <p:nvPr/>
          </p:nvSpPr>
          <p:spPr>
            <a:xfrm>
              <a:off x="7406078" y="2398833"/>
              <a:ext cx="3419505" cy="1834074"/>
            </a:xfrm>
            <a:prstGeom prst="rect">
              <a:avLst/>
            </a:prstGeom>
            <a:noFill/>
          </p:spPr>
          <p:txBody>
            <a:bodyPr wrap="square" rtlCol="0">
              <a:spAutoFit/>
            </a:bodyPr>
            <a:lstStyle/>
            <a:p>
              <a:pPr algn="ctr"/>
              <a:endParaRPr lang="fr-FR" sz="1400" dirty="0">
                <a:solidFill>
                  <a:prstClr val="white">
                    <a:lumMod val="50000"/>
                  </a:prstClr>
                </a:solidFill>
              </a:endParaRPr>
            </a:p>
            <a:p>
              <a:pPr algn="ctr"/>
              <a:r>
                <a:rPr lang="fr-FR" sz="1400" dirty="0">
                  <a:solidFill>
                    <a:prstClr val="white">
                      <a:lumMod val="50000"/>
                    </a:prstClr>
                  </a:solidFill>
                </a:rPr>
                <a:t>Format</a:t>
              </a:r>
            </a:p>
            <a:p>
              <a:pPr algn="ctr"/>
              <a:r>
                <a:rPr lang="fr-FR" sz="1200" dirty="0">
                  <a:solidFill>
                    <a:prstClr val="black"/>
                  </a:solidFill>
                </a:rPr>
                <a:t> </a:t>
              </a:r>
              <a:r>
                <a:rPr lang="fr-FR" sz="7200" dirty="0">
                  <a:solidFill>
                    <a:prstClr val="black"/>
                  </a:solidFill>
                </a:rPr>
                <a:t>A0</a:t>
              </a:r>
            </a:p>
          </p:txBody>
        </p:sp>
      </p:grpSp>
      <p:grpSp>
        <p:nvGrpSpPr>
          <p:cNvPr id="37" name="Groupe 36">
            <a:extLst>
              <a:ext uri="{FF2B5EF4-FFF2-40B4-BE49-F238E27FC236}">
                <a16:creationId xmlns:a16="http://schemas.microsoft.com/office/drawing/2014/main" id="{AF587431-FBF5-4BEC-9496-3E65BFFC7D13}"/>
              </a:ext>
            </a:extLst>
          </p:cNvPr>
          <p:cNvGrpSpPr/>
          <p:nvPr/>
        </p:nvGrpSpPr>
        <p:grpSpPr>
          <a:xfrm>
            <a:off x="7357789" y="392293"/>
            <a:ext cx="3680554" cy="720224"/>
            <a:chOff x="7357789" y="392293"/>
            <a:chExt cx="3680554" cy="720224"/>
          </a:xfrm>
        </p:grpSpPr>
        <p:grpSp>
          <p:nvGrpSpPr>
            <p:cNvPr id="38" name="Groupe 37">
              <a:extLst>
                <a:ext uri="{FF2B5EF4-FFF2-40B4-BE49-F238E27FC236}">
                  <a16:creationId xmlns:a16="http://schemas.microsoft.com/office/drawing/2014/main" id="{F4A6A2F5-A9B0-450D-91CF-2F112983C788}"/>
                </a:ext>
              </a:extLst>
            </p:cNvPr>
            <p:cNvGrpSpPr/>
            <p:nvPr/>
          </p:nvGrpSpPr>
          <p:grpSpPr>
            <a:xfrm>
              <a:off x="7357789" y="628210"/>
              <a:ext cx="3680554" cy="484307"/>
              <a:chOff x="7357789" y="628210"/>
              <a:chExt cx="3680554" cy="484307"/>
            </a:xfrm>
          </p:grpSpPr>
          <p:cxnSp>
            <p:nvCxnSpPr>
              <p:cNvPr id="40" name="Connecteur droit 39">
                <a:extLst>
                  <a:ext uri="{FF2B5EF4-FFF2-40B4-BE49-F238E27FC236}">
                    <a16:creationId xmlns:a16="http://schemas.microsoft.com/office/drawing/2014/main" id="{8BF930A0-8893-4C0C-AC77-B24824E57406}"/>
                  </a:ext>
                </a:extLst>
              </p:cNvPr>
              <p:cNvCxnSpPr/>
              <p:nvPr/>
            </p:nvCxnSpPr>
            <p:spPr>
              <a:xfrm flipV="1">
                <a:off x="7357789" y="628210"/>
                <a:ext cx="0" cy="454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5A14D65F-296C-4C0C-A2C1-57BC10C4D960}"/>
                  </a:ext>
                </a:extLst>
              </p:cNvPr>
              <p:cNvCxnSpPr/>
              <p:nvPr/>
            </p:nvCxnSpPr>
            <p:spPr>
              <a:xfrm flipV="1">
                <a:off x="11035962" y="658115"/>
                <a:ext cx="0" cy="454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72EC7481-2C88-49CB-9F4E-E446C2D63756}"/>
                  </a:ext>
                </a:extLst>
              </p:cNvPr>
              <p:cNvCxnSpPr/>
              <p:nvPr/>
            </p:nvCxnSpPr>
            <p:spPr>
              <a:xfrm>
                <a:off x="7357789" y="749433"/>
                <a:ext cx="368055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9" name="ZoneTexte 38">
              <a:extLst>
                <a:ext uri="{FF2B5EF4-FFF2-40B4-BE49-F238E27FC236}">
                  <a16:creationId xmlns:a16="http://schemas.microsoft.com/office/drawing/2014/main" id="{AE8851CF-7001-465C-A8D0-DFDD722AA5E2}"/>
                </a:ext>
              </a:extLst>
            </p:cNvPr>
            <p:cNvSpPr txBox="1"/>
            <p:nvPr/>
          </p:nvSpPr>
          <p:spPr>
            <a:xfrm>
              <a:off x="8914210" y="392293"/>
              <a:ext cx="651140" cy="461665"/>
            </a:xfrm>
            <a:prstGeom prst="rect">
              <a:avLst/>
            </a:prstGeom>
            <a:noFill/>
          </p:spPr>
          <p:txBody>
            <a:bodyPr wrap="none" rtlCol="0">
              <a:spAutoFit/>
            </a:bodyPr>
            <a:lstStyle/>
            <a:p>
              <a:r>
                <a:rPr lang="fr-FR" sz="2400" dirty="0">
                  <a:solidFill>
                    <a:prstClr val="black"/>
                  </a:solidFill>
                </a:rPr>
                <a:t>210</a:t>
              </a:r>
            </a:p>
          </p:txBody>
        </p:sp>
      </p:grpSp>
      <p:grpSp>
        <p:nvGrpSpPr>
          <p:cNvPr id="43" name="Groupe 42">
            <a:extLst>
              <a:ext uri="{FF2B5EF4-FFF2-40B4-BE49-F238E27FC236}">
                <a16:creationId xmlns:a16="http://schemas.microsoft.com/office/drawing/2014/main" id="{1212F15E-8356-4D50-A7BA-45AF35BA0817}"/>
              </a:ext>
            </a:extLst>
          </p:cNvPr>
          <p:cNvGrpSpPr/>
          <p:nvPr/>
        </p:nvGrpSpPr>
        <p:grpSpPr>
          <a:xfrm rot="5400000">
            <a:off x="8714520" y="3165733"/>
            <a:ext cx="5098827" cy="780184"/>
            <a:chOff x="7357789" y="332333"/>
            <a:chExt cx="3680554" cy="780184"/>
          </a:xfrm>
        </p:grpSpPr>
        <p:grpSp>
          <p:nvGrpSpPr>
            <p:cNvPr id="44" name="Groupe 43">
              <a:extLst>
                <a:ext uri="{FF2B5EF4-FFF2-40B4-BE49-F238E27FC236}">
                  <a16:creationId xmlns:a16="http://schemas.microsoft.com/office/drawing/2014/main" id="{1BB2B8C1-3D6A-40C0-ACE6-390F92B2E3DD}"/>
                </a:ext>
              </a:extLst>
            </p:cNvPr>
            <p:cNvGrpSpPr/>
            <p:nvPr/>
          </p:nvGrpSpPr>
          <p:grpSpPr>
            <a:xfrm>
              <a:off x="7357789" y="628210"/>
              <a:ext cx="3680554" cy="484307"/>
              <a:chOff x="7357789" y="628210"/>
              <a:chExt cx="3680554" cy="484307"/>
            </a:xfrm>
          </p:grpSpPr>
          <p:cxnSp>
            <p:nvCxnSpPr>
              <p:cNvPr id="46" name="Connecteur droit 45">
                <a:extLst>
                  <a:ext uri="{FF2B5EF4-FFF2-40B4-BE49-F238E27FC236}">
                    <a16:creationId xmlns:a16="http://schemas.microsoft.com/office/drawing/2014/main" id="{F7F14C2F-22DF-48E7-BB2C-06881C17866E}"/>
                  </a:ext>
                </a:extLst>
              </p:cNvPr>
              <p:cNvCxnSpPr/>
              <p:nvPr/>
            </p:nvCxnSpPr>
            <p:spPr>
              <a:xfrm flipV="1">
                <a:off x="7357789" y="628210"/>
                <a:ext cx="0" cy="454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F9A1511B-6F23-4285-904E-77397903414F}"/>
                  </a:ext>
                </a:extLst>
              </p:cNvPr>
              <p:cNvCxnSpPr/>
              <p:nvPr/>
            </p:nvCxnSpPr>
            <p:spPr>
              <a:xfrm flipV="1">
                <a:off x="11035962" y="658115"/>
                <a:ext cx="0" cy="454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5DA02AF3-7574-4DB8-BAEB-BC671B9545AB}"/>
                  </a:ext>
                </a:extLst>
              </p:cNvPr>
              <p:cNvCxnSpPr/>
              <p:nvPr/>
            </p:nvCxnSpPr>
            <p:spPr>
              <a:xfrm>
                <a:off x="7357789" y="749433"/>
                <a:ext cx="368055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5" name="ZoneTexte 44">
              <a:extLst>
                <a:ext uri="{FF2B5EF4-FFF2-40B4-BE49-F238E27FC236}">
                  <a16:creationId xmlns:a16="http://schemas.microsoft.com/office/drawing/2014/main" id="{C2E4A2AA-052A-4716-B260-8C6687479CF4}"/>
                </a:ext>
              </a:extLst>
            </p:cNvPr>
            <p:cNvSpPr txBox="1"/>
            <p:nvPr/>
          </p:nvSpPr>
          <p:spPr>
            <a:xfrm>
              <a:off x="9004770" y="332333"/>
              <a:ext cx="470021" cy="461665"/>
            </a:xfrm>
            <a:prstGeom prst="rect">
              <a:avLst/>
            </a:prstGeom>
            <a:noFill/>
          </p:spPr>
          <p:txBody>
            <a:bodyPr wrap="none" rtlCol="0">
              <a:spAutoFit/>
            </a:bodyPr>
            <a:lstStyle/>
            <a:p>
              <a:r>
                <a:rPr lang="fr-FR" sz="2400" dirty="0">
                  <a:solidFill>
                    <a:prstClr val="black"/>
                  </a:solidFill>
                </a:rPr>
                <a:t>297</a:t>
              </a:r>
            </a:p>
          </p:txBody>
        </p:sp>
      </p:grpSp>
      <p:pic>
        <p:nvPicPr>
          <p:cNvPr id="49" name="Image 48">
            <a:extLst>
              <a:ext uri="{FF2B5EF4-FFF2-40B4-BE49-F238E27FC236}">
                <a16:creationId xmlns:a16="http://schemas.microsoft.com/office/drawing/2014/main" id="{681FFD31-D1A0-4513-833E-E487B3F671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55756" y="1211801"/>
            <a:ext cx="3582955" cy="5057191"/>
          </a:xfrm>
          <a:prstGeom prst="rect">
            <a:avLst/>
          </a:prstGeom>
        </p:spPr>
      </p:pic>
      <p:grpSp>
        <p:nvGrpSpPr>
          <p:cNvPr id="50" name="Groupe 49">
            <a:extLst>
              <a:ext uri="{FF2B5EF4-FFF2-40B4-BE49-F238E27FC236}">
                <a16:creationId xmlns:a16="http://schemas.microsoft.com/office/drawing/2014/main" id="{784716FD-780B-49CC-9013-B2A87BED3DC5}"/>
              </a:ext>
            </a:extLst>
          </p:cNvPr>
          <p:cNvGrpSpPr/>
          <p:nvPr/>
        </p:nvGrpSpPr>
        <p:grpSpPr>
          <a:xfrm>
            <a:off x="2255943" y="6019697"/>
            <a:ext cx="3569833" cy="600528"/>
            <a:chOff x="7466129" y="374210"/>
            <a:chExt cx="3569833" cy="600528"/>
          </a:xfrm>
        </p:grpSpPr>
        <p:grpSp>
          <p:nvGrpSpPr>
            <p:cNvPr id="51" name="Groupe 50">
              <a:extLst>
                <a:ext uri="{FF2B5EF4-FFF2-40B4-BE49-F238E27FC236}">
                  <a16:creationId xmlns:a16="http://schemas.microsoft.com/office/drawing/2014/main" id="{388C7DB8-FEFC-41F3-B544-0A8A114E1F14}"/>
                </a:ext>
              </a:extLst>
            </p:cNvPr>
            <p:cNvGrpSpPr/>
            <p:nvPr/>
          </p:nvGrpSpPr>
          <p:grpSpPr>
            <a:xfrm>
              <a:off x="7466129" y="374210"/>
              <a:ext cx="3569833" cy="484307"/>
              <a:chOff x="7466129" y="374210"/>
              <a:chExt cx="3569833" cy="484307"/>
            </a:xfrm>
          </p:grpSpPr>
          <p:cxnSp>
            <p:nvCxnSpPr>
              <p:cNvPr id="53" name="Connecteur droit 52">
                <a:extLst>
                  <a:ext uri="{FF2B5EF4-FFF2-40B4-BE49-F238E27FC236}">
                    <a16:creationId xmlns:a16="http://schemas.microsoft.com/office/drawing/2014/main" id="{3FB0C84B-4CAB-48DC-BA63-F38322EDF97C}"/>
                  </a:ext>
                </a:extLst>
              </p:cNvPr>
              <p:cNvCxnSpPr/>
              <p:nvPr/>
            </p:nvCxnSpPr>
            <p:spPr>
              <a:xfrm flipV="1">
                <a:off x="7466129" y="374210"/>
                <a:ext cx="0" cy="454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4A3648E6-7F7A-4AEA-A872-DDCD5F3740E5}"/>
                  </a:ext>
                </a:extLst>
              </p:cNvPr>
              <p:cNvCxnSpPr/>
              <p:nvPr/>
            </p:nvCxnSpPr>
            <p:spPr>
              <a:xfrm flipV="1">
                <a:off x="11035962" y="404115"/>
                <a:ext cx="0" cy="454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4F0F9E40-8F9E-461A-AA48-D68D6E3E3E4F}"/>
                  </a:ext>
                </a:extLst>
              </p:cNvPr>
              <p:cNvCxnSpPr/>
              <p:nvPr/>
            </p:nvCxnSpPr>
            <p:spPr>
              <a:xfrm>
                <a:off x="7466129" y="820453"/>
                <a:ext cx="356400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2" name="ZoneTexte 51">
              <a:extLst>
                <a:ext uri="{FF2B5EF4-FFF2-40B4-BE49-F238E27FC236}">
                  <a16:creationId xmlns:a16="http://schemas.microsoft.com/office/drawing/2014/main" id="{90414781-D241-497E-883C-42DDE1E394C8}"/>
                </a:ext>
              </a:extLst>
            </p:cNvPr>
            <p:cNvSpPr txBox="1"/>
            <p:nvPr/>
          </p:nvSpPr>
          <p:spPr>
            <a:xfrm>
              <a:off x="8914210" y="513073"/>
              <a:ext cx="651140" cy="461665"/>
            </a:xfrm>
            <a:prstGeom prst="rect">
              <a:avLst/>
            </a:prstGeom>
            <a:noFill/>
          </p:spPr>
          <p:txBody>
            <a:bodyPr wrap="none" rtlCol="0">
              <a:spAutoFit/>
            </a:bodyPr>
            <a:lstStyle/>
            <a:p>
              <a:r>
                <a:rPr lang="fr-FR" sz="2400" dirty="0">
                  <a:solidFill>
                    <a:prstClr val="black"/>
                  </a:solidFill>
                </a:rPr>
                <a:t>841</a:t>
              </a:r>
            </a:p>
          </p:txBody>
        </p:sp>
      </p:grpSp>
      <p:grpSp>
        <p:nvGrpSpPr>
          <p:cNvPr id="56" name="Groupe 55">
            <a:extLst>
              <a:ext uri="{FF2B5EF4-FFF2-40B4-BE49-F238E27FC236}">
                <a16:creationId xmlns:a16="http://schemas.microsoft.com/office/drawing/2014/main" id="{3B9E7C7E-E6A7-4B04-8DC7-E75E2A7C27E8}"/>
              </a:ext>
            </a:extLst>
          </p:cNvPr>
          <p:cNvGrpSpPr/>
          <p:nvPr/>
        </p:nvGrpSpPr>
        <p:grpSpPr>
          <a:xfrm rot="5400000">
            <a:off x="3603139" y="3344784"/>
            <a:ext cx="5045834" cy="780186"/>
            <a:chOff x="7357789" y="332331"/>
            <a:chExt cx="3642301" cy="780186"/>
          </a:xfrm>
        </p:grpSpPr>
        <p:grpSp>
          <p:nvGrpSpPr>
            <p:cNvPr id="57" name="Groupe 56">
              <a:extLst>
                <a:ext uri="{FF2B5EF4-FFF2-40B4-BE49-F238E27FC236}">
                  <a16:creationId xmlns:a16="http://schemas.microsoft.com/office/drawing/2014/main" id="{07B6349D-594A-4B78-BDF0-802D7E0B813B}"/>
                </a:ext>
              </a:extLst>
            </p:cNvPr>
            <p:cNvGrpSpPr/>
            <p:nvPr/>
          </p:nvGrpSpPr>
          <p:grpSpPr>
            <a:xfrm>
              <a:off x="7357789" y="628210"/>
              <a:ext cx="3642301" cy="484307"/>
              <a:chOff x="7357789" y="628210"/>
              <a:chExt cx="3642301" cy="484307"/>
            </a:xfrm>
          </p:grpSpPr>
          <p:cxnSp>
            <p:nvCxnSpPr>
              <p:cNvPr id="59" name="Connecteur droit 58">
                <a:extLst>
                  <a:ext uri="{FF2B5EF4-FFF2-40B4-BE49-F238E27FC236}">
                    <a16:creationId xmlns:a16="http://schemas.microsoft.com/office/drawing/2014/main" id="{16AA0CEA-14A9-46C4-BB27-5B72519A779C}"/>
                  </a:ext>
                </a:extLst>
              </p:cNvPr>
              <p:cNvCxnSpPr/>
              <p:nvPr/>
            </p:nvCxnSpPr>
            <p:spPr>
              <a:xfrm flipV="1">
                <a:off x="7357789" y="628210"/>
                <a:ext cx="0" cy="454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E0CE3751-BB11-415E-817D-8E628F314A33}"/>
                  </a:ext>
                </a:extLst>
              </p:cNvPr>
              <p:cNvCxnSpPr/>
              <p:nvPr/>
            </p:nvCxnSpPr>
            <p:spPr>
              <a:xfrm flipV="1">
                <a:off x="11000090" y="658115"/>
                <a:ext cx="0" cy="454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BF2CFCBF-52B2-4F8B-AECF-AEEB65903E97}"/>
                  </a:ext>
                </a:extLst>
              </p:cNvPr>
              <p:cNvCxnSpPr/>
              <p:nvPr/>
            </p:nvCxnSpPr>
            <p:spPr>
              <a:xfrm>
                <a:off x="7357790" y="749433"/>
                <a:ext cx="363809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8" name="ZoneTexte 57">
              <a:extLst>
                <a:ext uri="{FF2B5EF4-FFF2-40B4-BE49-F238E27FC236}">
                  <a16:creationId xmlns:a16="http://schemas.microsoft.com/office/drawing/2014/main" id="{6181E3A4-33DE-42F2-B2F3-3F0779DC2C67}"/>
                </a:ext>
              </a:extLst>
            </p:cNvPr>
            <p:cNvSpPr txBox="1"/>
            <p:nvPr/>
          </p:nvSpPr>
          <p:spPr>
            <a:xfrm>
              <a:off x="8948650" y="332331"/>
              <a:ext cx="582261" cy="461665"/>
            </a:xfrm>
            <a:prstGeom prst="rect">
              <a:avLst/>
            </a:prstGeom>
            <a:noFill/>
          </p:spPr>
          <p:txBody>
            <a:bodyPr wrap="none" rtlCol="0">
              <a:spAutoFit/>
            </a:bodyPr>
            <a:lstStyle/>
            <a:p>
              <a:r>
                <a:rPr lang="fr-FR" sz="2400" dirty="0">
                  <a:solidFill>
                    <a:prstClr val="black"/>
                  </a:solidFill>
                </a:rPr>
                <a:t>1189</a:t>
              </a:r>
            </a:p>
          </p:txBody>
        </p:sp>
      </p:grpSp>
      <p:pic>
        <p:nvPicPr>
          <p:cNvPr id="2" name="Image 1">
            <a:hlinkClick r:id="rId6" action="ppaction://hlinksldjump"/>
            <a:extLst>
              <a:ext uri="{FF2B5EF4-FFF2-40B4-BE49-F238E27FC236}">
                <a16:creationId xmlns:a16="http://schemas.microsoft.com/office/drawing/2014/main" id="{E7C32635-A7B0-4B81-B40D-1E00E3E17749}"/>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3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91667E-6 1.48148E-6 L -0.53073 -0.17778 " pathEditMode="relative" rAng="0" ptsTypes="AA">
                                      <p:cBhvr>
                                        <p:cTn id="26" dur="2000" fill="hold"/>
                                        <p:tgtEl>
                                          <p:spTgt spid="12"/>
                                        </p:tgtEl>
                                        <p:attrNameLst>
                                          <p:attrName>ppt_x</p:attrName>
                                          <p:attrName>ppt_y</p:attrName>
                                        </p:attrNameLst>
                                      </p:cBhvr>
                                      <p:rCtr x="-26536" y="-8889"/>
                                    </p:animMotion>
                                  </p:childTnLst>
                                </p:cTn>
                              </p:par>
                              <p:par>
                                <p:cTn id="27" presetID="1" presetClass="exit" presetSubtype="0" fill="hold" nodeType="withEffect">
                                  <p:stCondLst>
                                    <p:cond delay="0"/>
                                  </p:stCondLst>
                                  <p:childTnLst>
                                    <p:set>
                                      <p:cBhvr>
                                        <p:cTn id="28" dur="1" fill="hold">
                                          <p:stCondLst>
                                            <p:cond delay="0"/>
                                          </p:stCondLst>
                                        </p:cTn>
                                        <p:tgtEl>
                                          <p:spTgt spid="3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par>
                          <p:cTn id="31" fill="hold">
                            <p:stCondLst>
                              <p:cond delay="2000"/>
                            </p:stCondLst>
                            <p:childTnLst>
                              <p:par>
                                <p:cTn id="32" presetID="53" presetClass="exit" presetSubtype="32" fill="hold" nodeType="after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par>
                          <p:cTn id="54" fill="hold">
                            <p:stCondLst>
                              <p:cond delay="500"/>
                            </p:stCondLst>
                            <p:childTnLst>
                              <p:par>
                                <p:cTn id="55" presetID="42" presetClass="path" presetSubtype="0" accel="50000" decel="50000" fill="hold" nodeType="afterEffect">
                                  <p:stCondLst>
                                    <p:cond delay="0"/>
                                  </p:stCondLst>
                                  <p:childTnLst>
                                    <p:animMotion origin="layout" path="M 4.58333E-6 4.81481E-6 L 0.00013 0.18148 " pathEditMode="relative" rAng="0" ptsTypes="AA">
                                      <p:cBhvr>
                                        <p:cTn id="56" dur="2000" fill="hold"/>
                                        <p:tgtEl>
                                          <p:spTgt spid="22"/>
                                        </p:tgtEl>
                                        <p:attrNameLst>
                                          <p:attrName>ppt_x</p:attrName>
                                          <p:attrName>ppt_y</p:attrName>
                                        </p:attrNameLst>
                                      </p:cBhvr>
                                      <p:rCtr x="0" y="9074"/>
                                    </p:animMotion>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Effect transition="in" filter="fade">
                                      <p:cBhvr>
                                        <p:cTn id="63" dur="500"/>
                                        <p:tgtEl>
                                          <p:spTgt spid="28"/>
                                        </p:tgtEl>
                                      </p:cBhvr>
                                    </p:animEffect>
                                  </p:childTnLst>
                                </p:cTn>
                              </p:par>
                              <p:par>
                                <p:cTn id="64" presetID="42" presetClass="path" presetSubtype="0" accel="50000" decel="50000" fill="hold" nodeType="withEffect">
                                  <p:stCondLst>
                                    <p:cond delay="0"/>
                                  </p:stCondLst>
                                  <p:childTnLst>
                                    <p:animMotion origin="layout" path="M 3.33333E-6 -4.07407E-6 L -0.14493 -0.00185 " pathEditMode="relative" rAng="0" ptsTypes="AA">
                                      <p:cBhvr>
                                        <p:cTn id="65" dur="2000" spd="-100000" fill="hold"/>
                                        <p:tgtEl>
                                          <p:spTgt spid="28"/>
                                        </p:tgtEl>
                                        <p:attrNameLst>
                                          <p:attrName>ppt_x</p:attrName>
                                          <p:attrName>ppt_y</p:attrName>
                                        </p:attrNameLst>
                                      </p:cBhvr>
                                      <p:rCtr x="-7253" y="-93"/>
                                    </p:animMotion>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p:cTn id="70" dur="500" fill="hold"/>
                                        <p:tgtEl>
                                          <p:spTgt spid="31"/>
                                        </p:tgtEl>
                                        <p:attrNameLst>
                                          <p:attrName>ppt_w</p:attrName>
                                        </p:attrNameLst>
                                      </p:cBhvr>
                                      <p:tavLst>
                                        <p:tav tm="0">
                                          <p:val>
                                            <p:fltVal val="0"/>
                                          </p:val>
                                        </p:tav>
                                        <p:tav tm="100000">
                                          <p:val>
                                            <p:strVal val="#ppt_w"/>
                                          </p:val>
                                        </p:tav>
                                      </p:tavLst>
                                    </p:anim>
                                    <p:anim calcmode="lin" valueType="num">
                                      <p:cBhvr>
                                        <p:cTn id="71" dur="500" fill="hold"/>
                                        <p:tgtEl>
                                          <p:spTgt spid="31"/>
                                        </p:tgtEl>
                                        <p:attrNameLst>
                                          <p:attrName>ppt_h</p:attrName>
                                        </p:attrNameLst>
                                      </p:cBhvr>
                                      <p:tavLst>
                                        <p:tav tm="0">
                                          <p:val>
                                            <p:fltVal val="0"/>
                                          </p:val>
                                        </p:tav>
                                        <p:tav tm="100000">
                                          <p:val>
                                            <p:strVal val="#ppt_h"/>
                                          </p:val>
                                        </p:tav>
                                      </p:tavLst>
                                    </p:anim>
                                    <p:animEffect transition="in" filter="fade">
                                      <p:cBhvr>
                                        <p:cTn id="72" dur="500"/>
                                        <p:tgtEl>
                                          <p:spTgt spid="31"/>
                                        </p:tgtEl>
                                      </p:cBhvr>
                                    </p:animEffect>
                                  </p:childTnLst>
                                </p:cTn>
                              </p:par>
                            </p:childTnLst>
                          </p:cTn>
                        </p:par>
                        <p:par>
                          <p:cTn id="73" fill="hold">
                            <p:stCondLst>
                              <p:cond delay="500"/>
                            </p:stCondLst>
                            <p:childTnLst>
                              <p:par>
                                <p:cTn id="74" presetID="42" presetClass="path" presetSubtype="0" accel="50000" decel="50000" fill="hold" nodeType="afterEffect">
                                  <p:stCondLst>
                                    <p:cond delay="0"/>
                                  </p:stCondLst>
                                  <p:childTnLst>
                                    <p:animMotion origin="layout" path="M -6.25E-7 3.33333E-6 L -0.00013 0.36759 " pathEditMode="relative" rAng="0" ptsTypes="AA">
                                      <p:cBhvr>
                                        <p:cTn id="75" dur="2000" fill="hold"/>
                                        <p:tgtEl>
                                          <p:spTgt spid="31"/>
                                        </p:tgtEl>
                                        <p:attrNameLst>
                                          <p:attrName>ppt_x</p:attrName>
                                          <p:attrName>ppt_y</p:attrName>
                                        </p:attrNameLst>
                                      </p:cBhvr>
                                      <p:rCtr x="-13" y="18380"/>
                                    </p:animMotion>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fltVal val="0"/>
                                          </p:val>
                                        </p:tav>
                                        <p:tav tm="100000">
                                          <p:val>
                                            <p:strVal val="#ppt_h"/>
                                          </p:val>
                                        </p:tav>
                                      </p:tavLst>
                                    </p:anim>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p:cTn id="87" dur="500" fill="hold"/>
                                        <p:tgtEl>
                                          <p:spTgt spid="49"/>
                                        </p:tgtEl>
                                        <p:attrNameLst>
                                          <p:attrName>ppt_w</p:attrName>
                                        </p:attrNameLst>
                                      </p:cBhvr>
                                      <p:tavLst>
                                        <p:tav tm="0">
                                          <p:val>
                                            <p:fltVal val="0"/>
                                          </p:val>
                                        </p:tav>
                                        <p:tav tm="100000">
                                          <p:val>
                                            <p:strVal val="#ppt_w"/>
                                          </p:val>
                                        </p:tav>
                                      </p:tavLst>
                                    </p:anim>
                                    <p:anim calcmode="lin" valueType="num">
                                      <p:cBhvr>
                                        <p:cTn id="88" dur="500" fill="hold"/>
                                        <p:tgtEl>
                                          <p:spTgt spid="49"/>
                                        </p:tgtEl>
                                        <p:attrNameLst>
                                          <p:attrName>ppt_h</p:attrName>
                                        </p:attrNameLst>
                                      </p:cBhvr>
                                      <p:tavLst>
                                        <p:tav tm="0">
                                          <p:val>
                                            <p:fltVal val="0"/>
                                          </p:val>
                                        </p:tav>
                                        <p:tav tm="100000">
                                          <p:val>
                                            <p:strVal val="#ppt_h"/>
                                          </p:val>
                                        </p:tav>
                                      </p:tavLst>
                                    </p:anim>
                                    <p:animEffect transition="in" filter="fade">
                                      <p:cBhvr>
                                        <p:cTn id="89" dur="500"/>
                                        <p:tgtEl>
                                          <p:spTgt spid="49"/>
                                        </p:tgtEl>
                                      </p:cBhvr>
                                    </p:animEffect>
                                  </p:childTnLst>
                                </p:cTn>
                              </p:par>
                            </p:childTnLst>
                          </p:cTn>
                        </p:par>
                        <p:par>
                          <p:cTn id="90" fill="hold">
                            <p:stCondLst>
                              <p:cond delay="500"/>
                            </p:stCondLst>
                            <p:childTnLst>
                              <p:par>
                                <p:cTn id="91" presetID="42" presetClass="path" presetSubtype="0" accel="50000" decel="50000" fill="hold" nodeType="afterEffect">
                                  <p:stCondLst>
                                    <p:cond delay="0"/>
                                  </p:stCondLst>
                                  <p:childTnLst>
                                    <p:animMotion origin="layout" path="M -1.04167E-6 -3.7037E-7 L 0.42721 -0.05995 " pathEditMode="relative" rAng="0" ptsTypes="AA">
                                      <p:cBhvr>
                                        <p:cTn id="92" dur="2000" fill="hold"/>
                                        <p:tgtEl>
                                          <p:spTgt spid="49"/>
                                        </p:tgtEl>
                                        <p:attrNameLst>
                                          <p:attrName>ppt_x</p:attrName>
                                          <p:attrName>ppt_y</p:attrName>
                                        </p:attrNameLst>
                                      </p:cBhvr>
                                      <p:rCtr x="21354" y="-3009"/>
                                    </p:animMotion>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wipe(down)">
                                      <p:cBhvr>
                                        <p:cTn id="97" dur="5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wipe(down)">
                                      <p:cBhvr>
                                        <p:cTn id="10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B789CF3F-783F-4E91-A242-731A3821E7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7954298" y="1260448"/>
            <a:ext cx="3915569" cy="5264853"/>
          </a:xfrm>
          <a:prstGeom prst="rect">
            <a:avLst/>
          </a:prstGeom>
        </p:spPr>
      </p:pic>
      <p:sp>
        <p:nvSpPr>
          <p:cNvPr id="34" name="Rectangle 33">
            <a:extLst>
              <a:ext uri="{FF2B5EF4-FFF2-40B4-BE49-F238E27FC236}">
                <a16:creationId xmlns:a16="http://schemas.microsoft.com/office/drawing/2014/main" id="{264E644E-9D8C-46E3-B25D-1234FF9C80BE}"/>
              </a:ext>
            </a:extLst>
          </p:cNvPr>
          <p:cNvSpPr/>
          <p:nvPr/>
        </p:nvSpPr>
        <p:spPr>
          <a:xfrm>
            <a:off x="0" y="-11921"/>
            <a:ext cx="12192000" cy="430887"/>
          </a:xfrm>
          <a:prstGeom prst="rect">
            <a:avLst/>
          </a:prstGeom>
          <a:solidFill>
            <a:schemeClr val="tx2">
              <a:lumMod val="60000"/>
              <a:lumOff val="40000"/>
            </a:schemeClr>
          </a:solidFill>
        </p:spPr>
        <p:txBody>
          <a:bodyPr wrap="square" tIns="0" bIns="0">
            <a:spAutoFit/>
          </a:bodyPr>
          <a:lstStyle/>
          <a:p>
            <a:pPr marR="0" lvl="0" indent="1700213"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5" normalizeH="0" baseline="0" noProof="0" dirty="0">
                <a:ln>
                  <a:noFill/>
                </a:ln>
                <a:solidFill>
                  <a:schemeClr val="tx2">
                    <a:lumMod val="60000"/>
                    <a:lumOff val="40000"/>
                  </a:schemeClr>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Times New Roman" panose="02020603050405020304" pitchFamily="18" charset="0"/>
                <a:cs typeface="+mn-cs"/>
              </a:rPr>
              <a:t>                   </a:t>
            </a:r>
            <a:r>
              <a:rPr kumimoji="0" lang="fr-FR" sz="2800" b="1" i="0" u="none" strike="noStrike" kern="1200" cap="none" spc="0" normalizeH="0" baseline="0" noProof="0" dirty="0">
                <a:ln>
                  <a:noFill/>
                </a:ln>
                <a:solidFill>
                  <a:schemeClr val="tx2">
                    <a:lumMod val="60000"/>
                    <a:lumOff val="40000"/>
                  </a:schemeClr>
                </a:solidFill>
                <a:effectLst/>
                <a:uLnTx/>
                <a:uFillTx/>
                <a:latin typeface="Calibri" panose="020F0502020204030204" pitchFamily="34" charset="0"/>
                <a:ea typeface="Times New Roman" panose="02020603050405020304" pitchFamily="18" charset="0"/>
                <a:cs typeface="+mn-cs"/>
              </a:rPr>
              <a:t>Analyse </a:t>
            </a:r>
            <a:r>
              <a:rPr kumimoji="0" lang="fr-FR" sz="900" b="0" i="1" u="none" strike="noStrike" kern="1200" cap="none" spc="-5" normalizeH="0" baseline="0" noProof="0" dirty="0">
                <a:ln>
                  <a:noFill/>
                </a:ln>
                <a:solidFill>
                  <a:schemeClr val="tx2">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schemeClr val="tx2">
                  <a:lumMod val="60000"/>
                  <a:lumOff val="40000"/>
                </a:schemeClr>
              </a:solidFill>
              <a:effectLst/>
              <a:uLnTx/>
              <a:uFillTx/>
              <a:latin typeface="Times New Roman" panose="02020603050405020304" pitchFamily="18" charset="0"/>
              <a:ea typeface="Times New Roman" panose="02020603050405020304" pitchFamily="18" charset="0"/>
            </a:endParaRPr>
          </a:p>
        </p:txBody>
      </p:sp>
      <p:pic>
        <p:nvPicPr>
          <p:cNvPr id="38" name="Image 37">
            <a:hlinkClick r:id="rId4" action="ppaction://hlinksldjump"/>
            <a:extLst>
              <a:ext uri="{FF2B5EF4-FFF2-40B4-BE49-F238E27FC236}">
                <a16:creationId xmlns:a16="http://schemas.microsoft.com/office/drawing/2014/main" id="{E75E7A79-44FB-4BE3-B402-8E4CE1652167}"/>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 pentagone 4">
            <a:extLst>
              <a:ext uri="{FF2B5EF4-FFF2-40B4-BE49-F238E27FC236}">
                <a16:creationId xmlns:a16="http://schemas.microsoft.com/office/drawing/2014/main" id="{A4DE6100-EF6E-4869-AA37-611F37F1DCFF}"/>
              </a:ext>
            </a:extLst>
          </p:cNvPr>
          <p:cNvSpPr/>
          <p:nvPr/>
        </p:nvSpPr>
        <p:spPr>
          <a:xfrm>
            <a:off x="33089" y="7303"/>
            <a:ext cx="2822601" cy="1198323"/>
          </a:xfrm>
          <a:prstGeom prst="homePlate">
            <a:avLst>
              <a:gd name="adj" fmla="val 6598"/>
            </a:avLst>
          </a:prstGeom>
          <a:solidFill>
            <a:srgbClr val="4EB3CF"/>
          </a:solidFill>
          <a:ln w="19050" cap="rnd" cmpd="sng" algn="ctr">
            <a:solidFill>
              <a:schemeClr val="accent5">
                <a:lumMod val="50000"/>
              </a:schemeClr>
            </a:solidFill>
            <a:prstDash val="solid"/>
          </a:ln>
          <a:effectLst/>
        </p:spPr>
        <p:txBody>
          <a:bodyPr rot="0" spcFirstLastPara="0" vert="horz" wrap="square" lIns="91440" tIns="252000" rIns="91440" bIns="45720" numCol="1" spcCol="0" rtlCol="0" fromWordArt="0" anchor="ctr" anchorCtr="0" forceAA="0" compatLnSpc="1">
            <a:prstTxWarp prst="textNoShape">
              <a:avLst/>
            </a:prstTxWarp>
            <a:noAutofit/>
          </a:bodyPr>
          <a:lstStyle/>
          <a:p>
            <a:pPr indent="540385" algn="ctr">
              <a:lnSpc>
                <a:spcPct val="107000"/>
              </a:lnSpc>
              <a:spcBef>
                <a:spcPts val="900"/>
              </a:spcBef>
              <a:spcAft>
                <a:spcPts val="800"/>
              </a:spcAft>
            </a:pPr>
            <a:r>
              <a:rPr lang="fr-FR" sz="2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Leçon</a:t>
            </a:r>
            <a:r>
              <a:rPr lang="fr-FR"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fr-FR" sz="3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1</a:t>
            </a: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Flèche : pentagone 45">
            <a:extLst>
              <a:ext uri="{FF2B5EF4-FFF2-40B4-BE49-F238E27FC236}">
                <a16:creationId xmlns:a16="http://schemas.microsoft.com/office/drawing/2014/main" id="{306ABFB4-406B-4FC1-BAC6-9DAB4B6BD7C2}"/>
              </a:ext>
            </a:extLst>
          </p:cNvPr>
          <p:cNvSpPr/>
          <p:nvPr/>
        </p:nvSpPr>
        <p:spPr>
          <a:xfrm>
            <a:off x="2320585" y="217617"/>
            <a:ext cx="8202272" cy="987132"/>
          </a:xfrm>
          <a:prstGeom prst="round2DiagRect">
            <a:avLst>
              <a:gd name="adj1" fmla="val 42324"/>
              <a:gd name="adj2" fmla="val 0"/>
            </a:avLst>
          </a:prstGeom>
          <a:solidFill>
            <a:srgbClr val="4EB3CF">
              <a:lumMod val="50000"/>
            </a:srgbClr>
          </a:solidFill>
          <a:ln w="19050" cap="rnd" cmpd="sng" algn="ctr">
            <a:solidFill>
              <a:schemeClr val="accent5">
                <a:lumMod val="50000"/>
              </a:schemeClr>
            </a:solidFill>
            <a:prstDash val="solid"/>
          </a:ln>
          <a:effectLst/>
        </p:spPr>
        <p:txBody>
          <a:bodyPr rot="0" spcFirstLastPara="0" vert="horz" wrap="square" lIns="91440" tIns="108000" rIns="91440" bIns="45720" numCol="1" spcCol="0" rtlCol="0" fromWordArt="0" anchor="ctr" anchorCtr="0" forceAA="0" compatLnSpc="1">
            <a:prstTxWarp prst="textNoShape">
              <a:avLst/>
            </a:prstTxWarp>
            <a:noAutofit/>
          </a:bodyPr>
          <a:lstStyle/>
          <a:p>
            <a:pPr marL="2070100" indent="-1358900">
              <a:lnSpc>
                <a:spcPct val="107000"/>
              </a:lnSpc>
              <a:spcAft>
                <a:spcPts val="800"/>
              </a:spcAft>
            </a:pPr>
            <a:r>
              <a:rPr lang="fr-FR" sz="4000" b="1" dirty="0">
                <a:solidFill>
                  <a:srgbClr val="FFFFFF"/>
                </a:solidFill>
                <a:latin typeface="Calibri" panose="020F0502020204030204" pitchFamily="34" charset="0"/>
                <a:ea typeface="Calibri" panose="020F0502020204030204" pitchFamily="34" charset="0"/>
                <a:cs typeface="Calibri" panose="020F0502020204030204" pitchFamily="34" charset="0"/>
              </a:rPr>
              <a:t>Lecture d'un Dessin d'ensemble</a:t>
            </a: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870A148A-96E9-482E-AB1B-ACFA278D2BC2}"/>
              </a:ext>
            </a:extLst>
          </p:cNvPr>
          <p:cNvGrpSpPr/>
          <p:nvPr/>
        </p:nvGrpSpPr>
        <p:grpSpPr>
          <a:xfrm>
            <a:off x="0" y="0"/>
            <a:ext cx="7111999" cy="1339444"/>
            <a:chOff x="0" y="0"/>
            <a:chExt cx="7111999" cy="1339444"/>
          </a:xfrm>
        </p:grpSpPr>
        <p:sp>
          <p:nvSpPr>
            <p:cNvPr id="7" name="Flèche : pentagone 6">
              <a:extLst>
                <a:ext uri="{FF2B5EF4-FFF2-40B4-BE49-F238E27FC236}">
                  <a16:creationId xmlns:a16="http://schemas.microsoft.com/office/drawing/2014/main" id="{0744D22F-E4CC-49D7-8DF2-6E9971E2EF16}"/>
                </a:ext>
              </a:extLst>
            </p:cNvPr>
            <p:cNvSpPr/>
            <p:nvPr/>
          </p:nvSpPr>
          <p:spPr>
            <a:xfrm>
              <a:off x="35624" y="0"/>
              <a:ext cx="7076375" cy="406481"/>
            </a:xfrm>
            <a:prstGeom prst="homePlate">
              <a:avLst>
                <a:gd name="adj" fmla="val 24928"/>
              </a:avLst>
            </a:prstGeom>
            <a:solidFill>
              <a:srgbClr val="37A76F"/>
            </a:solidFill>
            <a:ln w="3175" cap="rnd" cmpd="sng" algn="ctr">
              <a:noFill/>
              <a:prstDash val="solid"/>
            </a:ln>
            <a:effectLst/>
          </p:spPr>
          <p:txBody>
            <a:bodyPr rot="0" spcFirstLastPara="0" vert="horz" wrap="square" lIns="91440" tIns="0" rIns="108000" bIns="0" numCol="1" spcCol="0" rtlCol="0" fromWordArt="0" anchor="ctr" anchorCtr="0" forceAA="0" compatLnSpc="1">
              <a:prstTxWarp prst="textNoShape">
                <a:avLst/>
              </a:prstTxWarp>
              <a:noAutofit/>
            </a:bodyPr>
            <a:lstStyle/>
            <a:p>
              <a:pPr indent="711200" algn="ctr">
                <a:lnSpc>
                  <a:spcPct val="107000"/>
                </a:lnSpc>
                <a:spcBef>
                  <a:spcPts val="300"/>
                </a:spcBef>
                <a:spcAft>
                  <a:spcPts val="800"/>
                </a:spcAft>
              </a:pPr>
              <a:r>
                <a:rPr lang="fr-FR" sz="2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Définition Graphique d'un Objet Technique</a:t>
              </a: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Flèche : pentagone 47">
              <a:extLst>
                <a:ext uri="{FF2B5EF4-FFF2-40B4-BE49-F238E27FC236}">
                  <a16:creationId xmlns:a16="http://schemas.microsoft.com/office/drawing/2014/main" id="{C5364360-A755-4EA2-838E-BD93E0E6105E}"/>
                </a:ext>
              </a:extLst>
            </p:cNvPr>
            <p:cNvSpPr/>
            <p:nvPr/>
          </p:nvSpPr>
          <p:spPr>
            <a:xfrm>
              <a:off x="0" y="3"/>
              <a:ext cx="1007559" cy="1339441"/>
            </a:xfrm>
            <a:custGeom>
              <a:avLst/>
              <a:gdLst>
                <a:gd name="connsiteX0" fmla="*/ 0 w 649682"/>
                <a:gd name="connsiteY0" fmla="*/ 0 h 1342050"/>
                <a:gd name="connsiteX1" fmla="*/ 507817 w 649682"/>
                <a:gd name="connsiteY1" fmla="*/ 0 h 1342050"/>
                <a:gd name="connsiteX2" fmla="*/ 649682 w 649682"/>
                <a:gd name="connsiteY2" fmla="*/ 671025 h 1342050"/>
                <a:gd name="connsiteX3" fmla="*/ 507817 w 649682"/>
                <a:gd name="connsiteY3" fmla="*/ 1342050 h 1342050"/>
                <a:gd name="connsiteX4" fmla="*/ 0 w 649682"/>
                <a:gd name="connsiteY4" fmla="*/ 1342050 h 1342050"/>
                <a:gd name="connsiteX5" fmla="*/ 0 w 649682"/>
                <a:gd name="connsiteY5" fmla="*/ 0 h 1342050"/>
                <a:gd name="connsiteX0" fmla="*/ 0 w 702436"/>
                <a:gd name="connsiteY0" fmla="*/ 0 h 1342050"/>
                <a:gd name="connsiteX1" fmla="*/ 507817 w 702436"/>
                <a:gd name="connsiteY1" fmla="*/ 0 h 1342050"/>
                <a:gd name="connsiteX2" fmla="*/ 702436 w 702436"/>
                <a:gd name="connsiteY2" fmla="*/ 380878 h 1342050"/>
                <a:gd name="connsiteX3" fmla="*/ 507817 w 702436"/>
                <a:gd name="connsiteY3" fmla="*/ 1342050 h 1342050"/>
                <a:gd name="connsiteX4" fmla="*/ 0 w 702436"/>
                <a:gd name="connsiteY4" fmla="*/ 1342050 h 1342050"/>
                <a:gd name="connsiteX5" fmla="*/ 0 w 702436"/>
                <a:gd name="connsiteY5" fmla="*/ 0 h 1342050"/>
                <a:gd name="connsiteX0" fmla="*/ 0 w 757602"/>
                <a:gd name="connsiteY0" fmla="*/ 0 h 1342050"/>
                <a:gd name="connsiteX1" fmla="*/ 507817 w 757602"/>
                <a:gd name="connsiteY1" fmla="*/ 0 h 1342050"/>
                <a:gd name="connsiteX2" fmla="*/ 757602 w 757602"/>
                <a:gd name="connsiteY2" fmla="*/ 407255 h 1342050"/>
                <a:gd name="connsiteX3" fmla="*/ 507817 w 757602"/>
                <a:gd name="connsiteY3" fmla="*/ 1342050 h 1342050"/>
                <a:gd name="connsiteX4" fmla="*/ 0 w 757602"/>
                <a:gd name="connsiteY4" fmla="*/ 1342050 h 1342050"/>
                <a:gd name="connsiteX5" fmla="*/ 0 w 757602"/>
                <a:gd name="connsiteY5" fmla="*/ 0 h 1342050"/>
                <a:gd name="connsiteX0" fmla="*/ 0 w 669679"/>
                <a:gd name="connsiteY0" fmla="*/ 0 h 1342050"/>
                <a:gd name="connsiteX1" fmla="*/ 507817 w 669679"/>
                <a:gd name="connsiteY1" fmla="*/ 0 h 1342050"/>
                <a:gd name="connsiteX2" fmla="*/ 669679 w 669679"/>
                <a:gd name="connsiteY2" fmla="*/ 407255 h 1342050"/>
                <a:gd name="connsiteX3" fmla="*/ 507817 w 669679"/>
                <a:gd name="connsiteY3" fmla="*/ 1342050 h 1342050"/>
                <a:gd name="connsiteX4" fmla="*/ 0 w 669679"/>
                <a:gd name="connsiteY4" fmla="*/ 1342050 h 1342050"/>
                <a:gd name="connsiteX5" fmla="*/ 0 w 669679"/>
                <a:gd name="connsiteY5" fmla="*/ 0 h 134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679" h="1342050">
                  <a:moveTo>
                    <a:pt x="0" y="0"/>
                  </a:moveTo>
                  <a:lnTo>
                    <a:pt x="507817" y="0"/>
                  </a:lnTo>
                  <a:lnTo>
                    <a:pt x="669679" y="407255"/>
                  </a:lnTo>
                  <a:lnTo>
                    <a:pt x="507817" y="1342050"/>
                  </a:lnTo>
                  <a:lnTo>
                    <a:pt x="0" y="1342050"/>
                  </a:lnTo>
                  <a:lnTo>
                    <a:pt x="0" y="0"/>
                  </a:lnTo>
                  <a:close/>
                </a:path>
              </a:pathLst>
            </a:custGeom>
            <a:solidFill>
              <a:srgbClr val="37A76F"/>
            </a:solidFill>
            <a:ln w="12700" cap="rnd" cmpd="sng" algn="ctr">
              <a:solidFill>
                <a:schemeClr val="accent5">
                  <a:lumMod val="50000"/>
                </a:schemeClr>
              </a:solidFill>
              <a:prstDash val="solid"/>
            </a:ln>
            <a:effectLst/>
          </p:spPr>
          <p:txBody>
            <a:bodyPr rot="0" spcFirstLastPara="0" vert="horz" wrap="square" lIns="91440" tIns="36000" rIns="91440" bIns="45720" numCol="1" spcCol="0" rtlCol="0" fromWordArt="0" anchor="ctr" anchorCtr="0" forceAA="0" compatLnSpc="1">
              <a:prstTxWarp prst="textNoShape">
                <a:avLst/>
              </a:prstTxWarp>
              <a:noAutofit/>
            </a:bodyPr>
            <a:lstStyle/>
            <a:p>
              <a:pPr algn="ctr"/>
              <a:r>
                <a:rPr lang="fr-FR"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Chap.</a:t>
              </a:r>
              <a:endParaRPr lang="fr-FR" dirty="0">
                <a:effectLst/>
                <a:latin typeface="Calibri" panose="020F0502020204030204" pitchFamily="34" charset="0"/>
                <a:ea typeface="Calibri" panose="020F0502020204030204" pitchFamily="34" charset="0"/>
                <a:cs typeface="Arial" panose="020B0604020202020204" pitchFamily="34" charset="0"/>
              </a:endParaRPr>
            </a:p>
            <a:p>
              <a:pPr indent="90170" algn="ctr">
                <a:lnSpc>
                  <a:spcPts val="7500"/>
                </a:lnSpc>
              </a:pPr>
              <a:r>
                <a:rPr lang="fr-FR" sz="7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26" name="Rectangle 25">
            <a:extLst>
              <a:ext uri="{FF2B5EF4-FFF2-40B4-BE49-F238E27FC236}">
                <a16:creationId xmlns:a16="http://schemas.microsoft.com/office/drawing/2014/main" id="{A5B40C57-4F17-4C70-9A9C-A57A2810377D}"/>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28" name="Chevron 75">
            <a:hlinkClick r:id="" action="ppaction://hlinkshowjump?jump=nextslide"/>
            <a:extLst>
              <a:ext uri="{FF2B5EF4-FFF2-40B4-BE49-F238E27FC236}">
                <a16:creationId xmlns:a16="http://schemas.microsoft.com/office/drawing/2014/main" id="{65DF4578-61C5-43F9-9D37-E2511DA7AFC0}"/>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Image 29">
            <a:extLst>
              <a:ext uri="{FF2B5EF4-FFF2-40B4-BE49-F238E27FC236}">
                <a16:creationId xmlns:a16="http://schemas.microsoft.com/office/drawing/2014/main" id="{3ED9000C-6D49-4C6C-BD46-DBD8DD0FA8AB}"/>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32" name="Chevron 75">
            <a:hlinkClick r:id="" action="ppaction://hlinkshowjump?jump=previousslide"/>
            <a:extLst>
              <a:ext uri="{FF2B5EF4-FFF2-40B4-BE49-F238E27FC236}">
                <a16:creationId xmlns:a16="http://schemas.microsoft.com/office/drawing/2014/main" id="{CBD25F40-C822-4B1A-97BF-39EBC3CD7F42}"/>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e 28">
            <a:extLst>
              <a:ext uri="{FF2B5EF4-FFF2-40B4-BE49-F238E27FC236}">
                <a16:creationId xmlns:a16="http://schemas.microsoft.com/office/drawing/2014/main" id="{2375F24D-F229-4033-8D4A-DAC7703126C8}"/>
              </a:ext>
            </a:extLst>
          </p:cNvPr>
          <p:cNvGrpSpPr/>
          <p:nvPr/>
        </p:nvGrpSpPr>
        <p:grpSpPr>
          <a:xfrm>
            <a:off x="836373" y="1268516"/>
            <a:ext cx="7009212" cy="576749"/>
            <a:chOff x="-209576" y="68791"/>
            <a:chExt cx="4610678" cy="521658"/>
          </a:xfrm>
        </p:grpSpPr>
        <p:sp>
          <p:nvSpPr>
            <p:cNvPr id="33" name="Rectangle 32">
              <a:extLst>
                <a:ext uri="{FF2B5EF4-FFF2-40B4-BE49-F238E27FC236}">
                  <a16:creationId xmlns:a16="http://schemas.microsoft.com/office/drawing/2014/main" id="{85DEA104-49FB-4D6A-8363-559D1ECBD6AD}"/>
                </a:ext>
              </a:extLst>
            </p:cNvPr>
            <p:cNvSpPr/>
            <p:nvPr/>
          </p:nvSpPr>
          <p:spPr>
            <a:xfrm>
              <a:off x="-209576" y="85624"/>
              <a:ext cx="425576" cy="504825"/>
            </a:xfrm>
            <a:prstGeom prst="rect">
              <a:avLst/>
            </a:prstGeom>
            <a:solidFill>
              <a:srgbClr val="51C3F9">
                <a:lumMod val="75000"/>
              </a:srgbClr>
            </a:solidFill>
            <a:ln w="19050" cap="rnd"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fr-FR" sz="3600">
                  <a:effectLst/>
                  <a:latin typeface="AR DESTINE" panose="02000000000000000000" pitchFamily="2" charset="0"/>
                  <a:ea typeface="Times New Roman" panose="02020603050405020304" pitchFamily="18" charset="0"/>
                  <a:cs typeface="Arial" panose="020B0604020202020204" pitchFamily="34" charset="0"/>
                </a:rPr>
                <a:t>I</a:t>
              </a:r>
              <a:r>
                <a:rPr lang="fr-FR" sz="1000">
                  <a:effectLst/>
                  <a:latin typeface="AR DESTINE" panose="02000000000000000000" pitchFamily="2" charset="0"/>
                  <a:ea typeface="Times New Roman" panose="02020603050405020304" pitchFamily="18" charset="0"/>
                  <a:cs typeface="Arial" panose="020B0604020202020204" pitchFamily="34" charset="0"/>
                </a:rPr>
                <a:t> </a:t>
              </a:r>
              <a:r>
                <a:rPr lang="fr-FR" sz="3200">
                  <a:effectLst/>
                  <a:latin typeface="AR DESTINE" panose="02000000000000000000" pitchFamily="2" charset="0"/>
                  <a:ea typeface="Times New Roman" panose="02020603050405020304" pitchFamily="18" charset="0"/>
                  <a:cs typeface="Arial" panose="020B0604020202020204" pitchFamily="34" charset="0"/>
                </a:rPr>
                <a:t>.</a:t>
              </a:r>
              <a:endParaRPr lang="fr-FR">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5" name="Rectangle : carré corné 34">
              <a:extLst>
                <a:ext uri="{FF2B5EF4-FFF2-40B4-BE49-F238E27FC236}">
                  <a16:creationId xmlns:a16="http://schemas.microsoft.com/office/drawing/2014/main" id="{69A67315-F8E9-445A-A8D7-317566D1A58B}"/>
                </a:ext>
              </a:extLst>
            </p:cNvPr>
            <p:cNvSpPr/>
            <p:nvPr/>
          </p:nvSpPr>
          <p:spPr>
            <a:xfrm>
              <a:off x="76160" y="85694"/>
              <a:ext cx="1695715" cy="419100"/>
            </a:xfrm>
            <a:prstGeom prst="foldedCorner">
              <a:avLst>
                <a:gd name="adj" fmla="val 28759"/>
              </a:avLst>
            </a:prstGeom>
            <a:solidFill>
              <a:srgbClr val="51C3F9">
                <a:lumMod val="75000"/>
              </a:srgbClr>
            </a:solidFill>
            <a:ln w="19050" cap="rnd" cmpd="sng" algn="ctr">
              <a:noFill/>
              <a:prstDash val="solid"/>
            </a:ln>
            <a:effectLst>
              <a:outerShdw blurRad="50800" dist="38100" dir="10800000" algn="r" rotWithShape="0">
                <a:prstClr val="black">
                  <a:alpha val="40000"/>
                </a:prstClr>
              </a:outerShdw>
            </a:effectLst>
          </p:spPr>
          <p:txBody>
            <a:bodyPr rot="0" spcFirstLastPara="0" vert="horz" wrap="square" lIns="91440" tIns="36000" rIns="91440" bIns="0" numCol="1" spcCol="0" rtlCol="0" fromWordArt="0" anchor="ctr" anchorCtr="0" forceAA="0" compatLnSpc="1">
              <a:prstTxWarp prst="textNoShape">
                <a:avLst/>
              </a:prstTxWarp>
              <a:noAutofit/>
            </a:bodyPr>
            <a:lstStyle/>
            <a:p>
              <a:r>
                <a:rPr lang="fr-FR" sz="2000" b="1"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MISE EN SITUATION </a:t>
              </a:r>
              <a:r>
                <a:rPr lang="fr-FR"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fr-FR" sz="2000" b="1" u="sng" dirty="0">
                  <a:effectLst/>
                  <a:latin typeface="Calibri" panose="020F0502020204030204" pitchFamily="34" charset="0"/>
                  <a:ea typeface="Times New Roman" panose="02020603050405020304" pitchFamily="18" charset="0"/>
                  <a:cs typeface="Calibri" panose="020F0502020204030204" pitchFamily="34" charset="0"/>
                </a:rPr>
                <a:t> </a:t>
              </a:r>
              <a:endParaRPr lang="fr-FR"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7" name="Rectangle : carré corné 36">
              <a:extLst>
                <a:ext uri="{FF2B5EF4-FFF2-40B4-BE49-F238E27FC236}">
                  <a16:creationId xmlns:a16="http://schemas.microsoft.com/office/drawing/2014/main" id="{7690CF49-F1E9-46CB-A4CA-62A042A3B517}"/>
                </a:ext>
              </a:extLst>
            </p:cNvPr>
            <p:cNvSpPr/>
            <p:nvPr/>
          </p:nvSpPr>
          <p:spPr>
            <a:xfrm>
              <a:off x="1681575" y="68791"/>
              <a:ext cx="2719527" cy="419100"/>
            </a:xfrm>
            <a:prstGeom prst="foldedCorner">
              <a:avLst>
                <a:gd name="adj" fmla="val 19946"/>
              </a:avLst>
            </a:prstGeom>
            <a:solidFill>
              <a:srgbClr val="51C3F9">
                <a:lumMod val="50000"/>
              </a:srgbClr>
            </a:solidFill>
            <a:ln w="19050" cap="rnd" cmpd="sng" algn="ctr">
              <a:noFill/>
              <a:prstDash val="solid"/>
            </a:ln>
            <a:effectLst/>
          </p:spPr>
          <p:txBody>
            <a:bodyPr rot="0" spcFirstLastPara="0" vert="horz" wrap="square" lIns="91440" tIns="54000" rIns="91440" bIns="0" numCol="1" spcCol="0" rtlCol="0" fromWordArt="0" anchor="ctr" anchorCtr="0" forceAA="0" compatLnSpc="1">
              <a:prstTxWarp prst="textNoShape">
                <a:avLst/>
              </a:prstTxWarp>
              <a:noAutofit/>
            </a:bodyPr>
            <a:lstStyle/>
            <a:p>
              <a:pPr algn="ctr"/>
              <a:r>
                <a:rPr lang="fr-FR" sz="2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Activité de Découverte</a:t>
              </a:r>
              <a:endParaRPr lang="fr-FR" dirty="0">
                <a:effectLst/>
                <a:latin typeface="Calibri" panose="020F0502020204030204" pitchFamily="34" charset="0"/>
                <a:ea typeface="Times New Roman" panose="02020603050405020304" pitchFamily="18" charset="0"/>
                <a:cs typeface="Arial" panose="020B0604020202020204" pitchFamily="34" charset="0"/>
              </a:endParaRPr>
            </a:p>
          </p:txBody>
        </p:sp>
      </p:grpSp>
      <p:sp>
        <p:nvSpPr>
          <p:cNvPr id="31" name="Zone de texte 37">
            <a:extLst>
              <a:ext uri="{FF2B5EF4-FFF2-40B4-BE49-F238E27FC236}">
                <a16:creationId xmlns:a16="http://schemas.microsoft.com/office/drawing/2014/main" id="{739D6D50-F39A-4344-BECC-992CE98834CC}"/>
              </a:ext>
            </a:extLst>
          </p:cNvPr>
          <p:cNvSpPr txBox="1"/>
          <p:nvPr/>
        </p:nvSpPr>
        <p:spPr>
          <a:xfrm>
            <a:off x="1913858" y="1795643"/>
            <a:ext cx="4667647" cy="35834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90170">
              <a:lnSpc>
                <a:spcPct val="107000"/>
              </a:lnSpc>
              <a:spcAft>
                <a:spcPts val="800"/>
              </a:spcAft>
            </a:pPr>
            <a:r>
              <a:rPr lang="fr-FR" sz="2400" i="1" dirty="0">
                <a:solidFill>
                  <a:srgbClr val="2F5496"/>
                </a:solidFill>
                <a:effectLst/>
                <a:latin typeface="Calibri Light" panose="020F0302020204030204" pitchFamily="34" charset="0"/>
                <a:ea typeface="Times New Roman" panose="02020603050405020304" pitchFamily="18" charset="0"/>
                <a:cs typeface="Arial" panose="020B0604020202020204" pitchFamily="34" charset="0"/>
              </a:rPr>
              <a:t>Réaliser l’activité de découverte du manuel d’activités : page 125-127</a:t>
            </a:r>
            <a:endParaRPr lang="fr-FR" sz="2400" dirty="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39" name="Image 38">
            <a:extLst>
              <a:ext uri="{FF2B5EF4-FFF2-40B4-BE49-F238E27FC236}">
                <a16:creationId xmlns:a16="http://schemas.microsoft.com/office/drawing/2014/main" id="{0BAEB2BF-1DAD-4F00-9609-0F9B80E86267}"/>
              </a:ext>
            </a:extLst>
          </p:cNvPr>
          <p:cNvPicPr/>
          <p:nvPr/>
        </p:nvPicPr>
        <p:blipFill>
          <a:blip r:embed="rId8">
            <a:extLst>
              <a:ext uri="{28A0092B-C50C-407E-A947-70E740481C1C}">
                <a14:useLocalDpi xmlns:a14="http://schemas.microsoft.com/office/drawing/2010/main"/>
              </a:ext>
            </a:extLst>
          </a:blip>
          <a:stretch>
            <a:fillRect/>
          </a:stretch>
        </p:blipFill>
        <p:spPr>
          <a:xfrm rot="6064380">
            <a:off x="2954820" y="3295261"/>
            <a:ext cx="3058773" cy="2419912"/>
          </a:xfrm>
          <a:prstGeom prst="rect">
            <a:avLst/>
          </a:prstGeom>
        </p:spPr>
      </p:pic>
      <p:pic>
        <p:nvPicPr>
          <p:cNvPr id="2" name="Image 1">
            <a:hlinkClick r:id="rId9" action="ppaction://hlinksldjump"/>
            <a:extLst>
              <a:ext uri="{FF2B5EF4-FFF2-40B4-BE49-F238E27FC236}">
                <a16:creationId xmlns:a16="http://schemas.microsoft.com/office/drawing/2014/main" id="{32D20013-02EA-4D0A-8B85-8DF0D5364907}"/>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729597" y="39226"/>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49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2000"/>
                            </p:stCondLst>
                            <p:childTnLst>
                              <p:par>
                                <p:cTn id="9" presetID="22" presetClass="entr" presetSubtype="8" fill="hold" grpId="0" nodeType="after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par>
                          <p:cTn id="12" fill="hold">
                            <p:stCondLst>
                              <p:cond delay="4000"/>
                            </p:stCondLst>
                            <p:childTnLst>
                              <p:par>
                                <p:cTn id="13" presetID="22" presetClass="entr" presetSubtype="8" fill="hold" grpId="0" nodeType="afterEffect">
                                  <p:stCondLst>
                                    <p:cond delay="0"/>
                                  </p:stCondLst>
                                  <p:iterate type="lt">
                                    <p:tmPct val="192"/>
                                  </p:iterate>
                                  <p:childTnLst>
                                    <p:set>
                                      <p:cBhvr>
                                        <p:cTn id="14" dur="1" fill="hold">
                                          <p:stCondLst>
                                            <p:cond delay="0"/>
                                          </p:stCondLst>
                                        </p:cTn>
                                        <p:tgtEl>
                                          <p:spTgt spid="6"/>
                                        </p:tgtEl>
                                        <p:attrNameLst>
                                          <p:attrName>style.visibility</p:attrName>
                                        </p:attrNameLst>
                                      </p:cBhvr>
                                      <p:to>
                                        <p:strVal val="visible"/>
                                      </p:to>
                                    </p:set>
                                    <p:animEffect transition="in" filter="wipe(left)">
                                      <p:cBhvr>
                                        <p:cTn id="15" dur="2000"/>
                                        <p:tgtEl>
                                          <p:spTgt spid="6"/>
                                        </p:tgtEl>
                                      </p:cBhvr>
                                    </p:animEffect>
                                  </p:childTnLst>
                                </p:cTn>
                              </p:par>
                              <p:par>
                                <p:cTn id="16" presetID="22" presetClass="entr" presetSubtype="8" fill="hold" nodeType="withEffect">
                                  <p:stCondLst>
                                    <p:cond delay="0"/>
                                  </p:stCondLst>
                                  <p:iterate type="lt">
                                    <p:tmPct val="10000"/>
                                  </p:iterate>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1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iterate type="lt">
                                    <p:tmPct val="192"/>
                                  </p:iterate>
                                  <p:childTnLst>
                                    <p:set>
                                      <p:cBhvr>
                                        <p:cTn id="22" dur="1" fill="hold">
                                          <p:stCondLst>
                                            <p:cond delay="0"/>
                                          </p:stCondLst>
                                        </p:cTn>
                                        <p:tgtEl>
                                          <p:spTgt spid="29"/>
                                        </p:tgtEl>
                                        <p:attrNameLst>
                                          <p:attrName>style.visibility</p:attrName>
                                        </p:attrNameLst>
                                      </p:cBhvr>
                                      <p:to>
                                        <p:strVal val="visible"/>
                                      </p:to>
                                    </p:set>
                                    <p:animEffect transition="in" filter="wipe(left)">
                                      <p:cBhvr>
                                        <p:cTn id="23" dur="2000"/>
                                        <p:tgtEl>
                                          <p:spTgt spid="29"/>
                                        </p:tgtEl>
                                      </p:cBhvr>
                                    </p:animEffect>
                                  </p:childTnLst>
                                </p:cTn>
                              </p:par>
                              <p:par>
                                <p:cTn id="24" presetID="22" presetClass="entr" presetSubtype="8" fill="hold" nodeType="withEffect">
                                  <p:stCondLst>
                                    <p:cond delay="0"/>
                                  </p:stCondLst>
                                  <p:iterate type="lt">
                                    <p:tmPct val="10000"/>
                                  </p:iterate>
                                  <p:childTnLst>
                                    <p:set>
                                      <p:cBhvr>
                                        <p:cTn id="25" dur="1" fill="hold">
                                          <p:stCondLst>
                                            <p:cond delay="0"/>
                                          </p:stCondLst>
                                        </p:cTn>
                                        <p:tgtEl>
                                          <p:spTgt spid="29"/>
                                        </p:tgtEl>
                                        <p:attrNameLst>
                                          <p:attrName>style.visibility</p:attrName>
                                        </p:attrNameLst>
                                      </p:cBhvr>
                                      <p:to>
                                        <p:strVal val="visible"/>
                                      </p:to>
                                    </p:set>
                                    <p:animEffect transition="in" filter="wipe(left)">
                                      <p:cBhvr>
                                        <p:cTn id="26" dur="1000"/>
                                        <p:tgtEl>
                                          <p:spTgt spid="29"/>
                                        </p:tgtEl>
                                      </p:cBhvr>
                                    </p:animEffect>
                                  </p:childTnLst>
                                </p:cTn>
                              </p:par>
                            </p:childTnLst>
                          </p:cTn>
                        </p:par>
                        <p:par>
                          <p:cTn id="27" fill="hold">
                            <p:stCondLst>
                              <p:cond delay="2000"/>
                            </p:stCondLst>
                            <p:childTnLst>
                              <p:par>
                                <p:cTn id="28" presetID="22" presetClass="entr" presetSubtype="8" fill="hold" grpId="0" nodeType="afterEffect">
                                  <p:stCondLst>
                                    <p:cond delay="0"/>
                                  </p:stCondLst>
                                  <p:iterate type="lt">
                                    <p:tmPct val="7500"/>
                                  </p:iterate>
                                  <p:childTnLst>
                                    <p:set>
                                      <p:cBhvr>
                                        <p:cTn id="29" dur="1" fill="hold">
                                          <p:stCondLst>
                                            <p:cond delay="0"/>
                                          </p:stCondLst>
                                        </p:cTn>
                                        <p:tgtEl>
                                          <p:spTgt spid="31"/>
                                        </p:tgtEl>
                                        <p:attrNameLst>
                                          <p:attrName>style.visibility</p:attrName>
                                        </p:attrNameLst>
                                      </p:cBhvr>
                                      <p:to>
                                        <p:strVal val="visible"/>
                                      </p:to>
                                    </p:set>
                                    <p:animEffect transition="in" filter="wipe(left)">
                                      <p:cBhvr>
                                        <p:cTn id="30" dur="1000"/>
                                        <p:tgtEl>
                                          <p:spTgt spid="31"/>
                                        </p:tgtEl>
                                      </p:cBhvr>
                                    </p:animEffect>
                                  </p:childTnLst>
                                </p:cTn>
                              </p:par>
                            </p:childTnLst>
                          </p:cTn>
                        </p:par>
                        <p:par>
                          <p:cTn id="31" fill="hold">
                            <p:stCondLst>
                              <p:cond delay="7500"/>
                            </p:stCondLst>
                            <p:childTnLst>
                              <p:par>
                                <p:cTn id="32" presetID="22" presetClass="entr" presetSubtype="8"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8000"/>
                            </p:stCondLst>
                            <p:childTnLst>
                              <p:par>
                                <p:cTn id="36" presetID="22" presetClass="entr" presetSubtype="8"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roupe 35">
            <a:extLst>
              <a:ext uri="{FF2B5EF4-FFF2-40B4-BE49-F238E27FC236}">
                <a16:creationId xmlns:a16="http://schemas.microsoft.com/office/drawing/2014/main" id="{5707F66A-512D-47D6-801B-41DE369F33C7}"/>
              </a:ext>
            </a:extLst>
          </p:cNvPr>
          <p:cNvGrpSpPr/>
          <p:nvPr/>
        </p:nvGrpSpPr>
        <p:grpSpPr>
          <a:xfrm>
            <a:off x="7170821" y="767886"/>
            <a:ext cx="3917955" cy="5566653"/>
            <a:chOff x="7170821" y="767886"/>
            <a:chExt cx="3917955" cy="5566653"/>
          </a:xfrm>
          <a:effectLst>
            <a:outerShdw blurRad="63500" sx="102000" sy="102000" algn="ctr" rotWithShape="0">
              <a:prstClr val="black">
                <a:alpha val="40000"/>
              </a:prstClr>
            </a:outerShdw>
          </a:effectLst>
        </p:grpSpPr>
        <p:grpSp>
          <p:nvGrpSpPr>
            <p:cNvPr id="37" name="Groupe 36">
              <a:extLst>
                <a:ext uri="{FF2B5EF4-FFF2-40B4-BE49-F238E27FC236}">
                  <a16:creationId xmlns:a16="http://schemas.microsoft.com/office/drawing/2014/main" id="{76DD57CF-6EA1-4404-9911-AB16545DBA9B}"/>
                </a:ext>
              </a:extLst>
            </p:cNvPr>
            <p:cNvGrpSpPr/>
            <p:nvPr/>
          </p:nvGrpSpPr>
          <p:grpSpPr>
            <a:xfrm>
              <a:off x="7170821" y="767886"/>
              <a:ext cx="3917955" cy="5566653"/>
              <a:chOff x="7170821" y="767886"/>
              <a:chExt cx="3917955" cy="5566653"/>
            </a:xfrm>
          </p:grpSpPr>
          <p:sp>
            <p:nvSpPr>
              <p:cNvPr id="39" name="Rectangle 38">
                <a:extLst>
                  <a:ext uri="{FF2B5EF4-FFF2-40B4-BE49-F238E27FC236}">
                    <a16:creationId xmlns:a16="http://schemas.microsoft.com/office/drawing/2014/main" id="{EBC9232D-6140-4F9E-B53A-5747D39420EC}"/>
                  </a:ext>
                </a:extLst>
              </p:cNvPr>
              <p:cNvSpPr/>
              <p:nvPr/>
            </p:nvSpPr>
            <p:spPr>
              <a:xfrm>
                <a:off x="7170821" y="767886"/>
                <a:ext cx="3917955" cy="556665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pic>
            <p:nvPicPr>
              <p:cNvPr id="40" name="Image 39">
                <a:extLst>
                  <a:ext uri="{FF2B5EF4-FFF2-40B4-BE49-F238E27FC236}">
                    <a16:creationId xmlns:a16="http://schemas.microsoft.com/office/drawing/2014/main" id="{A99B59A8-0BD1-40B1-96CD-65D9402BB96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27502" y="855262"/>
                <a:ext cx="3604591" cy="5314123"/>
              </a:xfrm>
              <a:prstGeom prst="rect">
                <a:avLst/>
              </a:prstGeom>
            </p:spPr>
          </p:pic>
          <p:sp>
            <p:nvSpPr>
              <p:cNvPr id="41" name="Rectangle 40">
                <a:extLst>
                  <a:ext uri="{FF2B5EF4-FFF2-40B4-BE49-F238E27FC236}">
                    <a16:creationId xmlns:a16="http://schemas.microsoft.com/office/drawing/2014/main" id="{A5C2EDAA-AC7C-41C5-BEB1-06C84D735E78}"/>
                  </a:ext>
                </a:extLst>
              </p:cNvPr>
              <p:cNvSpPr/>
              <p:nvPr/>
            </p:nvSpPr>
            <p:spPr>
              <a:xfrm>
                <a:off x="7427495" y="1026694"/>
                <a:ext cx="3368842" cy="51563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38" name="ZoneTexte 37">
              <a:extLst>
                <a:ext uri="{FF2B5EF4-FFF2-40B4-BE49-F238E27FC236}">
                  <a16:creationId xmlns:a16="http://schemas.microsoft.com/office/drawing/2014/main" id="{F5A04F8F-8297-41BA-9B6E-A331F32C45D8}"/>
                </a:ext>
              </a:extLst>
            </p:cNvPr>
            <p:cNvSpPr txBox="1"/>
            <p:nvPr/>
          </p:nvSpPr>
          <p:spPr>
            <a:xfrm>
              <a:off x="8056839" y="5586947"/>
              <a:ext cx="351378" cy="246221"/>
            </a:xfrm>
            <a:prstGeom prst="rect">
              <a:avLst/>
            </a:prstGeom>
            <a:noFill/>
          </p:spPr>
          <p:txBody>
            <a:bodyPr wrap="none" rtlCol="0">
              <a:spAutoFit/>
            </a:bodyPr>
            <a:lstStyle/>
            <a:p>
              <a:r>
                <a:rPr lang="fr-FR" sz="1000" b="1" dirty="0">
                  <a:solidFill>
                    <a:prstClr val="black"/>
                  </a:solidFill>
                </a:rPr>
                <a:t>1:2</a:t>
              </a:r>
            </a:p>
          </p:txBody>
        </p:sp>
      </p:grpSp>
      <p:sp>
        <p:nvSpPr>
          <p:cNvPr id="42" name="Rectangle à coins arrondis 15">
            <a:extLst>
              <a:ext uri="{FF2B5EF4-FFF2-40B4-BE49-F238E27FC236}">
                <a16:creationId xmlns:a16="http://schemas.microsoft.com/office/drawing/2014/main" id="{4CC15DF9-BF81-4025-A6E7-1CF8DC3F6D76}"/>
              </a:ext>
            </a:extLst>
          </p:cNvPr>
          <p:cNvSpPr/>
          <p:nvPr/>
        </p:nvSpPr>
        <p:spPr>
          <a:xfrm>
            <a:off x="7614082" y="4714875"/>
            <a:ext cx="3139643" cy="858371"/>
          </a:xfrm>
          <a:prstGeom prst="roundRect">
            <a:avLst>
              <a:gd name="adj" fmla="val 5888"/>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43" name="Bulle narrative : rectangle à coins arrondis 42">
            <a:extLst>
              <a:ext uri="{FF2B5EF4-FFF2-40B4-BE49-F238E27FC236}">
                <a16:creationId xmlns:a16="http://schemas.microsoft.com/office/drawing/2014/main" id="{15674573-1EC0-4F44-AFC3-C90A03A27722}"/>
              </a:ext>
            </a:extLst>
          </p:cNvPr>
          <p:cNvSpPr/>
          <p:nvPr/>
        </p:nvSpPr>
        <p:spPr>
          <a:xfrm>
            <a:off x="531181" y="767886"/>
            <a:ext cx="6241401" cy="2962513"/>
          </a:xfrm>
          <a:prstGeom prst="wedgeRoundRectCallout">
            <a:avLst>
              <a:gd name="adj1" fmla="val 59622"/>
              <a:gd name="adj2" fmla="val 71765"/>
              <a:gd name="adj3" fmla="val 16667"/>
            </a:avLst>
          </a:prstGeom>
          <a:solidFill>
            <a:srgbClr val="FFF3F8"/>
          </a:solidFill>
          <a:ln>
            <a:solidFill>
              <a:srgbClr val="C00000"/>
            </a:solidFill>
          </a:ln>
          <a:effectLst>
            <a:outerShdw blurRad="63500" sx="102000" sy="102000" algn="ctr" rotWithShape="0">
              <a:prstClr val="black">
                <a:alpha val="40000"/>
              </a:prstClr>
            </a:outerShdw>
          </a:effectLst>
        </p:spPr>
        <p:txBody>
          <a:bodyPr wrap="square">
            <a:spAutoFit/>
          </a:bodyPr>
          <a:lstStyle/>
          <a:p>
            <a:pPr algn="ctr"/>
            <a:r>
              <a:rPr lang="fr-FR" sz="2800" b="1" dirty="0">
                <a:solidFill>
                  <a:srgbClr val="7030A0"/>
                </a:solidFill>
                <a:highlight>
                  <a:srgbClr val="FF0000"/>
                </a:highlight>
                <a:ea typeface="Times New Roman" panose="02020603050405020304" pitchFamily="18" charset="0"/>
              </a:rPr>
              <a:t>LA NOMENCLATURE  : </a:t>
            </a:r>
          </a:p>
          <a:p>
            <a:r>
              <a:rPr lang="fr-FR" sz="2800" dirty="0">
                <a:solidFill>
                  <a:prstClr val="black"/>
                </a:solidFill>
              </a:rPr>
              <a:t>La nomenclature est une liste complète des pièces constituant l’ensemble, qui précise pour chacune d’elles le repère, le nombre, la désignation, la matière et les éventuelles observations.</a:t>
            </a:r>
          </a:p>
        </p:txBody>
      </p:sp>
      <p:grpSp>
        <p:nvGrpSpPr>
          <p:cNvPr id="44" name="Groupe 43">
            <a:extLst>
              <a:ext uri="{FF2B5EF4-FFF2-40B4-BE49-F238E27FC236}">
                <a16:creationId xmlns:a16="http://schemas.microsoft.com/office/drawing/2014/main" id="{18E01CC6-0DBA-46F7-B4EE-9F8F588FA18F}"/>
              </a:ext>
            </a:extLst>
          </p:cNvPr>
          <p:cNvGrpSpPr/>
          <p:nvPr/>
        </p:nvGrpSpPr>
        <p:grpSpPr>
          <a:xfrm>
            <a:off x="676582" y="3345786"/>
            <a:ext cx="10058400" cy="2738178"/>
            <a:chOff x="785173" y="1865206"/>
            <a:chExt cx="10058400" cy="2738178"/>
          </a:xfrm>
        </p:grpSpPr>
        <p:pic>
          <p:nvPicPr>
            <p:cNvPr id="45" name="Image 44">
              <a:extLst>
                <a:ext uri="{FF2B5EF4-FFF2-40B4-BE49-F238E27FC236}">
                  <a16:creationId xmlns:a16="http://schemas.microsoft.com/office/drawing/2014/main" id="{4DD970CD-8B4C-4B23-9887-176F8770548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5173" y="1865206"/>
              <a:ext cx="10058400" cy="2720046"/>
            </a:xfrm>
            <a:prstGeom prst="rect">
              <a:avLst/>
            </a:prstGeom>
            <a:effectLst>
              <a:outerShdw blurRad="63500" sx="102000" sy="102000" algn="ctr" rotWithShape="0">
                <a:prstClr val="black">
                  <a:alpha val="40000"/>
                </a:prstClr>
              </a:outerShdw>
            </a:effectLst>
          </p:spPr>
        </p:pic>
        <p:sp>
          <p:nvSpPr>
            <p:cNvPr id="46" name="Rectangle à coins arrondis 22">
              <a:extLst>
                <a:ext uri="{FF2B5EF4-FFF2-40B4-BE49-F238E27FC236}">
                  <a16:creationId xmlns:a16="http://schemas.microsoft.com/office/drawing/2014/main" id="{06185E64-3B70-4001-ACEA-E6EFA9E655F8}"/>
                </a:ext>
              </a:extLst>
            </p:cNvPr>
            <p:cNvSpPr/>
            <p:nvPr/>
          </p:nvSpPr>
          <p:spPr>
            <a:xfrm>
              <a:off x="798423" y="1865207"/>
              <a:ext cx="10008000" cy="2738177"/>
            </a:xfrm>
            <a:prstGeom prst="roundRect">
              <a:avLst>
                <a:gd name="adj" fmla="val 6260"/>
              </a:avLst>
            </a:prstGeom>
            <a:noFill/>
            <a:ln w="57150">
              <a:solidFill>
                <a:srgbClr val="FF0000"/>
              </a:solidFill>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sp>
        <p:nvSpPr>
          <p:cNvPr id="2" name="Rectangle à coins arrondis 57">
            <a:extLst>
              <a:ext uri="{FF2B5EF4-FFF2-40B4-BE49-F238E27FC236}">
                <a16:creationId xmlns:a16="http://schemas.microsoft.com/office/drawing/2014/main" id="{458E05FF-E5C8-4A38-B1B0-130BD5A333E8}"/>
              </a:ext>
            </a:extLst>
          </p:cNvPr>
          <p:cNvSpPr/>
          <p:nvPr/>
        </p:nvSpPr>
        <p:spPr>
          <a:xfrm>
            <a:off x="656377" y="3345786"/>
            <a:ext cx="575820" cy="2744328"/>
          </a:xfrm>
          <a:prstGeom prst="roundRect">
            <a:avLst/>
          </a:prstGeom>
          <a:noFill/>
          <a:ln w="57150">
            <a:solidFill>
              <a:srgbClr val="CC3399"/>
            </a:solidFill>
            <a:prstDash val="solid"/>
          </a:ln>
          <a:effectLst>
            <a:glow rad="152400">
              <a:schemeClr val="accent4">
                <a:satMod val="175000"/>
                <a:alpha val="83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48" name="Bulle narrative : rectangle à coins arrondis 47">
            <a:extLst>
              <a:ext uri="{FF2B5EF4-FFF2-40B4-BE49-F238E27FC236}">
                <a16:creationId xmlns:a16="http://schemas.microsoft.com/office/drawing/2014/main" id="{3BBFA551-03CB-46C8-93C0-CEE8D921F44B}"/>
              </a:ext>
            </a:extLst>
          </p:cNvPr>
          <p:cNvSpPr/>
          <p:nvPr/>
        </p:nvSpPr>
        <p:spPr>
          <a:xfrm flipH="1">
            <a:off x="346638" y="2509907"/>
            <a:ext cx="1560784" cy="488073"/>
          </a:xfrm>
          <a:prstGeom prst="wedgeRoundRectCallout">
            <a:avLst>
              <a:gd name="adj1" fmla="val 16241"/>
              <a:gd name="adj2" fmla="val 123520"/>
              <a:gd name="adj3" fmla="val 16667"/>
            </a:avLst>
          </a:prstGeom>
          <a:solidFill>
            <a:schemeClr val="bg1"/>
          </a:solidFill>
          <a:ln w="15875">
            <a:solidFill>
              <a:srgbClr val="CC3399"/>
            </a:solidFill>
          </a:ln>
          <a:effectLst>
            <a:glow rad="114300">
              <a:srgbClr val="FFFF00">
                <a:alpha val="74000"/>
              </a:srgb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800" dirty="0">
                <a:solidFill>
                  <a:srgbClr val="000000"/>
                </a:solidFill>
                <a:cs typeface="Arial" panose="020B0604020202020204" pitchFamily="34" charset="0"/>
              </a:rPr>
              <a:t>Repère  </a:t>
            </a:r>
          </a:p>
        </p:txBody>
      </p:sp>
      <p:sp>
        <p:nvSpPr>
          <p:cNvPr id="49" name="Rectangle à coins arrondis 57">
            <a:extLst>
              <a:ext uri="{FF2B5EF4-FFF2-40B4-BE49-F238E27FC236}">
                <a16:creationId xmlns:a16="http://schemas.microsoft.com/office/drawing/2014/main" id="{24AC9219-423C-43C1-B253-BAB98211A529}"/>
              </a:ext>
            </a:extLst>
          </p:cNvPr>
          <p:cNvSpPr/>
          <p:nvPr/>
        </p:nvSpPr>
        <p:spPr>
          <a:xfrm>
            <a:off x="1136888" y="3325030"/>
            <a:ext cx="575820" cy="2744328"/>
          </a:xfrm>
          <a:prstGeom prst="roundRect">
            <a:avLst/>
          </a:prstGeom>
          <a:noFill/>
          <a:ln w="57150">
            <a:solidFill>
              <a:srgbClr val="CC3399"/>
            </a:solidFill>
            <a:prstDash val="solid"/>
          </a:ln>
          <a:effectLst>
            <a:glow rad="152400">
              <a:schemeClr val="accent4">
                <a:satMod val="175000"/>
                <a:alpha val="83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50" name="Bulle narrative : rectangle à coins arrondis 49">
            <a:extLst>
              <a:ext uri="{FF2B5EF4-FFF2-40B4-BE49-F238E27FC236}">
                <a16:creationId xmlns:a16="http://schemas.microsoft.com/office/drawing/2014/main" id="{EB98A322-F65F-4662-913F-1641B1AB3E07}"/>
              </a:ext>
            </a:extLst>
          </p:cNvPr>
          <p:cNvSpPr/>
          <p:nvPr/>
        </p:nvSpPr>
        <p:spPr>
          <a:xfrm flipH="1">
            <a:off x="771728" y="2489151"/>
            <a:ext cx="3079835" cy="488073"/>
          </a:xfrm>
          <a:prstGeom prst="wedgeRoundRectCallout">
            <a:avLst>
              <a:gd name="adj1" fmla="val 27937"/>
              <a:gd name="adj2" fmla="val 137713"/>
              <a:gd name="adj3" fmla="val 16667"/>
            </a:avLst>
          </a:prstGeom>
          <a:solidFill>
            <a:schemeClr val="bg1"/>
          </a:solidFill>
          <a:ln w="15875">
            <a:solidFill>
              <a:srgbClr val="CC3399"/>
            </a:solidFill>
          </a:ln>
          <a:effectLst>
            <a:glow rad="114300">
              <a:srgbClr val="FFFF00">
                <a:alpha val="74000"/>
              </a:srgb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800" dirty="0">
                <a:solidFill>
                  <a:srgbClr val="000000"/>
                </a:solidFill>
                <a:effectLst/>
                <a:ea typeface="Calibri" panose="020F0502020204030204" pitchFamily="34" charset="0"/>
                <a:cs typeface="Arial" panose="020B0604020202020204" pitchFamily="34" charset="0"/>
              </a:rPr>
              <a:t>Nombre </a:t>
            </a:r>
            <a:r>
              <a:rPr lang="fr-FR" sz="2800" dirty="0">
                <a:solidFill>
                  <a:srgbClr val="000000"/>
                </a:solidFill>
                <a:ea typeface="Calibri" panose="020F0502020204030204" pitchFamily="34" charset="0"/>
                <a:cs typeface="Arial" panose="020B0604020202020204" pitchFamily="34" charset="0"/>
              </a:rPr>
              <a:t>des pièces </a:t>
            </a:r>
            <a:r>
              <a:rPr lang="fr-FR" sz="2800" dirty="0">
                <a:solidFill>
                  <a:srgbClr val="000000"/>
                </a:solidFill>
                <a:effectLst/>
                <a:ea typeface="Calibri" panose="020F0502020204030204" pitchFamily="34" charset="0"/>
                <a:cs typeface="Arial" panose="020B0604020202020204" pitchFamily="34" charset="0"/>
              </a:rPr>
              <a:t>  </a:t>
            </a:r>
            <a:endParaRPr lang="fr-FR" sz="2800" dirty="0">
              <a:effectLst/>
              <a:ea typeface="Calibri" panose="020F0502020204030204" pitchFamily="34" charset="0"/>
              <a:cs typeface="Arial" panose="020B0604020202020204" pitchFamily="34" charset="0"/>
            </a:endParaRPr>
          </a:p>
        </p:txBody>
      </p:sp>
      <p:sp>
        <p:nvSpPr>
          <p:cNvPr id="51" name="Rectangle à coins arrondis 57">
            <a:extLst>
              <a:ext uri="{FF2B5EF4-FFF2-40B4-BE49-F238E27FC236}">
                <a16:creationId xmlns:a16="http://schemas.microsoft.com/office/drawing/2014/main" id="{359F1B35-5F0D-4DFF-9524-4176B01AD77A}"/>
              </a:ext>
            </a:extLst>
          </p:cNvPr>
          <p:cNvSpPr/>
          <p:nvPr/>
        </p:nvSpPr>
        <p:spPr>
          <a:xfrm>
            <a:off x="1691347" y="3339636"/>
            <a:ext cx="4820287" cy="2744328"/>
          </a:xfrm>
          <a:prstGeom prst="roundRect">
            <a:avLst>
              <a:gd name="adj" fmla="val 3541"/>
            </a:avLst>
          </a:prstGeom>
          <a:noFill/>
          <a:ln w="57150">
            <a:solidFill>
              <a:srgbClr val="CC3399"/>
            </a:solidFill>
            <a:prstDash val="solid"/>
          </a:ln>
          <a:effectLst>
            <a:glow rad="152400">
              <a:schemeClr val="accent4">
                <a:satMod val="175000"/>
                <a:alpha val="83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52" name="Bulle narrative : rectangle à coins arrondis 51">
            <a:extLst>
              <a:ext uri="{FF2B5EF4-FFF2-40B4-BE49-F238E27FC236}">
                <a16:creationId xmlns:a16="http://schemas.microsoft.com/office/drawing/2014/main" id="{E7E19444-B36A-41DA-B2FE-E896C93E784D}"/>
              </a:ext>
            </a:extLst>
          </p:cNvPr>
          <p:cNvSpPr/>
          <p:nvPr/>
        </p:nvSpPr>
        <p:spPr>
          <a:xfrm flipH="1">
            <a:off x="3321243" y="2460953"/>
            <a:ext cx="3079835" cy="488073"/>
          </a:xfrm>
          <a:prstGeom prst="wedgeRoundRectCallout">
            <a:avLst>
              <a:gd name="adj1" fmla="val 22089"/>
              <a:gd name="adj2" fmla="val 234226"/>
              <a:gd name="adj3" fmla="val 16667"/>
            </a:avLst>
          </a:prstGeom>
          <a:solidFill>
            <a:schemeClr val="bg1"/>
          </a:solidFill>
          <a:ln w="15875">
            <a:solidFill>
              <a:srgbClr val="CC3399"/>
            </a:solidFill>
          </a:ln>
          <a:effectLst>
            <a:glow rad="114300">
              <a:srgbClr val="FFFF00">
                <a:alpha val="74000"/>
              </a:srgb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800" dirty="0">
                <a:solidFill>
                  <a:srgbClr val="000000"/>
                </a:solidFill>
                <a:ea typeface="Calibri" panose="020F0502020204030204" pitchFamily="34" charset="0"/>
                <a:cs typeface="Arial" panose="020B0604020202020204" pitchFamily="34" charset="0"/>
              </a:rPr>
              <a:t>Nom de la pièce </a:t>
            </a:r>
            <a:endParaRPr lang="fr-FR" sz="2800" dirty="0">
              <a:effectLst/>
              <a:ea typeface="Calibri" panose="020F0502020204030204" pitchFamily="34" charset="0"/>
              <a:cs typeface="Arial" panose="020B0604020202020204" pitchFamily="34" charset="0"/>
            </a:endParaRPr>
          </a:p>
        </p:txBody>
      </p:sp>
      <p:sp>
        <p:nvSpPr>
          <p:cNvPr id="53" name="Rectangle à coins arrondis 57">
            <a:extLst>
              <a:ext uri="{FF2B5EF4-FFF2-40B4-BE49-F238E27FC236}">
                <a16:creationId xmlns:a16="http://schemas.microsoft.com/office/drawing/2014/main" id="{D97DFC48-9E28-4AE9-B772-9D71D8BFF91D}"/>
              </a:ext>
            </a:extLst>
          </p:cNvPr>
          <p:cNvSpPr/>
          <p:nvPr/>
        </p:nvSpPr>
        <p:spPr>
          <a:xfrm>
            <a:off x="6401078" y="3309154"/>
            <a:ext cx="2216204" cy="2744328"/>
          </a:xfrm>
          <a:prstGeom prst="roundRect">
            <a:avLst>
              <a:gd name="adj" fmla="val 3541"/>
            </a:avLst>
          </a:prstGeom>
          <a:noFill/>
          <a:ln w="57150">
            <a:solidFill>
              <a:srgbClr val="CC3399"/>
            </a:solidFill>
            <a:prstDash val="solid"/>
          </a:ln>
          <a:effectLst>
            <a:glow rad="152400">
              <a:schemeClr val="accent4">
                <a:satMod val="175000"/>
                <a:alpha val="83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54" name="Bulle narrative : rectangle à coins arrondis 53">
            <a:extLst>
              <a:ext uri="{FF2B5EF4-FFF2-40B4-BE49-F238E27FC236}">
                <a16:creationId xmlns:a16="http://schemas.microsoft.com/office/drawing/2014/main" id="{4382CDFC-C5D6-40DC-A692-A9B66477574F}"/>
              </a:ext>
            </a:extLst>
          </p:cNvPr>
          <p:cNvSpPr/>
          <p:nvPr/>
        </p:nvSpPr>
        <p:spPr>
          <a:xfrm flipH="1">
            <a:off x="6467401" y="2484296"/>
            <a:ext cx="3917953" cy="488073"/>
          </a:xfrm>
          <a:prstGeom prst="wedgeRoundRectCallout">
            <a:avLst>
              <a:gd name="adj1" fmla="val 22089"/>
              <a:gd name="adj2" fmla="val 234226"/>
              <a:gd name="adj3" fmla="val 16667"/>
            </a:avLst>
          </a:prstGeom>
          <a:solidFill>
            <a:schemeClr val="bg1"/>
          </a:solidFill>
          <a:ln w="15875">
            <a:solidFill>
              <a:srgbClr val="CC3399"/>
            </a:solidFill>
          </a:ln>
          <a:effectLst>
            <a:glow rad="114300">
              <a:srgbClr val="FFFF00">
                <a:alpha val="74000"/>
              </a:srgb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800" dirty="0">
                <a:solidFill>
                  <a:srgbClr val="000000"/>
                </a:solidFill>
                <a:ea typeface="Calibri" panose="020F0502020204030204" pitchFamily="34" charset="0"/>
                <a:cs typeface="Arial" panose="020B0604020202020204" pitchFamily="34" charset="0"/>
              </a:rPr>
              <a:t>Matière  de chaque pièce</a:t>
            </a:r>
            <a:endParaRPr lang="fr-FR" sz="2800" dirty="0">
              <a:effectLst/>
              <a:ea typeface="Calibri" panose="020F0502020204030204" pitchFamily="34" charset="0"/>
              <a:cs typeface="Arial" panose="020B0604020202020204" pitchFamily="34" charset="0"/>
            </a:endParaRPr>
          </a:p>
        </p:txBody>
      </p:sp>
      <p:sp>
        <p:nvSpPr>
          <p:cNvPr id="55" name="Rectangle à coins arrondis 57">
            <a:extLst>
              <a:ext uri="{FF2B5EF4-FFF2-40B4-BE49-F238E27FC236}">
                <a16:creationId xmlns:a16="http://schemas.microsoft.com/office/drawing/2014/main" id="{65F31D55-07B1-46C2-848F-A7A7C0A78DDE}"/>
              </a:ext>
            </a:extLst>
          </p:cNvPr>
          <p:cNvSpPr/>
          <p:nvPr/>
        </p:nvSpPr>
        <p:spPr>
          <a:xfrm>
            <a:off x="8550959" y="3319993"/>
            <a:ext cx="2216204" cy="2744328"/>
          </a:xfrm>
          <a:prstGeom prst="roundRect">
            <a:avLst>
              <a:gd name="adj" fmla="val 3541"/>
            </a:avLst>
          </a:prstGeom>
          <a:noFill/>
          <a:ln w="57150">
            <a:solidFill>
              <a:srgbClr val="CC3399"/>
            </a:solidFill>
            <a:prstDash val="solid"/>
          </a:ln>
          <a:effectLst>
            <a:glow rad="152400">
              <a:schemeClr val="accent4">
                <a:satMod val="175000"/>
                <a:alpha val="83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56" name="Bulle narrative : rectangle à coins arrondis 55">
            <a:extLst>
              <a:ext uri="{FF2B5EF4-FFF2-40B4-BE49-F238E27FC236}">
                <a16:creationId xmlns:a16="http://schemas.microsoft.com/office/drawing/2014/main" id="{6B69F129-61E3-44F1-B3EF-863F14E2074C}"/>
              </a:ext>
            </a:extLst>
          </p:cNvPr>
          <p:cNvSpPr/>
          <p:nvPr/>
        </p:nvSpPr>
        <p:spPr>
          <a:xfrm flipH="1">
            <a:off x="9694995" y="2523520"/>
            <a:ext cx="2202683" cy="488073"/>
          </a:xfrm>
          <a:prstGeom prst="wedgeRoundRectCallout">
            <a:avLst>
              <a:gd name="adj1" fmla="val 43474"/>
              <a:gd name="adj2" fmla="val 231387"/>
              <a:gd name="adj3" fmla="val 16667"/>
            </a:avLst>
          </a:prstGeom>
          <a:solidFill>
            <a:schemeClr val="bg1"/>
          </a:solidFill>
          <a:ln w="15875">
            <a:solidFill>
              <a:srgbClr val="CC3399"/>
            </a:solidFill>
          </a:ln>
          <a:effectLst>
            <a:glow rad="114300">
              <a:srgbClr val="FFFF00">
                <a:alpha val="74000"/>
              </a:srgb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800" dirty="0">
                <a:solidFill>
                  <a:srgbClr val="000000"/>
                </a:solidFill>
                <a:ea typeface="Calibri" panose="020F0502020204030204" pitchFamily="34" charset="0"/>
                <a:cs typeface="Arial" panose="020B0604020202020204" pitchFamily="34" charset="0"/>
              </a:rPr>
              <a:t>Observation</a:t>
            </a:r>
            <a:endParaRPr lang="fr-FR" sz="2800" dirty="0">
              <a:effectLst/>
              <a:ea typeface="Calibri" panose="020F0502020204030204" pitchFamily="34" charset="0"/>
              <a:cs typeface="Arial" panose="020B0604020202020204" pitchFamily="34" charset="0"/>
            </a:endParaRPr>
          </a:p>
        </p:txBody>
      </p:sp>
      <p:pic>
        <p:nvPicPr>
          <p:cNvPr id="3" name="Image 2">
            <a:hlinkClick r:id="rId7" action="ppaction://hlinksldjump"/>
            <a:extLst>
              <a:ext uri="{FF2B5EF4-FFF2-40B4-BE49-F238E27FC236}">
                <a16:creationId xmlns:a16="http://schemas.microsoft.com/office/drawing/2014/main" id="{737E5CE8-2844-4E89-9FCD-CAC92CDB8782}"/>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2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par>
                          <p:cTn id="12" fill="hold">
                            <p:stCondLst>
                              <p:cond delay="9800"/>
                            </p:stCondLst>
                            <p:childTnLst>
                              <p:par>
                                <p:cTn id="13" presetID="21" presetClass="entr" presetSubtype="1"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20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p:cTn id="20" dur="2000" fill="hold"/>
                                        <p:tgtEl>
                                          <p:spTgt spid="44"/>
                                        </p:tgtEl>
                                        <p:attrNameLst>
                                          <p:attrName>ppt_w</p:attrName>
                                        </p:attrNameLst>
                                      </p:cBhvr>
                                      <p:tavLst>
                                        <p:tav tm="0">
                                          <p:val>
                                            <p:fltVal val="0"/>
                                          </p:val>
                                        </p:tav>
                                        <p:tav tm="100000">
                                          <p:val>
                                            <p:strVal val="#ppt_w"/>
                                          </p:val>
                                        </p:tav>
                                      </p:tavLst>
                                    </p:anim>
                                    <p:anim calcmode="lin" valueType="num">
                                      <p:cBhvr>
                                        <p:cTn id="21" dur="2000" fill="hold"/>
                                        <p:tgtEl>
                                          <p:spTgt spid="44"/>
                                        </p:tgtEl>
                                        <p:attrNameLst>
                                          <p:attrName>ppt_h</p:attrName>
                                        </p:attrNameLst>
                                      </p:cBhvr>
                                      <p:tavLst>
                                        <p:tav tm="0">
                                          <p:val>
                                            <p:fltVal val="0"/>
                                          </p:val>
                                        </p:tav>
                                        <p:tav tm="100000">
                                          <p:val>
                                            <p:strVal val="#ppt_h"/>
                                          </p:val>
                                        </p:tav>
                                      </p:tavLst>
                                    </p:anim>
                                    <p:animEffect transition="in" filter="fade">
                                      <p:cBhvr>
                                        <p:cTn id="22" dur="2000"/>
                                        <p:tgtEl>
                                          <p:spTgt spid="44"/>
                                        </p:tgtEl>
                                      </p:cBhvr>
                                    </p:animEffect>
                                  </p:childTnLst>
                                </p:cTn>
                              </p:par>
                              <p:par>
                                <p:cTn id="23" presetID="42" presetClass="path" presetSubtype="0" accel="50000" decel="50000" fill="hold" nodeType="withEffect">
                                  <p:stCondLst>
                                    <p:cond delay="0"/>
                                  </p:stCondLst>
                                  <p:childTnLst>
                                    <p:animMotion origin="layout" path="M 0.25286 0.07338 L 1.25E-6 1.11022E-16 " pathEditMode="relative" rAng="0" ptsTypes="AA">
                                      <p:cBhvr>
                                        <p:cTn id="24" dur="2000" fill="hold"/>
                                        <p:tgtEl>
                                          <p:spTgt spid="44"/>
                                        </p:tgtEl>
                                        <p:attrNameLst>
                                          <p:attrName>ppt_x</p:attrName>
                                          <p:attrName>ppt_y</p:attrName>
                                        </p:attrNameLst>
                                      </p:cBhvr>
                                      <p:rCtr x="-12643" y="-3681"/>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iterate type="lt">
                                    <p:tmPct val="10000"/>
                                  </p:iterate>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2" fill="hold" grpId="1" nodeType="clickEffect">
                                  <p:stCondLst>
                                    <p:cond delay="0"/>
                                  </p:stCondLst>
                                  <p:iterate type="lt">
                                    <p:tmPct val="0"/>
                                  </p:iterate>
                                  <p:childTnLst>
                                    <p:animEffect transition="out" filter="wipe(right)">
                                      <p:cBhvr>
                                        <p:cTn id="38" dur="500"/>
                                        <p:tgtEl>
                                          <p:spTgt spid="48"/>
                                        </p:tgtEl>
                                      </p:cBhvr>
                                    </p:animEffect>
                                    <p:set>
                                      <p:cBhvr>
                                        <p:cTn id="39" dur="1" fill="hold">
                                          <p:stCondLst>
                                            <p:cond delay="499"/>
                                          </p:stCondLst>
                                        </p:cTn>
                                        <p:tgtEl>
                                          <p:spTgt spid="48"/>
                                        </p:tgtEl>
                                        <p:attrNameLst>
                                          <p:attrName>style.visibility</p:attrName>
                                        </p:attrNameLst>
                                      </p:cBhvr>
                                      <p:to>
                                        <p:strVal val="hidden"/>
                                      </p:to>
                                    </p:set>
                                  </p:childTnLst>
                                </p:cTn>
                              </p:par>
                            </p:childTnLst>
                          </p:cTn>
                        </p:par>
                        <p:par>
                          <p:cTn id="40" fill="hold">
                            <p:stCondLst>
                              <p:cond delay="500"/>
                            </p:stCondLst>
                            <p:childTnLst>
                              <p:par>
                                <p:cTn id="41" presetID="1" presetClass="exit" presetSubtype="0" fill="hold" grpId="1" nodeType="after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22" presetClass="entr" presetSubtype="8" fill="hold" grpId="0" nodeType="withEffect">
                                  <p:stCondLst>
                                    <p:cond delay="0"/>
                                  </p:stCondLst>
                                  <p:iterate type="lt">
                                    <p:tmPct val="10000"/>
                                  </p:iterate>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2" fill="hold" grpId="1" nodeType="clickEffect">
                                  <p:stCondLst>
                                    <p:cond delay="0"/>
                                  </p:stCondLst>
                                  <p:iterate type="lt">
                                    <p:tmPct val="0"/>
                                  </p:iterate>
                                  <p:childTnLst>
                                    <p:animEffect transition="out" filter="wipe(right)">
                                      <p:cBhvr>
                                        <p:cTn id="51" dur="500"/>
                                        <p:tgtEl>
                                          <p:spTgt spid="50"/>
                                        </p:tgtEl>
                                      </p:cBhvr>
                                    </p:animEffect>
                                    <p:set>
                                      <p:cBhvr>
                                        <p:cTn id="52" dur="1" fill="hold">
                                          <p:stCondLst>
                                            <p:cond delay="499"/>
                                          </p:stCondLst>
                                        </p:cTn>
                                        <p:tgtEl>
                                          <p:spTgt spid="5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22" presetClass="entr" presetSubtype="8" fill="hold" grpId="0" nodeType="withEffect">
                                  <p:stCondLst>
                                    <p:cond delay="0"/>
                                  </p:stCondLst>
                                  <p:iterate type="lt">
                                    <p:tmPct val="10000"/>
                                  </p:iterate>
                                  <p:childTnLst>
                                    <p:set>
                                      <p:cBhvr>
                                        <p:cTn id="58" dur="1" fill="hold">
                                          <p:stCondLst>
                                            <p:cond delay="0"/>
                                          </p:stCondLst>
                                        </p:cTn>
                                        <p:tgtEl>
                                          <p:spTgt spid="52"/>
                                        </p:tgtEl>
                                        <p:attrNameLst>
                                          <p:attrName>style.visibility</p:attrName>
                                        </p:attrNameLst>
                                      </p:cBhvr>
                                      <p:to>
                                        <p:strVal val="visible"/>
                                      </p:to>
                                    </p:set>
                                    <p:animEffect transition="in" filter="wipe(left)">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xit" presetSubtype="2" fill="hold" grpId="1" nodeType="clickEffect">
                                  <p:stCondLst>
                                    <p:cond delay="0"/>
                                  </p:stCondLst>
                                  <p:iterate type="lt">
                                    <p:tmPct val="0"/>
                                  </p:iterate>
                                  <p:childTnLst>
                                    <p:animEffect transition="out" filter="wipe(right)">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51"/>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22" presetClass="entr" presetSubtype="8" fill="hold" grpId="0" nodeType="withEffect">
                                  <p:stCondLst>
                                    <p:cond delay="0"/>
                                  </p:stCondLst>
                                  <p:iterate type="lt">
                                    <p:tmPct val="10000"/>
                                  </p:iterate>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xit" presetSubtype="2" fill="hold" grpId="1" nodeType="clickEffect">
                                  <p:stCondLst>
                                    <p:cond delay="0"/>
                                  </p:stCondLst>
                                  <p:iterate type="lt">
                                    <p:tmPct val="0"/>
                                  </p:iterate>
                                  <p:childTnLst>
                                    <p:animEffect transition="out" filter="wipe(right)">
                                      <p:cBhvr>
                                        <p:cTn id="75" dur="500"/>
                                        <p:tgtEl>
                                          <p:spTgt spid="54"/>
                                        </p:tgtEl>
                                      </p:cBhvr>
                                    </p:animEffect>
                                    <p:set>
                                      <p:cBhvr>
                                        <p:cTn id="76" dur="1" fill="hold">
                                          <p:stCondLst>
                                            <p:cond delay="499"/>
                                          </p:stCondLst>
                                        </p:cTn>
                                        <p:tgtEl>
                                          <p:spTgt spid="5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53"/>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par>
                                <p:cTn id="81" presetID="22" presetClass="entr" presetSubtype="8" fill="hold" grpId="0" nodeType="withEffect">
                                  <p:stCondLst>
                                    <p:cond delay="0"/>
                                  </p:stCondLst>
                                  <p:iterate type="lt">
                                    <p:tmPct val="10000"/>
                                  </p:iterate>
                                  <p:childTnLst>
                                    <p:set>
                                      <p:cBhvr>
                                        <p:cTn id="82" dur="1" fill="hold">
                                          <p:stCondLst>
                                            <p:cond delay="0"/>
                                          </p:stCondLst>
                                        </p:cTn>
                                        <p:tgtEl>
                                          <p:spTgt spid="56"/>
                                        </p:tgtEl>
                                        <p:attrNameLst>
                                          <p:attrName>style.visibility</p:attrName>
                                        </p:attrNameLst>
                                      </p:cBhvr>
                                      <p:to>
                                        <p:strVal val="visible"/>
                                      </p:to>
                                    </p:set>
                                    <p:animEffect transition="in" filter="wipe(left)">
                                      <p:cBhvr>
                                        <p:cTn id="83" dur="500"/>
                                        <p:tgtEl>
                                          <p:spTgt spid="5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xit" presetSubtype="2" fill="hold" grpId="1" nodeType="clickEffect">
                                  <p:stCondLst>
                                    <p:cond delay="0"/>
                                  </p:stCondLst>
                                  <p:iterate type="lt">
                                    <p:tmPct val="0"/>
                                  </p:iterate>
                                  <p:childTnLst>
                                    <p:animEffect transition="out" filter="wipe(right)">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2" grpId="0" animBg="1"/>
      <p:bldP spid="2"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1AA56429-DE86-4B77-B070-886BB99D6290}"/>
              </a:ext>
            </a:extLst>
          </p:cNvPr>
          <p:cNvGrpSpPr/>
          <p:nvPr/>
        </p:nvGrpSpPr>
        <p:grpSpPr>
          <a:xfrm>
            <a:off x="7170821" y="767886"/>
            <a:ext cx="3917955" cy="5566653"/>
            <a:chOff x="7170821" y="767886"/>
            <a:chExt cx="3917955" cy="5566653"/>
          </a:xfrm>
          <a:effectLst>
            <a:outerShdw blurRad="63500" sx="102000" sy="102000" algn="ctr" rotWithShape="0">
              <a:prstClr val="black">
                <a:alpha val="40000"/>
              </a:prstClr>
            </a:outerShdw>
          </a:effectLst>
        </p:grpSpPr>
        <p:grpSp>
          <p:nvGrpSpPr>
            <p:cNvPr id="13" name="Groupe 12">
              <a:extLst>
                <a:ext uri="{FF2B5EF4-FFF2-40B4-BE49-F238E27FC236}">
                  <a16:creationId xmlns:a16="http://schemas.microsoft.com/office/drawing/2014/main" id="{C4C3F386-7C7A-40AF-BA46-4C98F932C5C1}"/>
                </a:ext>
              </a:extLst>
            </p:cNvPr>
            <p:cNvGrpSpPr/>
            <p:nvPr/>
          </p:nvGrpSpPr>
          <p:grpSpPr>
            <a:xfrm>
              <a:off x="7170821" y="767886"/>
              <a:ext cx="3917955" cy="5566653"/>
              <a:chOff x="7170821" y="767886"/>
              <a:chExt cx="3917955" cy="5566653"/>
            </a:xfrm>
          </p:grpSpPr>
          <p:sp>
            <p:nvSpPr>
              <p:cNvPr id="15" name="Rectangle 14">
                <a:extLst>
                  <a:ext uri="{FF2B5EF4-FFF2-40B4-BE49-F238E27FC236}">
                    <a16:creationId xmlns:a16="http://schemas.microsoft.com/office/drawing/2014/main" id="{1206BC5F-199F-4E4E-BAF4-133C3EE4B7E4}"/>
                  </a:ext>
                </a:extLst>
              </p:cNvPr>
              <p:cNvSpPr/>
              <p:nvPr/>
            </p:nvSpPr>
            <p:spPr>
              <a:xfrm>
                <a:off x="7170821" y="767886"/>
                <a:ext cx="3917955" cy="556665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pic>
            <p:nvPicPr>
              <p:cNvPr id="16" name="Image 15">
                <a:extLst>
                  <a:ext uri="{FF2B5EF4-FFF2-40B4-BE49-F238E27FC236}">
                    <a16:creationId xmlns:a16="http://schemas.microsoft.com/office/drawing/2014/main" id="{19B89753-FF5A-433A-A254-42E5EC571D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27502" y="855262"/>
                <a:ext cx="3604591" cy="5314123"/>
              </a:xfrm>
              <a:prstGeom prst="rect">
                <a:avLst/>
              </a:prstGeom>
            </p:spPr>
          </p:pic>
          <p:sp>
            <p:nvSpPr>
              <p:cNvPr id="17" name="Rectangle 16">
                <a:extLst>
                  <a:ext uri="{FF2B5EF4-FFF2-40B4-BE49-F238E27FC236}">
                    <a16:creationId xmlns:a16="http://schemas.microsoft.com/office/drawing/2014/main" id="{257F03DD-7415-4730-8D6C-74DAA6B8CB94}"/>
                  </a:ext>
                </a:extLst>
              </p:cNvPr>
              <p:cNvSpPr/>
              <p:nvPr/>
            </p:nvSpPr>
            <p:spPr>
              <a:xfrm>
                <a:off x="7427495" y="1026694"/>
                <a:ext cx="3368842" cy="51563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4" name="ZoneTexte 13">
              <a:extLst>
                <a:ext uri="{FF2B5EF4-FFF2-40B4-BE49-F238E27FC236}">
                  <a16:creationId xmlns:a16="http://schemas.microsoft.com/office/drawing/2014/main" id="{473BB59A-A760-41BF-B83B-6A7FB9624C82}"/>
                </a:ext>
              </a:extLst>
            </p:cNvPr>
            <p:cNvSpPr txBox="1"/>
            <p:nvPr/>
          </p:nvSpPr>
          <p:spPr>
            <a:xfrm>
              <a:off x="8056839" y="5586947"/>
              <a:ext cx="351378" cy="246221"/>
            </a:xfrm>
            <a:prstGeom prst="rect">
              <a:avLst/>
            </a:prstGeom>
            <a:noFill/>
          </p:spPr>
          <p:txBody>
            <a:bodyPr wrap="none" rtlCol="0">
              <a:spAutoFit/>
            </a:bodyPr>
            <a:lstStyle/>
            <a:p>
              <a:r>
                <a:rPr lang="fr-FR" sz="1000" b="1" dirty="0">
                  <a:solidFill>
                    <a:prstClr val="black"/>
                  </a:solidFill>
                </a:rPr>
                <a:t>1:2</a:t>
              </a:r>
            </a:p>
          </p:txBody>
        </p:sp>
      </p:grpSp>
      <p:sp>
        <p:nvSpPr>
          <p:cNvPr id="18" name="Bulle narrative : rectangle à coins arrondis 17">
            <a:extLst>
              <a:ext uri="{FF2B5EF4-FFF2-40B4-BE49-F238E27FC236}">
                <a16:creationId xmlns:a16="http://schemas.microsoft.com/office/drawing/2014/main" id="{EEAB5F5E-DF7D-4029-9D8C-DFE200EF298F}"/>
              </a:ext>
            </a:extLst>
          </p:cNvPr>
          <p:cNvSpPr/>
          <p:nvPr/>
        </p:nvSpPr>
        <p:spPr>
          <a:xfrm>
            <a:off x="680706" y="767886"/>
            <a:ext cx="6648467" cy="2417683"/>
          </a:xfrm>
          <a:prstGeom prst="wedgeRoundRectCallout">
            <a:avLst>
              <a:gd name="adj1" fmla="val 52728"/>
              <a:gd name="adj2" fmla="val 147311"/>
              <a:gd name="adj3" fmla="val 16667"/>
            </a:avLst>
          </a:prstGeom>
          <a:solidFill>
            <a:schemeClr val="accent6">
              <a:lumMod val="20000"/>
              <a:lumOff val="80000"/>
            </a:schemeClr>
          </a:solidFill>
          <a:ln>
            <a:solidFill>
              <a:schemeClr val="tx1"/>
            </a:solidFill>
          </a:ln>
        </p:spPr>
        <p:txBody>
          <a:bodyPr wrap="square">
            <a:spAutoFit/>
          </a:bodyPr>
          <a:lstStyle/>
          <a:p>
            <a:pPr algn="ctr"/>
            <a:r>
              <a:rPr lang="fr-FR" sz="2400" b="1" dirty="0">
                <a:solidFill>
                  <a:schemeClr val="bg1"/>
                </a:solidFill>
                <a:highlight>
                  <a:srgbClr val="808000"/>
                </a:highlight>
                <a:ea typeface="Times New Roman" panose="02020603050405020304" pitchFamily="18" charset="0"/>
              </a:rPr>
              <a:t>LE CARTOUCHE  :</a:t>
            </a:r>
          </a:p>
          <a:p>
            <a:pPr algn="ctr"/>
            <a:r>
              <a:rPr lang="fr-FR" sz="2800" dirty="0">
                <a:solidFill>
                  <a:prstClr val="black"/>
                </a:solidFill>
              </a:rPr>
              <a:t>Le cartouche est un tableau dessiné généralement en bas du format. </a:t>
            </a:r>
          </a:p>
          <a:p>
            <a:pPr algn="ctr"/>
            <a:r>
              <a:rPr lang="fr-FR" sz="2800" dirty="0">
                <a:solidFill>
                  <a:prstClr val="black"/>
                </a:solidFill>
              </a:rPr>
              <a:t>Il  permet l’identification et l’exploitation du document.</a:t>
            </a:r>
          </a:p>
        </p:txBody>
      </p:sp>
      <p:grpSp>
        <p:nvGrpSpPr>
          <p:cNvPr id="7" name="Groupe 6">
            <a:extLst>
              <a:ext uri="{FF2B5EF4-FFF2-40B4-BE49-F238E27FC236}">
                <a16:creationId xmlns:a16="http://schemas.microsoft.com/office/drawing/2014/main" id="{3250CB94-3CD6-4E31-875F-F536EC99DEAC}"/>
              </a:ext>
            </a:extLst>
          </p:cNvPr>
          <p:cNvGrpSpPr/>
          <p:nvPr/>
        </p:nvGrpSpPr>
        <p:grpSpPr>
          <a:xfrm>
            <a:off x="452217" y="3543436"/>
            <a:ext cx="10344119" cy="1887661"/>
            <a:chOff x="74499" y="3640181"/>
            <a:chExt cx="10780952" cy="2152381"/>
          </a:xfrm>
        </p:grpSpPr>
        <p:pic>
          <p:nvPicPr>
            <p:cNvPr id="6" name="Image 5">
              <a:extLst>
                <a:ext uri="{FF2B5EF4-FFF2-40B4-BE49-F238E27FC236}">
                  <a16:creationId xmlns:a16="http://schemas.microsoft.com/office/drawing/2014/main" id="{51DE1A06-25C5-4005-BDAC-320412E9A33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4499" y="3640181"/>
              <a:ext cx="10780952" cy="2152381"/>
            </a:xfrm>
            <a:prstGeom prst="rect">
              <a:avLst/>
            </a:prstGeom>
          </p:spPr>
        </p:pic>
        <p:sp>
          <p:nvSpPr>
            <p:cNvPr id="4" name="Rectangle à coins arrondis 17">
              <a:extLst>
                <a:ext uri="{FF2B5EF4-FFF2-40B4-BE49-F238E27FC236}">
                  <a16:creationId xmlns:a16="http://schemas.microsoft.com/office/drawing/2014/main" id="{3A2F6AF5-948E-4203-99FE-D1D7F443F18C}"/>
                </a:ext>
              </a:extLst>
            </p:cNvPr>
            <p:cNvSpPr/>
            <p:nvPr/>
          </p:nvSpPr>
          <p:spPr>
            <a:xfrm>
              <a:off x="113969" y="3713828"/>
              <a:ext cx="10682367" cy="2007661"/>
            </a:xfrm>
            <a:prstGeom prst="roundRect">
              <a:avLst>
                <a:gd name="adj" fmla="val 8724"/>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à coins arrondis 15">
            <a:extLst>
              <a:ext uri="{FF2B5EF4-FFF2-40B4-BE49-F238E27FC236}">
                <a16:creationId xmlns:a16="http://schemas.microsoft.com/office/drawing/2014/main" id="{9FB9C5E4-3DB7-494F-AF0F-843D38F789D7}"/>
              </a:ext>
            </a:extLst>
          </p:cNvPr>
          <p:cNvSpPr/>
          <p:nvPr/>
        </p:nvSpPr>
        <p:spPr>
          <a:xfrm>
            <a:off x="7610169" y="5484377"/>
            <a:ext cx="3186167" cy="659749"/>
          </a:xfrm>
          <a:prstGeom prst="roundRect">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27" name="Rectangle : coins arrondis 26">
            <a:extLst>
              <a:ext uri="{FF2B5EF4-FFF2-40B4-BE49-F238E27FC236}">
                <a16:creationId xmlns:a16="http://schemas.microsoft.com/office/drawing/2014/main" id="{3EDF39A2-4F2A-4CF7-8783-544D85213AE9}"/>
              </a:ext>
            </a:extLst>
          </p:cNvPr>
          <p:cNvSpPr/>
          <p:nvPr/>
        </p:nvSpPr>
        <p:spPr bwMode="auto">
          <a:xfrm>
            <a:off x="657160" y="3635735"/>
            <a:ext cx="1868326" cy="422681"/>
          </a:xfrm>
          <a:prstGeom prst="roundRect">
            <a:avLst/>
          </a:prstGeom>
          <a:noFill/>
          <a:ln w="28575" cap="flat" cmpd="sng" algn="ctr">
            <a:solidFill>
              <a:srgbClr val="FF0000"/>
            </a:solidFill>
            <a:prstDash val="sysDot"/>
            <a:round/>
            <a:headEnd type="none" w="med" len="med"/>
            <a:tailEnd type="none" w="med" len="med"/>
          </a:ln>
          <a:effectLst>
            <a:glow rad="63500">
              <a:schemeClr val="accent4">
                <a:satMod val="175000"/>
                <a:alpha val="40000"/>
              </a:schemeClr>
            </a:glow>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000">
              <a:solidFill>
                <a:prstClr val="black"/>
              </a:solidFill>
              <a:latin typeface="Times New Roman" pitchFamily="18" charset="0"/>
            </a:endParaRPr>
          </a:p>
        </p:txBody>
      </p:sp>
      <p:sp>
        <p:nvSpPr>
          <p:cNvPr id="30" name="Organigramme : Alternative 29">
            <a:extLst>
              <a:ext uri="{FF2B5EF4-FFF2-40B4-BE49-F238E27FC236}">
                <a16:creationId xmlns:a16="http://schemas.microsoft.com/office/drawing/2014/main" id="{F6AC0893-F469-41E0-A2C4-B70BF9363F69}"/>
              </a:ext>
            </a:extLst>
          </p:cNvPr>
          <p:cNvSpPr/>
          <p:nvPr/>
        </p:nvSpPr>
        <p:spPr bwMode="auto">
          <a:xfrm>
            <a:off x="734495" y="4165595"/>
            <a:ext cx="1749425" cy="780259"/>
          </a:xfrm>
          <a:prstGeom prst="flowChartAlternateProcess">
            <a:avLst/>
          </a:prstGeom>
          <a:noFill/>
          <a:ln w="28575" cap="flat" cmpd="sng" algn="ctr">
            <a:solidFill>
              <a:srgbClr val="FF0000"/>
            </a:solidFill>
            <a:prstDash val="sysDot"/>
            <a:round/>
            <a:headEnd type="none" w="med" len="med"/>
            <a:tailEnd type="none" w="med" len="med"/>
          </a:ln>
          <a:effectLst>
            <a:glow rad="63500">
              <a:schemeClr val="accent4">
                <a:satMod val="175000"/>
                <a:alpha val="40000"/>
              </a:schemeClr>
            </a:glow>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000">
              <a:solidFill>
                <a:prstClr val="black"/>
              </a:solidFill>
              <a:latin typeface="Times New Roman" pitchFamily="18" charset="0"/>
            </a:endParaRPr>
          </a:p>
        </p:txBody>
      </p:sp>
      <p:sp>
        <p:nvSpPr>
          <p:cNvPr id="46" name="Bulle narrative : rectangle à coins arrondis 45">
            <a:extLst>
              <a:ext uri="{FF2B5EF4-FFF2-40B4-BE49-F238E27FC236}">
                <a16:creationId xmlns:a16="http://schemas.microsoft.com/office/drawing/2014/main" id="{944D688E-9AD8-48E0-9AA7-C7BE3F7A79B5}"/>
              </a:ext>
            </a:extLst>
          </p:cNvPr>
          <p:cNvSpPr/>
          <p:nvPr/>
        </p:nvSpPr>
        <p:spPr>
          <a:xfrm flipH="1">
            <a:off x="-23398" y="2697899"/>
            <a:ext cx="4815042" cy="510402"/>
          </a:xfrm>
          <a:prstGeom prst="wedgeRoundRectCallout">
            <a:avLst>
              <a:gd name="adj1" fmla="val 8502"/>
              <a:gd name="adj2" fmla="val 139731"/>
              <a:gd name="adj3" fmla="val 16667"/>
            </a:avLst>
          </a:prstGeom>
          <a:solidFill>
            <a:schemeClr val="bg1"/>
          </a:solidFill>
          <a:ln w="6350">
            <a:solidFill>
              <a:srgbClr val="C00000"/>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400" dirty="0">
                <a:solidFill>
                  <a:srgbClr val="000000"/>
                </a:solidFill>
                <a:effectLst/>
                <a:ea typeface="Calibri" panose="020F0502020204030204" pitchFamily="34" charset="0"/>
                <a:cs typeface="Arial" panose="020B0604020202020204" pitchFamily="34" charset="0"/>
              </a:rPr>
              <a:t>Pour identifier les dimensions réelles</a:t>
            </a:r>
            <a:endParaRPr lang="fr-FR" sz="2400" dirty="0">
              <a:effectLst/>
              <a:ea typeface="Calibri" panose="020F0502020204030204" pitchFamily="34" charset="0"/>
              <a:cs typeface="Arial" panose="020B0604020202020204" pitchFamily="34" charset="0"/>
            </a:endParaRPr>
          </a:p>
        </p:txBody>
      </p:sp>
      <p:sp>
        <p:nvSpPr>
          <p:cNvPr id="54" name="Organigramme : Alternative 53">
            <a:extLst>
              <a:ext uri="{FF2B5EF4-FFF2-40B4-BE49-F238E27FC236}">
                <a16:creationId xmlns:a16="http://schemas.microsoft.com/office/drawing/2014/main" id="{FF666C7B-0AEB-4A8E-BC59-1F2BC4CD1DDF}"/>
              </a:ext>
            </a:extLst>
          </p:cNvPr>
          <p:cNvSpPr/>
          <p:nvPr/>
        </p:nvSpPr>
        <p:spPr bwMode="auto">
          <a:xfrm>
            <a:off x="734495" y="5035214"/>
            <a:ext cx="1656000" cy="324000"/>
          </a:xfrm>
          <a:prstGeom prst="flowChartAlternateProcess">
            <a:avLst/>
          </a:prstGeom>
          <a:noFill/>
          <a:ln w="28575" cap="flat" cmpd="sng" algn="ctr">
            <a:solidFill>
              <a:srgbClr val="FF0000"/>
            </a:solidFill>
            <a:prstDash val="sysDot"/>
            <a:round/>
            <a:headEnd type="none" w="med" len="med"/>
            <a:tailEnd type="none" w="med" len="med"/>
          </a:ln>
          <a:effectLst>
            <a:glow rad="63500">
              <a:schemeClr val="accent4">
                <a:satMod val="175000"/>
                <a:alpha val="40000"/>
              </a:schemeClr>
            </a:glow>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000">
              <a:solidFill>
                <a:prstClr val="black"/>
              </a:solidFill>
              <a:latin typeface="Times New Roman" pitchFamily="18" charset="0"/>
            </a:endParaRPr>
          </a:p>
        </p:txBody>
      </p:sp>
      <p:sp>
        <p:nvSpPr>
          <p:cNvPr id="47" name="Bulle narrative : rectangle à coins arrondis 46">
            <a:extLst>
              <a:ext uri="{FF2B5EF4-FFF2-40B4-BE49-F238E27FC236}">
                <a16:creationId xmlns:a16="http://schemas.microsoft.com/office/drawing/2014/main" id="{C680B68E-66CA-4573-A5B6-7860EC5E4B12}"/>
              </a:ext>
            </a:extLst>
          </p:cNvPr>
          <p:cNvSpPr/>
          <p:nvPr/>
        </p:nvSpPr>
        <p:spPr>
          <a:xfrm flipH="1">
            <a:off x="4916704" y="2660861"/>
            <a:ext cx="3491513" cy="531531"/>
          </a:xfrm>
          <a:prstGeom prst="wedgeRoundRectCallout">
            <a:avLst>
              <a:gd name="adj1" fmla="val -4511"/>
              <a:gd name="adj2" fmla="val 161838"/>
              <a:gd name="adj3" fmla="val 16667"/>
            </a:avLst>
          </a:prstGeom>
          <a:solidFill>
            <a:schemeClr val="bg1"/>
          </a:solidFill>
          <a:ln w="6350">
            <a:solidFill>
              <a:srgbClr val="C00000"/>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400" dirty="0">
                <a:solidFill>
                  <a:srgbClr val="000000"/>
                </a:solidFill>
                <a:effectLst/>
                <a:ea typeface="Calibri" panose="020F0502020204030204" pitchFamily="34" charset="0"/>
                <a:cs typeface="Arial" panose="020B0604020202020204" pitchFamily="34" charset="0"/>
              </a:rPr>
              <a:t>Titre et nom de la pièce </a:t>
            </a:r>
            <a:endParaRPr lang="fr-FR" sz="2400" dirty="0">
              <a:effectLst/>
              <a:ea typeface="Calibri" panose="020F0502020204030204" pitchFamily="34" charset="0"/>
              <a:cs typeface="Arial" panose="020B0604020202020204" pitchFamily="34" charset="0"/>
            </a:endParaRPr>
          </a:p>
        </p:txBody>
      </p:sp>
      <p:sp>
        <p:nvSpPr>
          <p:cNvPr id="48" name="Bulle narrative : rectangle à coins arrondis 47">
            <a:extLst>
              <a:ext uri="{FF2B5EF4-FFF2-40B4-BE49-F238E27FC236}">
                <a16:creationId xmlns:a16="http://schemas.microsoft.com/office/drawing/2014/main" id="{CEBD1DF3-F339-423A-BE43-7E6B1E81FB80}"/>
              </a:ext>
            </a:extLst>
          </p:cNvPr>
          <p:cNvSpPr/>
          <p:nvPr/>
        </p:nvSpPr>
        <p:spPr>
          <a:xfrm flipH="1">
            <a:off x="185429" y="5764353"/>
            <a:ext cx="2872302" cy="432000"/>
          </a:xfrm>
          <a:prstGeom prst="wedgeRoundRectCallout">
            <a:avLst>
              <a:gd name="adj1" fmla="val -12940"/>
              <a:gd name="adj2" fmla="val -159722"/>
              <a:gd name="adj3" fmla="val 16667"/>
            </a:avLst>
          </a:prstGeom>
          <a:solidFill>
            <a:schemeClr val="bg1"/>
          </a:solidFill>
          <a:ln w="6350">
            <a:solidFill>
              <a:srgbClr val="C00000"/>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400">
                <a:solidFill>
                  <a:srgbClr val="000000"/>
                </a:solidFill>
                <a:effectLst/>
                <a:ea typeface="Calibri" panose="020F0502020204030204" pitchFamily="34" charset="0"/>
                <a:cs typeface="Arial" panose="020B0604020202020204" pitchFamily="34" charset="0"/>
              </a:rPr>
              <a:t>Format du document</a:t>
            </a:r>
            <a:endParaRPr lang="fr-FR" sz="2400">
              <a:effectLst/>
              <a:ea typeface="Calibri" panose="020F0502020204030204" pitchFamily="34" charset="0"/>
              <a:cs typeface="Arial" panose="020B0604020202020204" pitchFamily="34" charset="0"/>
            </a:endParaRPr>
          </a:p>
        </p:txBody>
      </p:sp>
      <p:sp>
        <p:nvSpPr>
          <p:cNvPr id="49" name="Bulle narrative : rectangle à coins arrondis 48">
            <a:extLst>
              <a:ext uri="{FF2B5EF4-FFF2-40B4-BE49-F238E27FC236}">
                <a16:creationId xmlns:a16="http://schemas.microsoft.com/office/drawing/2014/main" id="{9F86B239-C7C2-4A2A-A2ED-1015B933468E}"/>
              </a:ext>
            </a:extLst>
          </p:cNvPr>
          <p:cNvSpPr/>
          <p:nvPr/>
        </p:nvSpPr>
        <p:spPr>
          <a:xfrm flipH="1">
            <a:off x="8737137" y="2692785"/>
            <a:ext cx="1560784" cy="488073"/>
          </a:xfrm>
          <a:prstGeom prst="wedgeRoundRectCallout">
            <a:avLst>
              <a:gd name="adj1" fmla="val -13052"/>
              <a:gd name="adj2" fmla="val 154745"/>
              <a:gd name="adj3" fmla="val 16667"/>
            </a:avLst>
          </a:prstGeom>
          <a:solidFill>
            <a:schemeClr val="bg1"/>
          </a:solidFill>
          <a:ln w="6350">
            <a:solidFill>
              <a:srgbClr val="C00000"/>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400" dirty="0">
                <a:solidFill>
                  <a:srgbClr val="000000"/>
                </a:solidFill>
                <a:effectLst/>
                <a:ea typeface="Calibri" panose="020F0502020204030204" pitchFamily="34" charset="0"/>
                <a:cs typeface="Arial" panose="020B0604020202020204" pitchFamily="34" charset="0"/>
              </a:rPr>
              <a:t>Auteur </a:t>
            </a:r>
            <a:endParaRPr lang="fr-FR" sz="2400" dirty="0">
              <a:effectLst/>
              <a:ea typeface="Calibri" panose="020F0502020204030204" pitchFamily="34" charset="0"/>
              <a:cs typeface="Arial" panose="020B0604020202020204" pitchFamily="34" charset="0"/>
            </a:endParaRPr>
          </a:p>
        </p:txBody>
      </p:sp>
      <p:sp>
        <p:nvSpPr>
          <p:cNvPr id="50" name="Bulle narrative : rectangle à coins arrondis 49">
            <a:extLst>
              <a:ext uri="{FF2B5EF4-FFF2-40B4-BE49-F238E27FC236}">
                <a16:creationId xmlns:a16="http://schemas.microsoft.com/office/drawing/2014/main" id="{D793DC16-3502-4BB5-8739-7F954720174A}"/>
              </a:ext>
            </a:extLst>
          </p:cNvPr>
          <p:cNvSpPr/>
          <p:nvPr/>
        </p:nvSpPr>
        <p:spPr>
          <a:xfrm flipH="1">
            <a:off x="10861035" y="2692784"/>
            <a:ext cx="953899" cy="488073"/>
          </a:xfrm>
          <a:prstGeom prst="wedgeRoundRectCallout">
            <a:avLst>
              <a:gd name="adj1" fmla="val 96325"/>
              <a:gd name="adj2" fmla="val 347135"/>
              <a:gd name="adj3" fmla="val 16667"/>
            </a:avLst>
          </a:prstGeom>
          <a:solidFill>
            <a:schemeClr val="bg1"/>
          </a:solidFill>
          <a:ln w="6350">
            <a:solidFill>
              <a:srgbClr val="C00000"/>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400" dirty="0">
                <a:solidFill>
                  <a:srgbClr val="000000"/>
                </a:solidFill>
                <a:effectLst/>
                <a:ea typeface="Calibri" panose="020F0502020204030204" pitchFamily="34" charset="0"/>
                <a:cs typeface="Arial" panose="020B0604020202020204" pitchFamily="34" charset="0"/>
              </a:rPr>
              <a:t>Date  </a:t>
            </a:r>
            <a:endParaRPr lang="fr-FR" sz="2400" dirty="0">
              <a:effectLst/>
              <a:ea typeface="Calibri" panose="020F0502020204030204" pitchFamily="34" charset="0"/>
              <a:cs typeface="Arial" panose="020B0604020202020204" pitchFamily="34" charset="0"/>
            </a:endParaRPr>
          </a:p>
        </p:txBody>
      </p:sp>
      <p:sp>
        <p:nvSpPr>
          <p:cNvPr id="51" name="Bulle narrative : rectangle à coins arrondis 50">
            <a:extLst>
              <a:ext uri="{FF2B5EF4-FFF2-40B4-BE49-F238E27FC236}">
                <a16:creationId xmlns:a16="http://schemas.microsoft.com/office/drawing/2014/main" id="{52B12F78-EF08-4CF7-85B5-2C474A17BE9D}"/>
              </a:ext>
            </a:extLst>
          </p:cNvPr>
          <p:cNvSpPr/>
          <p:nvPr/>
        </p:nvSpPr>
        <p:spPr>
          <a:xfrm flipH="1">
            <a:off x="3244761" y="5834076"/>
            <a:ext cx="4394451" cy="432000"/>
          </a:xfrm>
          <a:prstGeom prst="wedgeRoundRectCallout">
            <a:avLst>
              <a:gd name="adj1" fmla="val 70450"/>
              <a:gd name="adj2" fmla="val -271865"/>
              <a:gd name="adj3" fmla="val 16667"/>
            </a:avLst>
          </a:prstGeom>
          <a:solidFill>
            <a:schemeClr val="bg1"/>
          </a:solidFill>
          <a:ln w="6350">
            <a:solidFill>
              <a:srgbClr val="C00000"/>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400" dirty="0">
                <a:solidFill>
                  <a:srgbClr val="000000"/>
                </a:solidFill>
                <a:effectLst/>
                <a:ea typeface="Calibri" panose="020F0502020204030204" pitchFamily="34" charset="0"/>
                <a:cs typeface="Arial" panose="020B0604020202020204" pitchFamily="34" charset="0"/>
              </a:rPr>
              <a:t>Symbole de disposition des vues</a:t>
            </a:r>
            <a:endParaRPr lang="fr-FR" sz="2400" dirty="0">
              <a:effectLst/>
              <a:ea typeface="Calibri" panose="020F0502020204030204" pitchFamily="34" charset="0"/>
              <a:cs typeface="Arial" panose="020B0604020202020204" pitchFamily="34" charset="0"/>
            </a:endParaRPr>
          </a:p>
        </p:txBody>
      </p:sp>
      <p:sp>
        <p:nvSpPr>
          <p:cNvPr id="55" name="Organigramme : Alternative 54">
            <a:extLst>
              <a:ext uri="{FF2B5EF4-FFF2-40B4-BE49-F238E27FC236}">
                <a16:creationId xmlns:a16="http://schemas.microsoft.com/office/drawing/2014/main" id="{8AF59710-64CE-48C8-BA11-BB4133350A90}"/>
              </a:ext>
            </a:extLst>
          </p:cNvPr>
          <p:cNvSpPr/>
          <p:nvPr/>
        </p:nvSpPr>
        <p:spPr bwMode="auto">
          <a:xfrm>
            <a:off x="3244762" y="5044738"/>
            <a:ext cx="4640242" cy="342947"/>
          </a:xfrm>
          <a:prstGeom prst="flowChartAlternateProcess">
            <a:avLst/>
          </a:prstGeom>
          <a:noFill/>
          <a:ln w="28575" cap="flat" cmpd="sng" algn="ctr">
            <a:solidFill>
              <a:srgbClr val="FF0000"/>
            </a:solidFill>
            <a:prstDash val="sysDot"/>
            <a:round/>
            <a:headEnd type="none" w="med" len="med"/>
            <a:tailEnd type="none" w="med" len="med"/>
          </a:ln>
          <a:effectLst>
            <a:glow rad="63500">
              <a:schemeClr val="accent4">
                <a:satMod val="175000"/>
                <a:alpha val="40000"/>
              </a:schemeClr>
            </a:glow>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000">
              <a:solidFill>
                <a:prstClr val="black"/>
              </a:solidFill>
              <a:latin typeface="Times New Roman" pitchFamily="18" charset="0"/>
            </a:endParaRPr>
          </a:p>
        </p:txBody>
      </p:sp>
      <p:sp>
        <p:nvSpPr>
          <p:cNvPr id="52" name="Bulle narrative : rectangle à coins arrondis 51">
            <a:extLst>
              <a:ext uri="{FF2B5EF4-FFF2-40B4-BE49-F238E27FC236}">
                <a16:creationId xmlns:a16="http://schemas.microsoft.com/office/drawing/2014/main" id="{2E0C694C-81CA-4D00-96D4-4F3884FCF967}"/>
              </a:ext>
            </a:extLst>
          </p:cNvPr>
          <p:cNvSpPr/>
          <p:nvPr/>
        </p:nvSpPr>
        <p:spPr>
          <a:xfrm flipH="1">
            <a:off x="7760756" y="5831306"/>
            <a:ext cx="2820746" cy="432000"/>
          </a:xfrm>
          <a:prstGeom prst="wedgeRoundRectCallout">
            <a:avLst>
              <a:gd name="adj1" fmla="val 123829"/>
              <a:gd name="adj2" fmla="val -193814"/>
              <a:gd name="adj3" fmla="val 16667"/>
            </a:avLst>
          </a:prstGeom>
          <a:solidFill>
            <a:schemeClr val="bg1"/>
          </a:solidFill>
          <a:ln w="6350">
            <a:solidFill>
              <a:srgbClr val="C00000"/>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72000" bIns="0" numCol="1" spcCol="0" rtlCol="0" fromWordArt="0" anchor="ctr" anchorCtr="0" forceAA="0" compatLnSpc="1">
            <a:prstTxWarp prst="textNoShape">
              <a:avLst/>
            </a:prstTxWarp>
            <a:noAutofit/>
          </a:bodyPr>
          <a:lstStyle/>
          <a:p>
            <a:pPr algn="ctr">
              <a:lnSpc>
                <a:spcPct val="107000"/>
              </a:lnSpc>
              <a:spcAft>
                <a:spcPts val="800"/>
              </a:spcAft>
            </a:pPr>
            <a:r>
              <a:rPr lang="fr-FR" sz="2400" dirty="0">
                <a:solidFill>
                  <a:srgbClr val="000000"/>
                </a:solidFill>
                <a:effectLst/>
                <a:ea typeface="Calibri" panose="020F0502020204030204" pitchFamily="34" charset="0"/>
                <a:cs typeface="Arial" panose="020B0604020202020204" pitchFamily="34" charset="0"/>
              </a:rPr>
              <a:t>Nom de l’entreprise </a:t>
            </a:r>
            <a:endParaRPr lang="fr-FR" sz="2400" dirty="0">
              <a:effectLst/>
              <a:ea typeface="Calibri" panose="020F0502020204030204" pitchFamily="34" charset="0"/>
              <a:cs typeface="Arial" panose="020B0604020202020204" pitchFamily="34" charset="0"/>
            </a:endParaRPr>
          </a:p>
        </p:txBody>
      </p:sp>
      <p:sp>
        <p:nvSpPr>
          <p:cNvPr id="53" name="Rectangle : coins arrondis 52">
            <a:extLst>
              <a:ext uri="{FF2B5EF4-FFF2-40B4-BE49-F238E27FC236}">
                <a16:creationId xmlns:a16="http://schemas.microsoft.com/office/drawing/2014/main" id="{ADB93F1F-CA71-4CF5-82DF-41985EB13FC7}"/>
              </a:ext>
            </a:extLst>
          </p:cNvPr>
          <p:cNvSpPr/>
          <p:nvPr/>
        </p:nvSpPr>
        <p:spPr bwMode="auto">
          <a:xfrm>
            <a:off x="2917217" y="3861775"/>
            <a:ext cx="5491000" cy="836035"/>
          </a:xfrm>
          <a:prstGeom prst="roundRect">
            <a:avLst/>
          </a:prstGeom>
          <a:noFill/>
          <a:ln w="28575" cap="flat" cmpd="sng" algn="ctr">
            <a:solidFill>
              <a:srgbClr val="FF0000"/>
            </a:solidFill>
            <a:prstDash val="sysDot"/>
            <a:round/>
            <a:headEnd type="none" w="med" len="med"/>
            <a:tailEnd type="none" w="med" len="med"/>
          </a:ln>
          <a:effectLst>
            <a:glow rad="63500">
              <a:schemeClr val="accent4">
                <a:satMod val="175000"/>
                <a:alpha val="40000"/>
              </a:schemeClr>
            </a:glow>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000">
              <a:solidFill>
                <a:prstClr val="black"/>
              </a:solidFill>
              <a:latin typeface="Times New Roman" pitchFamily="18" charset="0"/>
            </a:endParaRPr>
          </a:p>
        </p:txBody>
      </p:sp>
      <p:sp>
        <p:nvSpPr>
          <p:cNvPr id="56" name="Rectangle : coins arrondis 55">
            <a:extLst>
              <a:ext uri="{FF2B5EF4-FFF2-40B4-BE49-F238E27FC236}">
                <a16:creationId xmlns:a16="http://schemas.microsoft.com/office/drawing/2014/main" id="{14AE456A-43E5-4224-93D8-F1658E14C84D}"/>
              </a:ext>
            </a:extLst>
          </p:cNvPr>
          <p:cNvSpPr/>
          <p:nvPr/>
        </p:nvSpPr>
        <p:spPr bwMode="auto">
          <a:xfrm>
            <a:off x="8620922" y="3613870"/>
            <a:ext cx="2175414" cy="678532"/>
          </a:xfrm>
          <a:prstGeom prst="roundRect">
            <a:avLst/>
          </a:prstGeom>
          <a:noFill/>
          <a:ln w="28575" cap="flat" cmpd="sng" algn="ctr">
            <a:solidFill>
              <a:srgbClr val="FF0000"/>
            </a:solidFill>
            <a:prstDash val="sysDot"/>
            <a:round/>
            <a:headEnd type="none" w="med" len="med"/>
            <a:tailEnd type="none" w="med" len="med"/>
          </a:ln>
          <a:effectLst>
            <a:glow rad="63500">
              <a:schemeClr val="accent4">
                <a:satMod val="175000"/>
                <a:alpha val="40000"/>
              </a:schemeClr>
            </a:glow>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000">
              <a:solidFill>
                <a:prstClr val="black"/>
              </a:solidFill>
              <a:latin typeface="Times New Roman" pitchFamily="18" charset="0"/>
            </a:endParaRPr>
          </a:p>
        </p:txBody>
      </p:sp>
      <p:sp>
        <p:nvSpPr>
          <p:cNvPr id="57" name="Rectangle : coins arrondis 56">
            <a:extLst>
              <a:ext uri="{FF2B5EF4-FFF2-40B4-BE49-F238E27FC236}">
                <a16:creationId xmlns:a16="http://schemas.microsoft.com/office/drawing/2014/main" id="{5BCCDF5D-357F-464A-A61A-745259FA9811}"/>
              </a:ext>
            </a:extLst>
          </p:cNvPr>
          <p:cNvSpPr/>
          <p:nvPr/>
        </p:nvSpPr>
        <p:spPr bwMode="auto">
          <a:xfrm>
            <a:off x="8545243" y="4607326"/>
            <a:ext cx="2175414" cy="350997"/>
          </a:xfrm>
          <a:prstGeom prst="roundRect">
            <a:avLst/>
          </a:prstGeom>
          <a:noFill/>
          <a:ln w="28575" cap="flat" cmpd="sng" algn="ctr">
            <a:solidFill>
              <a:srgbClr val="FF0000"/>
            </a:solidFill>
            <a:prstDash val="sysDot"/>
            <a:round/>
            <a:headEnd type="none" w="med" len="med"/>
            <a:tailEnd type="none" w="med" len="med"/>
          </a:ln>
          <a:effectLst>
            <a:glow rad="63500">
              <a:schemeClr val="accent4">
                <a:satMod val="175000"/>
                <a:alpha val="40000"/>
              </a:schemeClr>
            </a:glow>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000">
              <a:solidFill>
                <a:prstClr val="black"/>
              </a:solidFill>
              <a:latin typeface="Times New Roman" pitchFamily="18" charset="0"/>
            </a:endParaRPr>
          </a:p>
        </p:txBody>
      </p:sp>
      <p:grpSp>
        <p:nvGrpSpPr>
          <p:cNvPr id="39" name="Groupe 38">
            <a:extLst>
              <a:ext uri="{FF2B5EF4-FFF2-40B4-BE49-F238E27FC236}">
                <a16:creationId xmlns:a16="http://schemas.microsoft.com/office/drawing/2014/main" id="{DB04BDCE-86F9-4D89-861D-0AD97BE2BA82}"/>
              </a:ext>
            </a:extLst>
          </p:cNvPr>
          <p:cNvGrpSpPr/>
          <p:nvPr/>
        </p:nvGrpSpPr>
        <p:grpSpPr>
          <a:xfrm>
            <a:off x="440188" y="2212705"/>
            <a:ext cx="2706251" cy="3703152"/>
            <a:chOff x="6662460" y="1289762"/>
            <a:chExt cx="2706251" cy="3703152"/>
          </a:xfrm>
        </p:grpSpPr>
        <p:sp>
          <p:nvSpPr>
            <p:cNvPr id="40" name="Rectangle : coins arrondis 39">
              <a:extLst>
                <a:ext uri="{FF2B5EF4-FFF2-40B4-BE49-F238E27FC236}">
                  <a16:creationId xmlns:a16="http://schemas.microsoft.com/office/drawing/2014/main" id="{12B1AC1E-E5B8-4430-ADA6-88F3BADA3D76}"/>
                </a:ext>
              </a:extLst>
            </p:cNvPr>
            <p:cNvSpPr/>
            <p:nvPr/>
          </p:nvSpPr>
          <p:spPr>
            <a:xfrm>
              <a:off x="6662460" y="1289762"/>
              <a:ext cx="2706251" cy="3703152"/>
            </a:xfrm>
            <a:prstGeom prst="roundRect">
              <a:avLst>
                <a:gd name="adj" fmla="val 1903"/>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F5BBB00F-20CC-4E29-A8E6-D44D8DC311B5}"/>
                </a:ext>
              </a:extLst>
            </p:cNvPr>
            <p:cNvPicPr>
              <a:picLocks noChangeAspect="1"/>
            </p:cNvPicPr>
            <p:nvPr/>
          </p:nvPicPr>
          <p:blipFill rotWithShape="1">
            <a:blip r:embed="rId8">
              <a:extLst>
                <a:ext uri="{28A0092B-C50C-407E-A947-70E740481C1C}">
                  <a14:useLocalDpi xmlns:a14="http://schemas.microsoft.com/office/drawing/2010/main" val="0"/>
                </a:ext>
              </a:extLst>
            </a:blip>
            <a:srcRect l="48022" t="57559" r="7820" b="8851"/>
            <a:stretch/>
          </p:blipFill>
          <p:spPr>
            <a:xfrm>
              <a:off x="6741406" y="3669179"/>
              <a:ext cx="2539145" cy="1161142"/>
            </a:xfrm>
            <a:prstGeom prst="rect">
              <a:avLst/>
            </a:prstGeom>
          </p:spPr>
        </p:pic>
        <p:pic>
          <p:nvPicPr>
            <p:cNvPr id="42" name="Image 41">
              <a:extLst>
                <a:ext uri="{FF2B5EF4-FFF2-40B4-BE49-F238E27FC236}">
                  <a16:creationId xmlns:a16="http://schemas.microsoft.com/office/drawing/2014/main" id="{B9204860-4575-4509-8463-F70203553EA5}"/>
                </a:ext>
              </a:extLst>
            </p:cNvPr>
            <p:cNvPicPr>
              <a:picLocks noChangeAspect="1"/>
            </p:cNvPicPr>
            <p:nvPr/>
          </p:nvPicPr>
          <p:blipFill rotWithShape="1">
            <a:blip r:embed="rId9">
              <a:extLst>
                <a:ext uri="{28A0092B-C50C-407E-A947-70E740481C1C}">
                  <a14:useLocalDpi xmlns:a14="http://schemas.microsoft.com/office/drawing/2010/main" val="0"/>
                </a:ext>
              </a:extLst>
            </a:blip>
            <a:srcRect b="15931"/>
            <a:stretch/>
          </p:blipFill>
          <p:spPr>
            <a:xfrm>
              <a:off x="6820354" y="1417640"/>
              <a:ext cx="2381250" cy="2218096"/>
            </a:xfrm>
            <a:prstGeom prst="rect">
              <a:avLst/>
            </a:prstGeom>
          </p:spPr>
        </p:pic>
        <p:sp>
          <p:nvSpPr>
            <p:cNvPr id="43" name="ZoneTexte 42">
              <a:extLst>
                <a:ext uri="{FF2B5EF4-FFF2-40B4-BE49-F238E27FC236}">
                  <a16:creationId xmlns:a16="http://schemas.microsoft.com/office/drawing/2014/main" id="{5AC73BBA-B930-4317-8C67-61BA95754157}"/>
                </a:ext>
              </a:extLst>
            </p:cNvPr>
            <p:cNvSpPr txBox="1"/>
            <p:nvPr/>
          </p:nvSpPr>
          <p:spPr>
            <a:xfrm>
              <a:off x="7708651" y="3343348"/>
              <a:ext cx="604653" cy="584775"/>
            </a:xfrm>
            <a:prstGeom prst="rect">
              <a:avLst/>
            </a:prstGeom>
            <a:noFill/>
          </p:spPr>
          <p:txBody>
            <a:bodyPr wrap="none" rtlCol="0">
              <a:spAutoFit/>
            </a:bodyPr>
            <a:lstStyle/>
            <a:p>
              <a:r>
                <a:rPr lang="fr-FR" sz="3200" b="1" dirty="0">
                  <a:solidFill>
                    <a:schemeClr val="accent1"/>
                  </a:solidFill>
                </a:rPr>
                <a:t>FR</a:t>
              </a:r>
            </a:p>
          </p:txBody>
        </p:sp>
      </p:grpSp>
      <p:grpSp>
        <p:nvGrpSpPr>
          <p:cNvPr id="44" name="Groupe 43">
            <a:extLst>
              <a:ext uri="{FF2B5EF4-FFF2-40B4-BE49-F238E27FC236}">
                <a16:creationId xmlns:a16="http://schemas.microsoft.com/office/drawing/2014/main" id="{6D72BEF3-8A30-4BF6-A8B2-757066430EAE}"/>
              </a:ext>
            </a:extLst>
          </p:cNvPr>
          <p:cNvGrpSpPr/>
          <p:nvPr/>
        </p:nvGrpSpPr>
        <p:grpSpPr>
          <a:xfrm>
            <a:off x="3240453" y="2206840"/>
            <a:ext cx="2706251" cy="3703152"/>
            <a:chOff x="2990396" y="1289762"/>
            <a:chExt cx="2706251" cy="3703152"/>
          </a:xfrm>
        </p:grpSpPr>
        <p:sp>
          <p:nvSpPr>
            <p:cNvPr id="45" name="Rectangle : coins arrondis 44">
              <a:extLst>
                <a:ext uri="{FF2B5EF4-FFF2-40B4-BE49-F238E27FC236}">
                  <a16:creationId xmlns:a16="http://schemas.microsoft.com/office/drawing/2014/main" id="{42309C96-D579-4554-BC5C-077848A001FB}"/>
                </a:ext>
              </a:extLst>
            </p:cNvPr>
            <p:cNvSpPr/>
            <p:nvPr/>
          </p:nvSpPr>
          <p:spPr>
            <a:xfrm>
              <a:off x="2990396" y="1289762"/>
              <a:ext cx="2706251" cy="3703152"/>
            </a:xfrm>
            <a:prstGeom prst="roundRect">
              <a:avLst>
                <a:gd name="adj" fmla="val 1903"/>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8" name="Image 57">
              <a:extLst>
                <a:ext uri="{FF2B5EF4-FFF2-40B4-BE49-F238E27FC236}">
                  <a16:creationId xmlns:a16="http://schemas.microsoft.com/office/drawing/2014/main" id="{211B6941-ED44-41B8-8075-DC078FA23A2F}"/>
                </a:ext>
              </a:extLst>
            </p:cNvPr>
            <p:cNvPicPr>
              <a:picLocks noChangeAspect="1"/>
            </p:cNvPicPr>
            <p:nvPr/>
          </p:nvPicPr>
          <p:blipFill rotWithShape="1">
            <a:blip r:embed="rId8">
              <a:extLst>
                <a:ext uri="{28A0092B-C50C-407E-A947-70E740481C1C}">
                  <a14:useLocalDpi xmlns:a14="http://schemas.microsoft.com/office/drawing/2010/main" val="0"/>
                </a:ext>
              </a:extLst>
            </a:blip>
            <a:srcRect l="47364" t="-2732" r="8478" b="69142"/>
            <a:stretch/>
          </p:blipFill>
          <p:spPr>
            <a:xfrm>
              <a:off x="3112884" y="3669179"/>
              <a:ext cx="2539145" cy="1161142"/>
            </a:xfrm>
            <a:prstGeom prst="rect">
              <a:avLst/>
            </a:prstGeom>
          </p:spPr>
        </p:pic>
        <p:pic>
          <p:nvPicPr>
            <p:cNvPr id="59" name="Image 58">
              <a:extLst>
                <a:ext uri="{FF2B5EF4-FFF2-40B4-BE49-F238E27FC236}">
                  <a16:creationId xmlns:a16="http://schemas.microsoft.com/office/drawing/2014/main" id="{6F5795CF-E26A-4DAE-B6BC-75870F8CE4A9}"/>
                </a:ext>
              </a:extLst>
            </p:cNvPr>
            <p:cNvPicPr>
              <a:picLocks noChangeAspect="1"/>
            </p:cNvPicPr>
            <p:nvPr/>
          </p:nvPicPr>
          <p:blipFill rotWithShape="1">
            <a:blip r:embed="rId10">
              <a:extLst>
                <a:ext uri="{28A0092B-C50C-407E-A947-70E740481C1C}">
                  <a14:useLocalDpi xmlns:a14="http://schemas.microsoft.com/office/drawing/2010/main" val="0"/>
                </a:ext>
              </a:extLst>
            </a:blip>
            <a:srcRect t="20329"/>
            <a:stretch/>
          </p:blipFill>
          <p:spPr>
            <a:xfrm>
              <a:off x="3159950" y="1417640"/>
              <a:ext cx="2381250" cy="2102074"/>
            </a:xfrm>
            <a:prstGeom prst="rect">
              <a:avLst/>
            </a:prstGeom>
          </p:spPr>
        </p:pic>
        <p:sp>
          <p:nvSpPr>
            <p:cNvPr id="60" name="ZoneTexte 59">
              <a:extLst>
                <a:ext uri="{FF2B5EF4-FFF2-40B4-BE49-F238E27FC236}">
                  <a16:creationId xmlns:a16="http://schemas.microsoft.com/office/drawing/2014/main" id="{2211D157-BB2E-44A5-838F-EAA6069D93E0}"/>
                </a:ext>
              </a:extLst>
            </p:cNvPr>
            <p:cNvSpPr txBox="1"/>
            <p:nvPr/>
          </p:nvSpPr>
          <p:spPr>
            <a:xfrm>
              <a:off x="4020355" y="3429000"/>
              <a:ext cx="646331" cy="584775"/>
            </a:xfrm>
            <a:prstGeom prst="rect">
              <a:avLst/>
            </a:prstGeom>
            <a:noFill/>
          </p:spPr>
          <p:txBody>
            <a:bodyPr wrap="none" rtlCol="0">
              <a:spAutoFit/>
            </a:bodyPr>
            <a:lstStyle/>
            <a:p>
              <a:r>
                <a:rPr lang="fr-FR" sz="3200" b="1" dirty="0">
                  <a:solidFill>
                    <a:schemeClr val="accent1"/>
                  </a:solidFill>
                </a:rPr>
                <a:t>US</a:t>
              </a:r>
            </a:p>
          </p:txBody>
        </p:sp>
      </p:grpSp>
      <p:pic>
        <p:nvPicPr>
          <p:cNvPr id="10" name="Image 9">
            <a:hlinkClick r:id="rId11" action="ppaction://hlinksldjump"/>
            <a:extLst>
              <a:ext uri="{FF2B5EF4-FFF2-40B4-BE49-F238E27FC236}">
                <a16:creationId xmlns:a16="http://schemas.microsoft.com/office/drawing/2014/main" id="{B815972E-6DE3-4D51-9857-4FF7D957392D}"/>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14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690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par>
                          <p:cTn id="16" fill="hold">
                            <p:stCondLst>
                              <p:cond delay="89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Effect transition="in" filter="fade">
                                      <p:cBhvr>
                                        <p:cTn id="21" dur="2000"/>
                                        <p:tgtEl>
                                          <p:spTgt spid="7"/>
                                        </p:tgtEl>
                                      </p:cBhvr>
                                    </p:animEffect>
                                  </p:childTnLst>
                                </p:cTn>
                              </p:par>
                              <p:par>
                                <p:cTn id="22" presetID="42" presetClass="path" presetSubtype="0" accel="50000" decel="50000" fill="hold" nodeType="withEffect">
                                  <p:stCondLst>
                                    <p:cond delay="0"/>
                                  </p:stCondLst>
                                  <p:childTnLst>
                                    <p:animMotion origin="layout" path="M 0.20534 0.16666 L 1.875E-6 3.33333E-6 " pathEditMode="relative" rAng="0" ptsTypes="AA">
                                      <p:cBhvr>
                                        <p:cTn id="23" dur="2000" fill="hold"/>
                                        <p:tgtEl>
                                          <p:spTgt spid="7"/>
                                        </p:tgtEl>
                                        <p:attrNameLst>
                                          <p:attrName>ppt_x</p:attrName>
                                          <p:attrName>ppt_y</p:attrName>
                                        </p:attrNameLst>
                                      </p:cBhvr>
                                      <p:rCtr x="-10273" y="-8333"/>
                                    </p:animMotion>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heel(1)">
                                      <p:cBhvr>
                                        <p:cTn id="28" dur="2000"/>
                                        <p:tgtEl>
                                          <p:spTgt spid="53"/>
                                        </p:tgtEl>
                                      </p:cBhvr>
                                    </p:animEffect>
                                  </p:childTnLst>
                                </p:cTn>
                              </p:par>
                            </p:childTnLst>
                          </p:cTn>
                        </p:par>
                        <p:par>
                          <p:cTn id="29" fill="hold">
                            <p:stCondLst>
                              <p:cond delay="2000"/>
                            </p:stCondLst>
                            <p:childTnLst>
                              <p:par>
                                <p:cTn id="30" presetID="22" presetClass="entr" presetSubtype="8" fill="hold" grpId="0" nodeType="afterEffect">
                                  <p:stCondLst>
                                    <p:cond delay="0"/>
                                  </p:stCondLst>
                                  <p:iterate type="lt">
                                    <p:tmPct val="10000"/>
                                  </p:iterate>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strips(upLeft)">
                                      <p:cBhvr>
                                        <p:cTn id="37" dur="500"/>
                                        <p:tgtEl>
                                          <p:spTgt spid="27"/>
                                        </p:tgtEl>
                                      </p:cBhvr>
                                    </p:animEffect>
                                  </p:childTnLst>
                                </p:cTn>
                              </p:par>
                              <p:par>
                                <p:cTn id="38" presetID="22" presetClass="exit" presetSubtype="2" fill="hold" nodeType="withEffect">
                                  <p:stCondLst>
                                    <p:cond delay="0"/>
                                  </p:stCondLst>
                                  <p:iterate type="lt">
                                    <p:tmPct val="0"/>
                                  </p:iterate>
                                  <p:childTnLst>
                                    <p:animEffect transition="out" filter="wipe(right)">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53"/>
                                        </p:tgtEl>
                                      </p:cBhvr>
                                    </p:animEffect>
                                    <p:set>
                                      <p:cBhvr>
                                        <p:cTn id="43" dur="1" fill="hold">
                                          <p:stCondLst>
                                            <p:cond delay="499"/>
                                          </p:stCondLst>
                                        </p:cTn>
                                        <p:tgtEl>
                                          <p:spTgt spid="5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lt">
                                    <p:tmPct val="10000"/>
                                  </p:iterate>
                                  <p:childTnLst>
                                    <p:set>
                                      <p:cBhvr>
                                        <p:cTn id="47" dur="1" fill="hold">
                                          <p:stCondLst>
                                            <p:cond delay="0"/>
                                          </p:stCondLst>
                                        </p:cTn>
                                        <p:tgtEl>
                                          <p:spTgt spid="46"/>
                                        </p:tgtEl>
                                        <p:attrNameLst>
                                          <p:attrName>style.visibility</p:attrName>
                                        </p:attrNameLst>
                                      </p:cBhvr>
                                      <p:to>
                                        <p:strVal val="visible"/>
                                      </p:to>
                                    </p:set>
                                    <p:animEffect transition="in" filter="wipe(left)">
                                      <p:cBhvr>
                                        <p:cTn id="48" dur="500"/>
                                        <p:tgtEl>
                                          <p:spTgt spid="46"/>
                                        </p:tgtEl>
                                      </p:cBhvr>
                                    </p:animEffect>
                                  </p:childTnLst>
                                </p:cTn>
                              </p:par>
                              <p:par>
                                <p:cTn id="49" presetID="22" presetClass="exit" presetSubtype="2" fill="hold" grpId="1" nodeType="withEffect">
                                  <p:stCondLst>
                                    <p:cond delay="0"/>
                                  </p:stCondLst>
                                  <p:iterate type="lt">
                                    <p:tmPct val="0"/>
                                  </p:iterate>
                                  <p:childTnLst>
                                    <p:animEffect transition="out" filter="wipe(right)">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heel(1)">
                                      <p:cBhvr>
                                        <p:cTn id="59" dur="2000"/>
                                        <p:tgtEl>
                                          <p:spTgt spid="30"/>
                                        </p:tgtEl>
                                      </p:cBhvr>
                                    </p:animEffect>
                                  </p:childTnLst>
                                </p:cTn>
                              </p:par>
                              <p:par>
                                <p:cTn id="60" presetID="10" presetClass="exit" presetSubtype="0" fill="hold" grpId="0" nodeType="with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par>
                          <p:cTn id="63" fill="hold">
                            <p:stCondLst>
                              <p:cond delay="2000"/>
                            </p:stCondLst>
                            <p:childTnLst>
                              <p:par>
                                <p:cTn id="64" presetID="22" presetClass="exit" presetSubtype="2" fill="hold" grpId="1" nodeType="afterEffect">
                                  <p:stCondLst>
                                    <p:cond delay="0"/>
                                  </p:stCondLst>
                                  <p:iterate type="lt">
                                    <p:tmPct val="0"/>
                                  </p:iterate>
                                  <p:childTnLst>
                                    <p:animEffect transition="out" filter="wipe(right)">
                                      <p:cBhvr>
                                        <p:cTn id="65" dur="500"/>
                                        <p:tgtEl>
                                          <p:spTgt spid="46"/>
                                        </p:tgtEl>
                                      </p:cBhvr>
                                    </p:animEffect>
                                    <p:set>
                                      <p:cBhvr>
                                        <p:cTn id="66" dur="1" fill="hold">
                                          <p:stCondLst>
                                            <p:cond delay="499"/>
                                          </p:stCondLst>
                                        </p:cTn>
                                        <p:tgtEl>
                                          <p:spTgt spid="46"/>
                                        </p:tgtEl>
                                        <p:attrNameLst>
                                          <p:attrName>style.visibility</p:attrName>
                                        </p:attrNameLst>
                                      </p:cBhvr>
                                      <p:to>
                                        <p:strVal val="hidden"/>
                                      </p:to>
                                    </p:set>
                                  </p:childTnLst>
                                </p:cTn>
                              </p:par>
                            </p:childTnLst>
                          </p:cTn>
                        </p:par>
                        <p:par>
                          <p:cTn id="67" fill="hold">
                            <p:stCondLst>
                              <p:cond delay="2500"/>
                            </p:stCondLst>
                            <p:childTnLst>
                              <p:par>
                                <p:cTn id="68" presetID="22" presetClass="entr" presetSubtype="8" fill="hold" grpId="0" nodeType="afterEffect">
                                  <p:stCondLst>
                                    <p:cond delay="0"/>
                                  </p:stCondLst>
                                  <p:iterate type="lt">
                                    <p:tmPct val="10000"/>
                                  </p:iterate>
                                  <p:childTnLst>
                                    <p:set>
                                      <p:cBhvr>
                                        <p:cTn id="69" dur="1" fill="hold">
                                          <p:stCondLst>
                                            <p:cond delay="0"/>
                                          </p:stCondLst>
                                        </p:cTn>
                                        <p:tgtEl>
                                          <p:spTgt spid="51"/>
                                        </p:tgtEl>
                                        <p:attrNameLst>
                                          <p:attrName>style.visibility</p:attrName>
                                        </p:attrNameLst>
                                      </p:cBhvr>
                                      <p:to>
                                        <p:strVal val="visible"/>
                                      </p:to>
                                    </p:set>
                                    <p:animEffect transition="in" filter="wipe(left)">
                                      <p:cBhvr>
                                        <p:cTn id="70" dur="500"/>
                                        <p:tgtEl>
                                          <p:spTgt spid="5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p:cTn id="75" dur="500" fill="hold"/>
                                        <p:tgtEl>
                                          <p:spTgt spid="39"/>
                                        </p:tgtEl>
                                        <p:attrNameLst>
                                          <p:attrName>ppt_w</p:attrName>
                                        </p:attrNameLst>
                                      </p:cBhvr>
                                      <p:tavLst>
                                        <p:tav tm="0">
                                          <p:val>
                                            <p:fltVal val="0"/>
                                          </p:val>
                                        </p:tav>
                                        <p:tav tm="100000">
                                          <p:val>
                                            <p:strVal val="#ppt_w"/>
                                          </p:val>
                                        </p:tav>
                                      </p:tavLst>
                                    </p:anim>
                                    <p:anim calcmode="lin" valueType="num">
                                      <p:cBhvr>
                                        <p:cTn id="76" dur="500" fill="hold"/>
                                        <p:tgtEl>
                                          <p:spTgt spid="39"/>
                                        </p:tgtEl>
                                        <p:attrNameLst>
                                          <p:attrName>ppt_h</p:attrName>
                                        </p:attrNameLst>
                                      </p:cBhvr>
                                      <p:tavLst>
                                        <p:tav tm="0">
                                          <p:val>
                                            <p:fltVal val="0"/>
                                          </p:val>
                                        </p:tav>
                                        <p:tav tm="100000">
                                          <p:val>
                                            <p:strVal val="#ppt_h"/>
                                          </p:val>
                                        </p:tav>
                                      </p:tavLst>
                                    </p:anim>
                                    <p:animEffect transition="in" filter="fad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p:cTn id="82" dur="500" fill="hold"/>
                                        <p:tgtEl>
                                          <p:spTgt spid="44"/>
                                        </p:tgtEl>
                                        <p:attrNameLst>
                                          <p:attrName>ppt_w</p:attrName>
                                        </p:attrNameLst>
                                      </p:cBhvr>
                                      <p:tavLst>
                                        <p:tav tm="0">
                                          <p:val>
                                            <p:fltVal val="0"/>
                                          </p:val>
                                        </p:tav>
                                        <p:tav tm="100000">
                                          <p:val>
                                            <p:strVal val="#ppt_w"/>
                                          </p:val>
                                        </p:tav>
                                      </p:tavLst>
                                    </p:anim>
                                    <p:anim calcmode="lin" valueType="num">
                                      <p:cBhvr>
                                        <p:cTn id="83" dur="500" fill="hold"/>
                                        <p:tgtEl>
                                          <p:spTgt spid="44"/>
                                        </p:tgtEl>
                                        <p:attrNameLst>
                                          <p:attrName>ppt_h</p:attrName>
                                        </p:attrNameLst>
                                      </p:cBhvr>
                                      <p:tavLst>
                                        <p:tav tm="0">
                                          <p:val>
                                            <p:fltVal val="0"/>
                                          </p:val>
                                        </p:tav>
                                        <p:tav tm="100000">
                                          <p:val>
                                            <p:strVal val="#ppt_h"/>
                                          </p:val>
                                        </p:tav>
                                      </p:tavLst>
                                    </p:anim>
                                    <p:animEffect transition="in" filter="fade">
                                      <p:cBhvr>
                                        <p:cTn id="84" dur="500"/>
                                        <p:tgtEl>
                                          <p:spTgt spid="44"/>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nodeType="clickEffect">
                                  <p:stCondLst>
                                    <p:cond delay="0"/>
                                  </p:stCondLst>
                                  <p:childTnLst>
                                    <p:anim calcmode="lin" valueType="num">
                                      <p:cBhvr>
                                        <p:cTn id="88" dur="500"/>
                                        <p:tgtEl>
                                          <p:spTgt spid="39"/>
                                        </p:tgtEl>
                                        <p:attrNameLst>
                                          <p:attrName>ppt_w</p:attrName>
                                        </p:attrNameLst>
                                      </p:cBhvr>
                                      <p:tavLst>
                                        <p:tav tm="0">
                                          <p:val>
                                            <p:strVal val="ppt_w"/>
                                          </p:val>
                                        </p:tav>
                                        <p:tav tm="100000">
                                          <p:val>
                                            <p:fltVal val="0"/>
                                          </p:val>
                                        </p:tav>
                                      </p:tavLst>
                                    </p:anim>
                                    <p:anim calcmode="lin" valueType="num">
                                      <p:cBhvr>
                                        <p:cTn id="89" dur="500"/>
                                        <p:tgtEl>
                                          <p:spTgt spid="39"/>
                                        </p:tgtEl>
                                        <p:attrNameLst>
                                          <p:attrName>ppt_h</p:attrName>
                                        </p:attrNameLst>
                                      </p:cBhvr>
                                      <p:tavLst>
                                        <p:tav tm="0">
                                          <p:val>
                                            <p:strVal val="ppt_h"/>
                                          </p:val>
                                        </p:tav>
                                        <p:tav tm="100000">
                                          <p:val>
                                            <p:fltVal val="0"/>
                                          </p:val>
                                        </p:tav>
                                      </p:tavLst>
                                    </p:anim>
                                    <p:animEffect transition="out" filter="fade">
                                      <p:cBhvr>
                                        <p:cTn id="90" dur="500"/>
                                        <p:tgtEl>
                                          <p:spTgt spid="39"/>
                                        </p:tgtEl>
                                      </p:cBhvr>
                                    </p:animEffect>
                                    <p:set>
                                      <p:cBhvr>
                                        <p:cTn id="91" dur="1" fill="hold">
                                          <p:stCondLst>
                                            <p:cond delay="499"/>
                                          </p:stCondLst>
                                        </p:cTn>
                                        <p:tgtEl>
                                          <p:spTgt spid="39"/>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44"/>
                                        </p:tgtEl>
                                        <p:attrNameLst>
                                          <p:attrName>ppt_w</p:attrName>
                                        </p:attrNameLst>
                                      </p:cBhvr>
                                      <p:tavLst>
                                        <p:tav tm="0">
                                          <p:val>
                                            <p:strVal val="ppt_w"/>
                                          </p:val>
                                        </p:tav>
                                        <p:tav tm="100000">
                                          <p:val>
                                            <p:fltVal val="0"/>
                                          </p:val>
                                        </p:tav>
                                      </p:tavLst>
                                    </p:anim>
                                    <p:anim calcmode="lin" valueType="num">
                                      <p:cBhvr>
                                        <p:cTn id="94" dur="500"/>
                                        <p:tgtEl>
                                          <p:spTgt spid="44"/>
                                        </p:tgtEl>
                                        <p:attrNameLst>
                                          <p:attrName>ppt_h</p:attrName>
                                        </p:attrNameLst>
                                      </p:cBhvr>
                                      <p:tavLst>
                                        <p:tav tm="0">
                                          <p:val>
                                            <p:strVal val="ppt_h"/>
                                          </p:val>
                                        </p:tav>
                                        <p:tav tm="100000">
                                          <p:val>
                                            <p:fltVal val="0"/>
                                          </p:val>
                                        </p:tav>
                                      </p:tavLst>
                                    </p:anim>
                                    <p:animEffect transition="out" filter="fade">
                                      <p:cBhvr>
                                        <p:cTn id="95" dur="500"/>
                                        <p:tgtEl>
                                          <p:spTgt spid="44"/>
                                        </p:tgtEl>
                                      </p:cBhvr>
                                    </p:animEffect>
                                    <p:set>
                                      <p:cBhvr>
                                        <p:cTn id="96" dur="1" fill="hold">
                                          <p:stCondLst>
                                            <p:cond delay="499"/>
                                          </p:stCondLst>
                                        </p:cTn>
                                        <p:tgtEl>
                                          <p:spTgt spid="4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2" presetClass="exit" presetSubtype="2" fill="hold" grpId="1" nodeType="clickEffect">
                                  <p:stCondLst>
                                    <p:cond delay="0"/>
                                  </p:stCondLst>
                                  <p:iterate type="lt">
                                    <p:tmPct val="0"/>
                                  </p:iterate>
                                  <p:childTnLst>
                                    <p:animEffect transition="out" filter="wipe(right)">
                                      <p:cBhvr>
                                        <p:cTn id="100" dur="500"/>
                                        <p:tgtEl>
                                          <p:spTgt spid="51"/>
                                        </p:tgtEl>
                                      </p:cBhvr>
                                    </p:animEffect>
                                    <p:set>
                                      <p:cBhvr>
                                        <p:cTn id="101" dur="1" fill="hold">
                                          <p:stCondLst>
                                            <p:cond delay="499"/>
                                          </p:stCondLst>
                                        </p:cTn>
                                        <p:tgtEl>
                                          <p:spTgt spid="5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0"/>
                                        </p:tgtEl>
                                      </p:cBhvr>
                                    </p:animEffect>
                                    <p:set>
                                      <p:cBhvr>
                                        <p:cTn id="104" dur="1" fill="hold">
                                          <p:stCondLst>
                                            <p:cond delay="499"/>
                                          </p:stCondLst>
                                        </p:cTn>
                                        <p:tgtEl>
                                          <p:spTgt spid="30"/>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par>
                                <p:cTn id="108" presetID="21" presetClass="entr" presetSubtype="1" fill="hold" grpId="0"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wheel(1)">
                                      <p:cBhvr>
                                        <p:cTn id="110" dur="2000"/>
                                        <p:tgtEl>
                                          <p:spTgt spid="54"/>
                                        </p:tgtEl>
                                      </p:cBhvr>
                                    </p:animEffect>
                                  </p:childTnLst>
                                </p:cTn>
                              </p:par>
                            </p:childTnLst>
                          </p:cTn>
                        </p:par>
                        <p:par>
                          <p:cTn id="111" fill="hold">
                            <p:stCondLst>
                              <p:cond delay="2000"/>
                            </p:stCondLst>
                            <p:childTnLst>
                              <p:par>
                                <p:cTn id="112" presetID="22" presetClass="entr" presetSubtype="8" fill="hold" grpId="0" nodeType="afterEffect">
                                  <p:stCondLst>
                                    <p:cond delay="0"/>
                                  </p:stCondLst>
                                  <p:iterate type="lt">
                                    <p:tmPct val="10000"/>
                                  </p:iterate>
                                  <p:childTnLst>
                                    <p:set>
                                      <p:cBhvr>
                                        <p:cTn id="113" dur="1" fill="hold">
                                          <p:stCondLst>
                                            <p:cond delay="0"/>
                                          </p:stCondLst>
                                        </p:cTn>
                                        <p:tgtEl>
                                          <p:spTgt spid="48"/>
                                        </p:tgtEl>
                                        <p:attrNameLst>
                                          <p:attrName>style.visibility</p:attrName>
                                        </p:attrNameLst>
                                      </p:cBhvr>
                                      <p:to>
                                        <p:strVal val="visible"/>
                                      </p:to>
                                    </p:set>
                                    <p:animEffect transition="in" filter="wipe(left)">
                                      <p:cBhvr>
                                        <p:cTn id="114" dur="500"/>
                                        <p:tgtEl>
                                          <p:spTgt spid="4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xit" presetSubtype="2" fill="hold" grpId="1" nodeType="clickEffect">
                                  <p:stCondLst>
                                    <p:cond delay="0"/>
                                  </p:stCondLst>
                                  <p:iterate type="lt">
                                    <p:tmPct val="0"/>
                                  </p:iterate>
                                  <p:childTnLst>
                                    <p:animEffect transition="out" filter="wipe(right)">
                                      <p:cBhvr>
                                        <p:cTn id="118" dur="500"/>
                                        <p:tgtEl>
                                          <p:spTgt spid="48"/>
                                        </p:tgtEl>
                                      </p:cBhvr>
                                    </p:animEffect>
                                    <p:set>
                                      <p:cBhvr>
                                        <p:cTn id="119" dur="1" fill="hold">
                                          <p:stCondLst>
                                            <p:cond delay="499"/>
                                          </p:stCondLst>
                                        </p:cTn>
                                        <p:tgtEl>
                                          <p:spTgt spid="48"/>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54"/>
                                        </p:tgtEl>
                                      </p:cBhvr>
                                    </p:animEffect>
                                    <p:set>
                                      <p:cBhvr>
                                        <p:cTn id="122" dur="1" fill="hold">
                                          <p:stCondLst>
                                            <p:cond delay="499"/>
                                          </p:stCondLst>
                                        </p:cTn>
                                        <p:tgtEl>
                                          <p:spTgt spid="54"/>
                                        </p:tgtEl>
                                        <p:attrNameLst>
                                          <p:attrName>style.visibility</p:attrName>
                                        </p:attrNameLst>
                                      </p:cBhvr>
                                      <p:to>
                                        <p:strVal val="hidden"/>
                                      </p:to>
                                    </p:set>
                                  </p:childTnLst>
                                </p:cTn>
                              </p:par>
                            </p:childTnLst>
                          </p:cTn>
                        </p:par>
                        <p:par>
                          <p:cTn id="123" fill="hold">
                            <p:stCondLst>
                              <p:cond delay="500"/>
                            </p:stCondLst>
                            <p:childTnLst>
                              <p:par>
                                <p:cTn id="124" presetID="21" presetClass="entr" presetSubtype="1" fill="hold" grpId="0" nodeType="afterEffect">
                                  <p:stCondLst>
                                    <p:cond delay="0"/>
                                  </p:stCondLst>
                                  <p:childTnLst>
                                    <p:set>
                                      <p:cBhvr>
                                        <p:cTn id="125" dur="1" fill="hold">
                                          <p:stCondLst>
                                            <p:cond delay="0"/>
                                          </p:stCondLst>
                                        </p:cTn>
                                        <p:tgtEl>
                                          <p:spTgt spid="55"/>
                                        </p:tgtEl>
                                        <p:attrNameLst>
                                          <p:attrName>style.visibility</p:attrName>
                                        </p:attrNameLst>
                                      </p:cBhvr>
                                      <p:to>
                                        <p:strVal val="visible"/>
                                      </p:to>
                                    </p:set>
                                    <p:animEffect transition="in" filter="wheel(1)">
                                      <p:cBhvr>
                                        <p:cTn id="126" dur="2000"/>
                                        <p:tgtEl>
                                          <p:spTgt spid="55"/>
                                        </p:tgtEl>
                                      </p:cBhvr>
                                    </p:animEffect>
                                  </p:childTnLst>
                                </p:cTn>
                              </p:par>
                            </p:childTnLst>
                          </p:cTn>
                        </p:par>
                        <p:par>
                          <p:cTn id="127" fill="hold">
                            <p:stCondLst>
                              <p:cond delay="2500"/>
                            </p:stCondLst>
                            <p:childTnLst>
                              <p:par>
                                <p:cTn id="128" presetID="22" presetClass="entr" presetSubtype="8" fill="hold" grpId="0" nodeType="afterEffect">
                                  <p:stCondLst>
                                    <p:cond delay="0"/>
                                  </p:stCondLst>
                                  <p:iterate type="lt">
                                    <p:tmPct val="10000"/>
                                  </p:iterate>
                                  <p:childTnLst>
                                    <p:set>
                                      <p:cBhvr>
                                        <p:cTn id="129" dur="1" fill="hold">
                                          <p:stCondLst>
                                            <p:cond delay="0"/>
                                          </p:stCondLst>
                                        </p:cTn>
                                        <p:tgtEl>
                                          <p:spTgt spid="52"/>
                                        </p:tgtEl>
                                        <p:attrNameLst>
                                          <p:attrName>style.visibility</p:attrName>
                                        </p:attrNameLst>
                                      </p:cBhvr>
                                      <p:to>
                                        <p:strVal val="visible"/>
                                      </p:to>
                                    </p:set>
                                    <p:animEffect transition="in" filter="wipe(left)">
                                      <p:cBhvr>
                                        <p:cTn id="130" dur="500"/>
                                        <p:tgtEl>
                                          <p:spTgt spid="52"/>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xit" presetSubtype="2" fill="hold" grpId="1" nodeType="clickEffect">
                                  <p:stCondLst>
                                    <p:cond delay="0"/>
                                  </p:stCondLst>
                                  <p:iterate type="lt">
                                    <p:tmPct val="0"/>
                                  </p:iterate>
                                  <p:childTnLst>
                                    <p:animEffect transition="out" filter="wipe(right)">
                                      <p:cBhvr>
                                        <p:cTn id="134" dur="500"/>
                                        <p:tgtEl>
                                          <p:spTgt spid="52"/>
                                        </p:tgtEl>
                                      </p:cBhvr>
                                    </p:animEffect>
                                    <p:set>
                                      <p:cBhvr>
                                        <p:cTn id="135" dur="1" fill="hold">
                                          <p:stCondLst>
                                            <p:cond delay="499"/>
                                          </p:stCondLst>
                                        </p:cTn>
                                        <p:tgtEl>
                                          <p:spTgt spid="5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55"/>
                                        </p:tgtEl>
                                      </p:cBhvr>
                                    </p:animEffect>
                                    <p:set>
                                      <p:cBhvr>
                                        <p:cTn id="138" dur="1" fill="hold">
                                          <p:stCondLst>
                                            <p:cond delay="499"/>
                                          </p:stCondLst>
                                        </p:cTn>
                                        <p:tgtEl>
                                          <p:spTgt spid="5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55"/>
                                        </p:tgtEl>
                                      </p:cBhvr>
                                    </p:animEffect>
                                    <p:set>
                                      <p:cBhvr>
                                        <p:cTn id="141" dur="1" fill="hold">
                                          <p:stCondLst>
                                            <p:cond delay="499"/>
                                          </p:stCondLst>
                                        </p:cTn>
                                        <p:tgtEl>
                                          <p:spTgt spid="55"/>
                                        </p:tgtEl>
                                        <p:attrNameLst>
                                          <p:attrName>style.visibility</p:attrName>
                                        </p:attrNameLst>
                                      </p:cBhvr>
                                      <p:to>
                                        <p:strVal val="hidden"/>
                                      </p:to>
                                    </p:set>
                                  </p:childTnLst>
                                </p:cTn>
                              </p:par>
                            </p:childTnLst>
                          </p:cTn>
                        </p:par>
                        <p:par>
                          <p:cTn id="142" fill="hold">
                            <p:stCondLst>
                              <p:cond delay="500"/>
                            </p:stCondLst>
                            <p:childTnLst>
                              <p:par>
                                <p:cTn id="143" presetID="21" presetClass="entr" presetSubtype="1" fill="hold" grpId="0" nodeType="after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wheel(1)">
                                      <p:cBhvr>
                                        <p:cTn id="145" dur="2000"/>
                                        <p:tgtEl>
                                          <p:spTgt spid="56"/>
                                        </p:tgtEl>
                                      </p:cBhvr>
                                    </p:animEffect>
                                  </p:childTnLst>
                                </p:cTn>
                              </p:par>
                            </p:childTnLst>
                          </p:cTn>
                        </p:par>
                        <p:par>
                          <p:cTn id="146" fill="hold">
                            <p:stCondLst>
                              <p:cond delay="2500"/>
                            </p:stCondLst>
                            <p:childTnLst>
                              <p:par>
                                <p:cTn id="147" presetID="22" presetClass="entr" presetSubtype="8" fill="hold" grpId="0" nodeType="afterEffect">
                                  <p:stCondLst>
                                    <p:cond delay="0"/>
                                  </p:stCondLst>
                                  <p:iterate type="lt">
                                    <p:tmPct val="10000"/>
                                  </p:iterate>
                                  <p:childTnLst>
                                    <p:set>
                                      <p:cBhvr>
                                        <p:cTn id="148" dur="1" fill="hold">
                                          <p:stCondLst>
                                            <p:cond delay="0"/>
                                          </p:stCondLst>
                                        </p:cTn>
                                        <p:tgtEl>
                                          <p:spTgt spid="49"/>
                                        </p:tgtEl>
                                        <p:attrNameLst>
                                          <p:attrName>style.visibility</p:attrName>
                                        </p:attrNameLst>
                                      </p:cBhvr>
                                      <p:to>
                                        <p:strVal val="visible"/>
                                      </p:to>
                                    </p:set>
                                    <p:animEffect transition="in" filter="wipe(left)">
                                      <p:cBhvr>
                                        <p:cTn id="149" dur="500"/>
                                        <p:tgtEl>
                                          <p:spTgt spid="49"/>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xit" presetSubtype="2" fill="hold" grpId="1" nodeType="clickEffect">
                                  <p:stCondLst>
                                    <p:cond delay="0"/>
                                  </p:stCondLst>
                                  <p:iterate type="lt">
                                    <p:tmPct val="0"/>
                                  </p:iterate>
                                  <p:childTnLst>
                                    <p:animEffect transition="out" filter="wipe(right)">
                                      <p:cBhvr>
                                        <p:cTn id="153" dur="500"/>
                                        <p:tgtEl>
                                          <p:spTgt spid="49"/>
                                        </p:tgtEl>
                                      </p:cBhvr>
                                    </p:animEffect>
                                    <p:set>
                                      <p:cBhvr>
                                        <p:cTn id="154" dur="1" fill="hold">
                                          <p:stCondLst>
                                            <p:cond delay="499"/>
                                          </p:stCondLst>
                                        </p:cTn>
                                        <p:tgtEl>
                                          <p:spTgt spid="49"/>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56"/>
                                        </p:tgtEl>
                                      </p:cBhvr>
                                    </p:animEffect>
                                    <p:set>
                                      <p:cBhvr>
                                        <p:cTn id="157" dur="1" fill="hold">
                                          <p:stCondLst>
                                            <p:cond delay="499"/>
                                          </p:stCondLst>
                                        </p:cTn>
                                        <p:tgtEl>
                                          <p:spTgt spid="56"/>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56"/>
                                        </p:tgtEl>
                                      </p:cBhvr>
                                    </p:animEffect>
                                    <p:set>
                                      <p:cBhvr>
                                        <p:cTn id="160" dur="1" fill="hold">
                                          <p:stCondLst>
                                            <p:cond delay="499"/>
                                          </p:stCondLst>
                                        </p:cTn>
                                        <p:tgtEl>
                                          <p:spTgt spid="56"/>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21" presetClass="entr" presetSubtype="1" fill="hold" grpId="0" nodeType="clickEffect">
                                  <p:stCondLst>
                                    <p:cond delay="0"/>
                                  </p:stCondLst>
                                  <p:childTnLst>
                                    <p:set>
                                      <p:cBhvr>
                                        <p:cTn id="164" dur="1" fill="hold">
                                          <p:stCondLst>
                                            <p:cond delay="0"/>
                                          </p:stCondLst>
                                        </p:cTn>
                                        <p:tgtEl>
                                          <p:spTgt spid="57"/>
                                        </p:tgtEl>
                                        <p:attrNameLst>
                                          <p:attrName>style.visibility</p:attrName>
                                        </p:attrNameLst>
                                      </p:cBhvr>
                                      <p:to>
                                        <p:strVal val="visible"/>
                                      </p:to>
                                    </p:set>
                                    <p:animEffect transition="in" filter="wheel(1)">
                                      <p:cBhvr>
                                        <p:cTn id="165" dur="2000"/>
                                        <p:tgtEl>
                                          <p:spTgt spid="57"/>
                                        </p:tgtEl>
                                      </p:cBhvr>
                                    </p:animEffect>
                                  </p:childTnLst>
                                </p:cTn>
                              </p:par>
                            </p:childTnLst>
                          </p:cTn>
                        </p:par>
                        <p:par>
                          <p:cTn id="166" fill="hold">
                            <p:stCondLst>
                              <p:cond delay="2000"/>
                            </p:stCondLst>
                            <p:childTnLst>
                              <p:par>
                                <p:cTn id="167" presetID="22" presetClass="entr" presetSubtype="8" fill="hold" grpId="0" nodeType="afterEffect">
                                  <p:stCondLst>
                                    <p:cond delay="0"/>
                                  </p:stCondLst>
                                  <p:iterate type="lt">
                                    <p:tmPct val="10000"/>
                                  </p:iterate>
                                  <p:childTnLst>
                                    <p:set>
                                      <p:cBhvr>
                                        <p:cTn id="168" dur="1" fill="hold">
                                          <p:stCondLst>
                                            <p:cond delay="0"/>
                                          </p:stCondLst>
                                        </p:cTn>
                                        <p:tgtEl>
                                          <p:spTgt spid="50"/>
                                        </p:tgtEl>
                                        <p:attrNameLst>
                                          <p:attrName>style.visibility</p:attrName>
                                        </p:attrNameLst>
                                      </p:cBhvr>
                                      <p:to>
                                        <p:strVal val="visible"/>
                                      </p:to>
                                    </p:set>
                                    <p:animEffect transition="in" filter="wipe(left)">
                                      <p:cBhvr>
                                        <p:cTn id="169" dur="500"/>
                                        <p:tgtEl>
                                          <p:spTgt spid="50"/>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xit" presetSubtype="2" fill="hold" grpId="1" nodeType="clickEffect">
                                  <p:stCondLst>
                                    <p:cond delay="0"/>
                                  </p:stCondLst>
                                  <p:iterate type="lt">
                                    <p:tmPct val="0"/>
                                  </p:iterate>
                                  <p:childTnLst>
                                    <p:animEffect transition="out" filter="wipe(right)">
                                      <p:cBhvr>
                                        <p:cTn id="173" dur="500"/>
                                        <p:tgtEl>
                                          <p:spTgt spid="50"/>
                                        </p:tgtEl>
                                      </p:cBhvr>
                                    </p:animEffect>
                                    <p:set>
                                      <p:cBhvr>
                                        <p:cTn id="174" dur="1" fill="hold">
                                          <p:stCondLst>
                                            <p:cond delay="499"/>
                                          </p:stCondLst>
                                        </p:cTn>
                                        <p:tgtEl>
                                          <p:spTgt spid="50"/>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57"/>
                                        </p:tgtEl>
                                      </p:cBhvr>
                                    </p:animEffect>
                                    <p:set>
                                      <p:cBhvr>
                                        <p:cTn id="177" dur="1" fill="hold">
                                          <p:stCondLst>
                                            <p:cond delay="499"/>
                                          </p:stCondLst>
                                        </p:cTn>
                                        <p:tgtEl>
                                          <p:spTgt spid="57"/>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57"/>
                                        </p:tgtEl>
                                      </p:cBhvr>
                                    </p:animEffect>
                                    <p:set>
                                      <p:cBhvr>
                                        <p:cTn id="18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7" grpId="0" animBg="1"/>
      <p:bldP spid="30" grpId="0" animBg="1"/>
      <p:bldP spid="30" grpId="1" animBg="1"/>
      <p:bldP spid="30" grpId="2" animBg="1"/>
      <p:bldP spid="46" grpId="0" animBg="1"/>
      <p:bldP spid="46" grpId="1" animBg="1"/>
      <p:bldP spid="54" grpId="0" animBg="1"/>
      <p:bldP spid="54"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5" grpId="0" animBg="1"/>
      <p:bldP spid="55" grpId="1" animBg="1"/>
      <p:bldP spid="55" grpId="2" animBg="1"/>
      <p:bldP spid="52" grpId="0" animBg="1"/>
      <p:bldP spid="52" grpId="1" animBg="1"/>
      <p:bldP spid="53" grpId="0" animBg="1"/>
      <p:bldP spid="53" grpId="1" animBg="1"/>
      <p:bldP spid="56" grpId="0" animBg="1"/>
      <p:bldP spid="56" grpId="1" animBg="1"/>
      <p:bldP spid="57" grpId="0" animBg="1"/>
      <p:bldP spid="5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 avec coin arrondi 18">
            <a:extLst>
              <a:ext uri="{FF2B5EF4-FFF2-40B4-BE49-F238E27FC236}">
                <a16:creationId xmlns:a16="http://schemas.microsoft.com/office/drawing/2014/main" id="{EF9C9019-343C-474C-B937-1341B4A073B8}"/>
              </a:ext>
            </a:extLst>
          </p:cNvPr>
          <p:cNvSpPr/>
          <p:nvPr/>
        </p:nvSpPr>
        <p:spPr>
          <a:xfrm>
            <a:off x="342887" y="1194538"/>
            <a:ext cx="7942131" cy="2518480"/>
          </a:xfrm>
          <a:prstGeom prst="round1Rect">
            <a:avLst>
              <a:gd name="adj" fmla="val 7412"/>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2000">
                <a:effectLst/>
                <a:ea typeface="Calibri" panose="020F0502020204030204" pitchFamily="34" charset="0"/>
                <a:cs typeface="Arial" panose="020B0604020202020204" pitchFamily="34" charset="0"/>
              </a:rPr>
              <a:t> </a:t>
            </a:r>
          </a:p>
        </p:txBody>
      </p:sp>
      <p:grpSp>
        <p:nvGrpSpPr>
          <p:cNvPr id="21" name="Groupe 20">
            <a:extLst>
              <a:ext uri="{FF2B5EF4-FFF2-40B4-BE49-F238E27FC236}">
                <a16:creationId xmlns:a16="http://schemas.microsoft.com/office/drawing/2014/main" id="{FC64D330-9EAB-412F-B40B-069F610732A3}"/>
              </a:ext>
            </a:extLst>
          </p:cNvPr>
          <p:cNvGrpSpPr/>
          <p:nvPr/>
        </p:nvGrpSpPr>
        <p:grpSpPr>
          <a:xfrm>
            <a:off x="144887" y="806744"/>
            <a:ext cx="2169227" cy="578445"/>
            <a:chOff x="-32767" y="7172"/>
            <a:chExt cx="1398804" cy="334328"/>
          </a:xfrm>
        </p:grpSpPr>
        <p:sp>
          <p:nvSpPr>
            <p:cNvPr id="22" name="Rectangle : avec coin arrondi 21">
              <a:extLst>
                <a:ext uri="{FF2B5EF4-FFF2-40B4-BE49-F238E27FC236}">
                  <a16:creationId xmlns:a16="http://schemas.microsoft.com/office/drawing/2014/main" id="{044DC1CA-80CF-4453-98D5-6D60B55362D4}"/>
                </a:ext>
              </a:extLst>
            </p:cNvPr>
            <p:cNvSpPr/>
            <p:nvPr/>
          </p:nvSpPr>
          <p:spPr>
            <a:xfrm>
              <a:off x="288788" y="57687"/>
              <a:ext cx="1077249" cy="251830"/>
            </a:xfrm>
            <a:prstGeom prst="round1Rect">
              <a:avLst>
                <a:gd name="adj" fmla="val 2540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2800" b="1" dirty="0">
                  <a:effectLst/>
                  <a:ea typeface="Calibri" panose="020F0502020204030204" pitchFamily="34" charset="0"/>
                  <a:cs typeface="Calibri" panose="020F0502020204030204" pitchFamily="34" charset="0"/>
                </a:rPr>
                <a:t>Exercice</a:t>
              </a:r>
              <a:endParaRPr lang="fr-FR" sz="2000" dirty="0">
                <a:effectLst/>
                <a:ea typeface="Calibri" panose="020F0502020204030204" pitchFamily="34" charset="0"/>
                <a:cs typeface="Arial" panose="020B0604020202020204" pitchFamily="34" charset="0"/>
              </a:endParaRPr>
            </a:p>
          </p:txBody>
        </p:sp>
        <p:sp>
          <p:nvSpPr>
            <p:cNvPr id="23" name="Corde 22">
              <a:extLst>
                <a:ext uri="{FF2B5EF4-FFF2-40B4-BE49-F238E27FC236}">
                  <a16:creationId xmlns:a16="http://schemas.microsoft.com/office/drawing/2014/main" id="{6CDE37C6-6D2A-462D-AD0B-34B295AEE245}"/>
                </a:ext>
              </a:extLst>
            </p:cNvPr>
            <p:cNvSpPr/>
            <p:nvPr/>
          </p:nvSpPr>
          <p:spPr>
            <a:xfrm>
              <a:off x="-32767" y="7172"/>
              <a:ext cx="457983" cy="334328"/>
            </a:xfrm>
            <a:prstGeom prst="chord">
              <a:avLst>
                <a:gd name="adj1" fmla="val 3563906"/>
                <a:gd name="adj2" fmla="val 1930019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nSpc>
                  <a:spcPts val="4200"/>
                </a:lnSpc>
                <a:spcAft>
                  <a:spcPts val="600"/>
                </a:spcAft>
              </a:pPr>
              <a:r>
                <a:rPr lang="fr-FR" sz="4000" dirty="0">
                  <a:effectLst/>
                  <a:latin typeface="AR DESTINE" panose="02000000000000000000" pitchFamily="2" charset="0"/>
                  <a:ea typeface="Calibri" panose="020F0502020204030204" pitchFamily="34" charset="0"/>
                  <a:cs typeface="Arial" panose="020B0604020202020204" pitchFamily="34" charset="0"/>
                </a:rPr>
                <a:t>1</a:t>
              </a:r>
              <a:r>
                <a:rPr lang="fr-FR" sz="3200" b="1" baseline="30000" dirty="0">
                  <a:effectLst/>
                  <a:ea typeface="Calibri" panose="020F0502020204030204" pitchFamily="34" charset="0"/>
                  <a:cs typeface="Calibri" panose="020F0502020204030204" pitchFamily="34" charset="0"/>
                </a:rPr>
                <a:t>er</a:t>
              </a:r>
              <a:r>
                <a:rPr lang="fr-FR" sz="900" dirty="0">
                  <a:effectLst/>
                  <a:latin typeface="AR DESTINE" panose="02000000000000000000" pitchFamily="2" charset="0"/>
                  <a:ea typeface="Calibri" panose="020F0502020204030204" pitchFamily="34" charset="0"/>
                  <a:cs typeface="Arial" panose="020B0604020202020204" pitchFamily="34" charset="0"/>
                </a:rPr>
                <a:t> </a:t>
              </a:r>
              <a:endParaRPr lang="fr-FR" sz="2000" dirty="0">
                <a:effectLst/>
                <a:ea typeface="Calibri" panose="020F0502020204030204" pitchFamily="34" charset="0"/>
                <a:cs typeface="Arial" panose="020B0604020202020204" pitchFamily="34" charset="0"/>
              </a:endParaRPr>
            </a:p>
          </p:txBody>
        </p:sp>
      </p:grpSp>
      <p:sp>
        <p:nvSpPr>
          <p:cNvPr id="18" name="Rectangle : avec coins arrondis en haut 17">
            <a:extLst>
              <a:ext uri="{FF2B5EF4-FFF2-40B4-BE49-F238E27FC236}">
                <a16:creationId xmlns:a16="http://schemas.microsoft.com/office/drawing/2014/main" id="{F1752BF7-26C2-4F7C-9C85-0EF4BB39CFD2}"/>
              </a:ext>
            </a:extLst>
          </p:cNvPr>
          <p:cNvSpPr/>
          <p:nvPr/>
        </p:nvSpPr>
        <p:spPr>
          <a:xfrm>
            <a:off x="2329889" y="1058365"/>
            <a:ext cx="3607117" cy="395820"/>
          </a:xfrm>
          <a:prstGeom prst="round2SameRect">
            <a:avLst>
              <a:gd name="adj1" fmla="val 0"/>
              <a:gd name="adj2" fmla="val 36893"/>
            </a:avLst>
          </a:prstGeom>
          <a:solidFill>
            <a:sysClr val="window" lastClr="FFFFFF"/>
          </a:solidFill>
          <a:ln w="19050" cap="rnd" cmpd="sng" algn="ctr">
            <a:solidFill>
              <a:sysClr val="window" lastClr="FFFFFF"/>
            </a:solidFill>
            <a:prstDash val="solid"/>
          </a:ln>
          <a:effectLst/>
        </p:spPr>
        <p:txBody>
          <a:bodyPr rot="0" spcFirstLastPara="0" vert="horz" wrap="square" lIns="72000" tIns="45720" rIns="36000" bIns="0" numCol="1" spcCol="0" rtlCol="0" fromWordArt="0" anchor="ctr" anchorCtr="0" forceAA="0" compatLnSpc="1">
            <a:prstTxWarp prst="textNoShape">
              <a:avLst/>
            </a:prstTxWarp>
            <a:noAutofit/>
          </a:bodyPr>
          <a:lstStyle/>
          <a:p>
            <a:pPr marL="540385" indent="-540385">
              <a:lnSpc>
                <a:spcPts val="1200"/>
              </a:lnSpc>
              <a:spcAft>
                <a:spcPts val="800"/>
              </a:spcAft>
            </a:pPr>
            <a:r>
              <a:rPr lang="fr-FR" sz="2800" b="1" u="sng">
                <a:ln>
                  <a:noFill/>
                </a:ln>
                <a:solidFill>
                  <a:srgbClr val="056E9F"/>
                </a:solidFill>
                <a:effectLst/>
                <a:latin typeface="Calibri" panose="020F0502020204030204" pitchFamily="34" charset="0"/>
                <a:ea typeface="Calibri" panose="020F0502020204030204" pitchFamily="34" charset="0"/>
                <a:cs typeface="Calibri" panose="020F0502020204030204" pitchFamily="34" charset="0"/>
              </a:rPr>
              <a:t>ÉTAU DE BRICOLAGE:</a:t>
            </a:r>
            <a:endParaRPr lang="fr-FR" sz="2000">
              <a:effectLst/>
              <a:latin typeface="Calibri" panose="020F0502020204030204" pitchFamily="34" charset="0"/>
              <a:ea typeface="Calibri" panose="020F050202020403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8F8CBDD-04DE-4B03-8E0C-84D8406AD5F8}"/>
              </a:ext>
            </a:extLst>
          </p:cNvPr>
          <p:cNvSpPr/>
          <p:nvPr/>
        </p:nvSpPr>
        <p:spPr>
          <a:xfrm>
            <a:off x="42877" y="1458551"/>
            <a:ext cx="8318213" cy="2246769"/>
          </a:xfrm>
          <a:prstGeom prst="rect">
            <a:avLst/>
          </a:prstGeom>
        </p:spPr>
        <p:txBody>
          <a:bodyPr wrap="square">
            <a:spAutoFit/>
          </a:bodyPr>
          <a:lstStyle/>
          <a:p>
            <a:pPr marL="450850" indent="80963">
              <a:tabLst>
                <a:tab pos="866140" algn="l"/>
              </a:tabLst>
            </a:pPr>
            <a:r>
              <a:rPr lang="fr-FR" sz="2800" dirty="0">
                <a:solidFill>
                  <a:srgbClr val="000000"/>
                </a:solidFill>
                <a:ea typeface="Times New Roman" panose="02020603050405020304" pitchFamily="18" charset="0"/>
              </a:rPr>
              <a:t>L’étau de bricolage, représenté par son dessin d’ensemble page 2, permet d’immobiliser des pièces entre ses deux mors. Cet étau peut se fixer temporairement sur le bord d’une table de travail à l’aide de vis ( 11 ). </a:t>
            </a:r>
          </a:p>
        </p:txBody>
      </p:sp>
      <p:pic>
        <p:nvPicPr>
          <p:cNvPr id="26" name="Image 25">
            <a:extLst>
              <a:ext uri="{FF2B5EF4-FFF2-40B4-BE49-F238E27FC236}">
                <a16:creationId xmlns:a16="http://schemas.microsoft.com/office/drawing/2014/main" id="{6B0B3547-1AB5-4CEB-A7C6-24A46810870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2" name="Image 1">
            <a:hlinkClick r:id="rId6" action="ppaction://hlinksldjump"/>
            <a:extLst>
              <a:ext uri="{FF2B5EF4-FFF2-40B4-BE49-F238E27FC236}">
                <a16:creationId xmlns:a16="http://schemas.microsoft.com/office/drawing/2014/main" id="{490AE801-0BCD-47F8-8CA2-EB5C731D2EBE}"/>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C9BBEF68-4C00-4F4B-9E41-43B66724A6E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00" b="74278" l="19625" r="71542">
                        <a14:foregroundMark x1="52500" y1="9500" x2="54875" y2="15389"/>
                        <a14:foregroundMark x1="68083" y1="13111" x2="69958" y2="32611"/>
                        <a14:foregroundMark x1="69958" y1="32611" x2="69417" y2="40667"/>
                        <a14:foregroundMark x1="57750" y1="23278" x2="53500" y2="13111"/>
                        <a14:foregroundMark x1="37917" y1="33444" x2="39792" y2="33444"/>
                        <a14:foregroundMark x1="51625" y1="29611" x2="56542" y2="29167"/>
                        <a14:foregroundMark x1="59250" y1="29167" x2="58750" y2="34778"/>
                        <a14:foregroundMark x1="53500" y1="67333" x2="53500" y2="72778"/>
                        <a14:foregroundMark x1="19625" y1="52889" x2="20458" y2="55833"/>
                        <a14:foregroundMark x1="45542" y1="74333" x2="55208" y2="71889"/>
                        <a14:foregroundMark x1="68083" y1="10611" x2="68750" y2="12000"/>
                        <a14:foregroundMark x1="70958" y1="22667" x2="71542" y2="27111"/>
                        <a14:foregroundMark x1="69875" y1="30056" x2="69875" y2="31889"/>
                        <a14:foregroundMark x1="69583" y1="29667" x2="70000" y2="31333"/>
                      </a14:backgroundRemoval>
                    </a14:imgEffect>
                  </a14:imgLayer>
                </a14:imgProps>
              </a:ext>
              <a:ext uri="{28A0092B-C50C-407E-A947-70E740481C1C}">
                <a14:useLocalDpi xmlns:a14="http://schemas.microsoft.com/office/drawing/2010/main" val="0"/>
              </a:ext>
            </a:extLst>
          </a:blip>
          <a:srcRect l="13908" t="5327" r="26712" b="18477"/>
          <a:stretch/>
        </p:blipFill>
        <p:spPr>
          <a:xfrm flipH="1">
            <a:off x="4195389" y="2901366"/>
            <a:ext cx="3815433" cy="3671937"/>
          </a:xfrm>
          <a:prstGeom prst="rect">
            <a:avLst/>
          </a:prstGeom>
        </p:spPr>
      </p:pic>
    </p:spTree>
    <p:extLst>
      <p:ext uri="{BB962C8B-B14F-4D97-AF65-F5344CB8AC3E}">
        <p14:creationId xmlns:p14="http://schemas.microsoft.com/office/powerpoint/2010/main" val="428858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75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par>
                                <p:cTn id="16" presetID="22" presetClass="entr" presetSubtype="8" fill="hold" grpId="0" nodeType="withEffect">
                                  <p:stCondLst>
                                    <p:cond delay="0"/>
                                  </p:stCondLst>
                                  <p:iterate type="lt">
                                    <p:tmPct val="10000"/>
                                  </p:iterate>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111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42" presetClass="path" presetSubtype="0" accel="50000" decel="50000" fill="hold" nodeType="withEffect">
                                  <p:stCondLst>
                                    <p:cond delay="0"/>
                                  </p:stCondLst>
                                  <p:childTnLst>
                                    <p:animMotion origin="layout" path="M -8.33333E-7 -7.40741E-7 L 0.32162 -0.30278 " pathEditMode="relative" rAng="0" ptsTypes="AA">
                                      <p:cBhvr>
                                        <p:cTn id="29" dur="2000" spd="-100000" fill="hold"/>
                                        <p:tgtEl>
                                          <p:spTgt spid="4"/>
                                        </p:tgtEl>
                                        <p:attrNameLst>
                                          <p:attrName>ppt_x</p:attrName>
                                          <p:attrName>ppt_y</p:attrName>
                                        </p:attrNameLst>
                                      </p:cBhvr>
                                      <p:rCtr x="16081" y="-15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Image 25">
            <a:extLst>
              <a:ext uri="{FF2B5EF4-FFF2-40B4-BE49-F238E27FC236}">
                <a16:creationId xmlns:a16="http://schemas.microsoft.com/office/drawing/2014/main" id="{6B0B3547-1AB5-4CEB-A7C6-24A46810870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20" name="étau">
            <a:hlinkClick r:id="" action="ppaction://media"/>
            <a:extLst>
              <a:ext uri="{FF2B5EF4-FFF2-40B4-BE49-F238E27FC236}">
                <a16:creationId xmlns:a16="http://schemas.microsoft.com/office/drawing/2014/main" id="{CD2421B8-7148-4D19-A43F-2E6E8D7273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9037" r="8680"/>
          <a:stretch/>
        </p:blipFill>
        <p:spPr>
          <a:xfrm>
            <a:off x="1192696" y="1417981"/>
            <a:ext cx="6294782" cy="4371561"/>
          </a:xfrm>
          <a:prstGeom prst="rect">
            <a:avLst/>
          </a:prstGeom>
          <a:effectLst>
            <a:softEdge rad="127000"/>
          </a:effectLst>
        </p:spPr>
      </p:pic>
      <p:pic>
        <p:nvPicPr>
          <p:cNvPr id="2" name="Image 1">
            <a:hlinkClick r:id="rId9" action="ppaction://hlinksldjump"/>
            <a:extLst>
              <a:ext uri="{FF2B5EF4-FFF2-40B4-BE49-F238E27FC236}">
                <a16:creationId xmlns:a16="http://schemas.microsoft.com/office/drawing/2014/main" id="{5CEFDA2C-2A49-4789-AD1E-2C28075CE1E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08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1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repeatCount="indefinite" fill="hold" display="0">
                  <p:stCondLst>
                    <p:cond delay="indefinite"/>
                  </p:stCondLst>
                </p:cTn>
                <p:tgtEl>
                  <p:spTgt spid="2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 avec coin arrondi 24">
            <a:extLst>
              <a:ext uri="{FF2B5EF4-FFF2-40B4-BE49-F238E27FC236}">
                <a16:creationId xmlns:a16="http://schemas.microsoft.com/office/drawing/2014/main" id="{84BD938F-E1AA-4716-9AC8-BE9F5D5E4D63}"/>
              </a:ext>
            </a:extLst>
          </p:cNvPr>
          <p:cNvSpPr/>
          <p:nvPr/>
        </p:nvSpPr>
        <p:spPr>
          <a:xfrm>
            <a:off x="60166" y="664636"/>
            <a:ext cx="8376997" cy="2845926"/>
          </a:xfrm>
          <a:prstGeom prst="round2SameRect">
            <a:avLst>
              <a:gd name="adj1" fmla="val 6183"/>
              <a:gd name="adj2" fmla="val 0"/>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2000">
                <a:effectLst/>
                <a:ea typeface="Calibri" panose="020F0502020204030204" pitchFamily="34" charset="0"/>
                <a:cs typeface="Arial" panose="020B0604020202020204" pitchFamily="34" charset="0"/>
              </a:rPr>
              <a:t> </a:t>
            </a:r>
          </a:p>
        </p:txBody>
      </p:sp>
      <p:sp>
        <p:nvSpPr>
          <p:cNvPr id="13" name="Flèche : pentagone 12">
            <a:extLst>
              <a:ext uri="{FF2B5EF4-FFF2-40B4-BE49-F238E27FC236}">
                <a16:creationId xmlns:a16="http://schemas.microsoft.com/office/drawing/2014/main" id="{49FE812E-DDC4-45F8-AF31-6F07C1161AFC}"/>
              </a:ext>
            </a:extLst>
          </p:cNvPr>
          <p:cNvSpPr/>
          <p:nvPr/>
        </p:nvSpPr>
        <p:spPr>
          <a:xfrm>
            <a:off x="322575" y="499587"/>
            <a:ext cx="3400911" cy="528889"/>
          </a:xfrm>
          <a:prstGeom prst="homePlate">
            <a:avLst>
              <a:gd name="adj" fmla="val 24535"/>
            </a:avLst>
          </a:prstGeom>
          <a:solidFill>
            <a:srgbClr val="51C3F9">
              <a:lumMod val="50000"/>
            </a:srgbClr>
          </a:solidFill>
          <a:ln w="12700" cap="rnd" cmpd="sng" algn="ctr">
            <a:solidFill>
              <a:srgbClr val="44C1A3">
                <a:lumMod val="75000"/>
              </a:srgbClr>
            </a:solidFill>
            <a:prstDash val="solid"/>
          </a:ln>
          <a:effectLst/>
        </p:spPr>
        <p:txBody>
          <a:bodyPr rot="0" spcFirstLastPara="0" vert="horz" wrap="square" lIns="72000" tIns="36000" rIns="36000" bIns="0" numCol="1" spcCol="0" rtlCol="0" fromWordArt="0" anchor="ctr" anchorCtr="0" forceAA="0" compatLnSpc="1">
            <a:prstTxWarp prst="textNoShape">
              <a:avLst/>
            </a:prstTxWarp>
            <a:noAutofit/>
          </a:bodyPr>
          <a:lstStyle/>
          <a:p>
            <a:pPr marL="540385" indent="-540385" algn="ctr"/>
            <a:r>
              <a:rPr lang="fr-FR" sz="2800" b="1"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TRAVAIL DEMANDE </a:t>
            </a:r>
            <a:r>
              <a:rPr lang="fr-FR" sz="2400" b="1"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F250AC5-0E13-452B-9DEA-E6DD4CFCF65D}"/>
              </a:ext>
            </a:extLst>
          </p:cNvPr>
          <p:cNvSpPr/>
          <p:nvPr/>
        </p:nvSpPr>
        <p:spPr>
          <a:xfrm>
            <a:off x="60165" y="1067637"/>
            <a:ext cx="8484331" cy="2062103"/>
          </a:xfrm>
          <a:prstGeom prst="rect">
            <a:avLst/>
          </a:prstGeom>
          <a:noFill/>
          <a:ln>
            <a:noFill/>
          </a:ln>
        </p:spPr>
        <p:txBody>
          <a:bodyPr wrap="square">
            <a:spAutoFit/>
          </a:bodyPr>
          <a:lstStyle/>
          <a:p>
            <a:r>
              <a:rPr lang="fr-FR" sz="2800" dirty="0">
                <a:solidFill>
                  <a:srgbClr val="000000"/>
                </a:solidFill>
                <a:ea typeface="Times New Roman" panose="02020603050405020304" pitchFamily="18" charset="0"/>
              </a:rPr>
              <a:t>1-  Sur le dessin d’ensemble, colorier les parties visibles :</a:t>
            </a:r>
          </a:p>
          <a:p>
            <a:pPr marL="723900"/>
            <a:r>
              <a:rPr lang="fr-FR" sz="2800" dirty="0">
                <a:solidFill>
                  <a:srgbClr val="000000"/>
                </a:solidFill>
                <a:highlight>
                  <a:srgbClr val="00FF00"/>
                </a:highlight>
                <a:ea typeface="Times New Roman" panose="02020603050405020304" pitchFamily="18" charset="0"/>
              </a:rPr>
              <a:t>☛ Le mors fixe ( 3 ) en vert.</a:t>
            </a:r>
          </a:p>
          <a:p>
            <a:pPr marL="723900"/>
            <a:endParaRPr lang="fr-FR" sz="800" dirty="0">
              <a:solidFill>
                <a:srgbClr val="000000"/>
              </a:solidFill>
              <a:highlight>
                <a:srgbClr val="00FF00"/>
              </a:highlight>
              <a:ea typeface="Times New Roman" panose="02020603050405020304" pitchFamily="18" charset="0"/>
            </a:endParaRPr>
          </a:p>
          <a:p>
            <a:pPr marL="723900"/>
            <a:r>
              <a:rPr lang="fr-FR" sz="2800" dirty="0">
                <a:solidFill>
                  <a:schemeClr val="bg1"/>
                </a:solidFill>
                <a:highlight>
                  <a:srgbClr val="FF0000"/>
                </a:highlight>
                <a:ea typeface="Times New Roman" panose="02020603050405020304" pitchFamily="18" charset="0"/>
              </a:rPr>
              <a:t>☛ La vis de manœuvre(1) en rouge.</a:t>
            </a:r>
          </a:p>
          <a:p>
            <a:pPr marL="723900"/>
            <a:endParaRPr lang="fr-FR" sz="800" dirty="0">
              <a:solidFill>
                <a:schemeClr val="bg1"/>
              </a:solidFill>
              <a:highlight>
                <a:srgbClr val="FF0000"/>
              </a:highlight>
              <a:ea typeface="Times New Roman" panose="02020603050405020304" pitchFamily="18" charset="0"/>
            </a:endParaRPr>
          </a:p>
          <a:p>
            <a:pPr marL="723900"/>
            <a:r>
              <a:rPr lang="fr-FR" sz="2800" dirty="0">
                <a:solidFill>
                  <a:srgbClr val="000000"/>
                </a:solidFill>
                <a:highlight>
                  <a:srgbClr val="FFFF00"/>
                </a:highlight>
                <a:ea typeface="Times New Roman" panose="02020603050405020304" pitchFamily="18" charset="0"/>
              </a:rPr>
              <a:t>☛ Les plaquettes de serrage(5) en jaune.</a:t>
            </a:r>
          </a:p>
        </p:txBody>
      </p:sp>
      <p:pic>
        <p:nvPicPr>
          <p:cNvPr id="2" name="Image 1">
            <a:extLst>
              <a:ext uri="{FF2B5EF4-FFF2-40B4-BE49-F238E27FC236}">
                <a16:creationId xmlns:a16="http://schemas.microsoft.com/office/drawing/2014/main" id="{07EFB14B-24BF-4105-8161-1326551ED4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grpSp>
        <p:nvGrpSpPr>
          <p:cNvPr id="16" name="Groupe 15">
            <a:extLst>
              <a:ext uri="{FF2B5EF4-FFF2-40B4-BE49-F238E27FC236}">
                <a16:creationId xmlns:a16="http://schemas.microsoft.com/office/drawing/2014/main" id="{B30F403D-1222-40FD-BB9B-9F83275798FE}"/>
              </a:ext>
            </a:extLst>
          </p:cNvPr>
          <p:cNvGrpSpPr/>
          <p:nvPr/>
        </p:nvGrpSpPr>
        <p:grpSpPr>
          <a:xfrm flipH="1">
            <a:off x="4168105" y="3330965"/>
            <a:ext cx="3002716" cy="3244059"/>
            <a:chOff x="3810305" y="2633429"/>
            <a:chExt cx="3591507" cy="3824220"/>
          </a:xfrm>
        </p:grpSpPr>
        <p:pic>
          <p:nvPicPr>
            <p:cNvPr id="17" name="Image 16">
              <a:extLst>
                <a:ext uri="{FF2B5EF4-FFF2-40B4-BE49-F238E27FC236}">
                  <a16:creationId xmlns:a16="http://schemas.microsoft.com/office/drawing/2014/main" id="{2733D015-6988-4AD8-A25E-A4128E19C83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10305" y="2633429"/>
              <a:ext cx="3591507" cy="3791035"/>
            </a:xfrm>
            <a:prstGeom prst="rect">
              <a:avLst/>
            </a:prstGeom>
          </p:spPr>
        </p:pic>
        <p:sp>
          <p:nvSpPr>
            <p:cNvPr id="18" name="ZoneTexte 17">
              <a:extLst>
                <a:ext uri="{FF2B5EF4-FFF2-40B4-BE49-F238E27FC236}">
                  <a16:creationId xmlns:a16="http://schemas.microsoft.com/office/drawing/2014/main" id="{02A36B11-68CF-4667-AFC7-1FF2272E8945}"/>
                </a:ext>
              </a:extLst>
            </p:cNvPr>
            <p:cNvSpPr txBox="1"/>
            <p:nvPr/>
          </p:nvSpPr>
          <p:spPr>
            <a:xfrm>
              <a:off x="4854481" y="6088317"/>
              <a:ext cx="2097369" cy="369332"/>
            </a:xfrm>
            <a:prstGeom prst="rect">
              <a:avLst/>
            </a:prstGeom>
            <a:noFill/>
          </p:spPr>
          <p:txBody>
            <a:bodyPr wrap="none" rtlCol="0">
              <a:spAutoFit/>
            </a:bodyPr>
            <a:lstStyle/>
            <a:p>
              <a:r>
                <a:rPr lang="fr-FR" dirty="0">
                  <a:solidFill>
                    <a:srgbClr val="5B9BD5">
                      <a:lumMod val="75000"/>
                    </a:srgbClr>
                  </a:solidFill>
                </a:rPr>
                <a:t>ETAU DE BRICOLAGE</a:t>
              </a:r>
            </a:p>
          </p:txBody>
        </p:sp>
      </p:grpSp>
      <p:pic>
        <p:nvPicPr>
          <p:cNvPr id="3" name="Image 2">
            <a:hlinkClick r:id="rId7" action="ppaction://hlinksldjump"/>
            <a:extLst>
              <a:ext uri="{FF2B5EF4-FFF2-40B4-BE49-F238E27FC236}">
                <a16:creationId xmlns:a16="http://schemas.microsoft.com/office/drawing/2014/main" id="{07145E29-80D2-4977-AB0C-08192FF15182}"/>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38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19CD8365-6C1B-43CC-80DC-8722AE969CB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sp>
        <p:nvSpPr>
          <p:cNvPr id="10" name="Rectangle à coins arrondis 19">
            <a:extLst>
              <a:ext uri="{FF2B5EF4-FFF2-40B4-BE49-F238E27FC236}">
                <a16:creationId xmlns:a16="http://schemas.microsoft.com/office/drawing/2014/main" id="{F4B92E30-C781-4FCF-9EC1-69CD99E68C92}"/>
              </a:ext>
            </a:extLst>
          </p:cNvPr>
          <p:cNvSpPr/>
          <p:nvPr/>
        </p:nvSpPr>
        <p:spPr>
          <a:xfrm>
            <a:off x="9198066" y="1498027"/>
            <a:ext cx="820578" cy="1709000"/>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nvGrpSpPr>
          <p:cNvPr id="11" name="Groupe 10">
            <a:extLst>
              <a:ext uri="{FF2B5EF4-FFF2-40B4-BE49-F238E27FC236}">
                <a16:creationId xmlns:a16="http://schemas.microsoft.com/office/drawing/2014/main" id="{602479AB-989B-45BD-9C9D-5A923A8FEA44}"/>
              </a:ext>
            </a:extLst>
          </p:cNvPr>
          <p:cNvGrpSpPr/>
          <p:nvPr/>
        </p:nvGrpSpPr>
        <p:grpSpPr>
          <a:xfrm>
            <a:off x="540887" y="465620"/>
            <a:ext cx="6742947" cy="673510"/>
            <a:chOff x="557886" y="431824"/>
            <a:chExt cx="5220845" cy="954108"/>
          </a:xfrm>
        </p:grpSpPr>
        <p:sp>
          <p:nvSpPr>
            <p:cNvPr id="12" name="Rectangle 11">
              <a:extLst>
                <a:ext uri="{FF2B5EF4-FFF2-40B4-BE49-F238E27FC236}">
                  <a16:creationId xmlns:a16="http://schemas.microsoft.com/office/drawing/2014/main" id="{D4FCE5B5-5EBF-48F8-B2E7-87C3790B394D}"/>
                </a:ext>
              </a:extLst>
            </p:cNvPr>
            <p:cNvSpPr/>
            <p:nvPr/>
          </p:nvSpPr>
          <p:spPr>
            <a:xfrm>
              <a:off x="1769448" y="431824"/>
              <a:ext cx="4009283" cy="954108"/>
            </a:xfrm>
            <a:prstGeom prst="rect">
              <a:avLst/>
            </a:prstGeom>
            <a:solidFill>
              <a:srgbClr val="00B050"/>
            </a:solidFill>
          </p:spPr>
          <p:txBody>
            <a:bodyPr wrap="square">
              <a:spAutoFit/>
            </a:bodyPr>
            <a:lstStyle/>
            <a:p>
              <a:pPr marL="723900" indent="-628650"/>
              <a:r>
                <a:rPr lang="fr-FR" sz="2800" dirty="0">
                  <a:solidFill>
                    <a:prstClr val="white"/>
                  </a:solidFill>
                  <a:ea typeface="Times New Roman" panose="02020603050405020304" pitchFamily="18" charset="0"/>
                </a:rPr>
                <a:t>  ☛ Le Mors Fixe (3) en vert.</a:t>
              </a:r>
            </a:p>
          </p:txBody>
        </p:sp>
        <p:sp>
          <p:nvSpPr>
            <p:cNvPr id="13" name="Rectangle 12">
              <a:extLst>
                <a:ext uri="{FF2B5EF4-FFF2-40B4-BE49-F238E27FC236}">
                  <a16:creationId xmlns:a16="http://schemas.microsoft.com/office/drawing/2014/main" id="{769E04DC-93D8-4399-9B98-D94A228267C3}"/>
                </a:ext>
              </a:extLst>
            </p:cNvPr>
            <p:cNvSpPr/>
            <p:nvPr/>
          </p:nvSpPr>
          <p:spPr>
            <a:xfrm>
              <a:off x="557886" y="574819"/>
              <a:ext cx="1401346" cy="461665"/>
            </a:xfrm>
            <a:prstGeom prst="rect">
              <a:avLst/>
            </a:prstGeom>
          </p:spPr>
          <p:txBody>
            <a:bodyPr wrap="none">
              <a:spAutoFit/>
            </a:bodyPr>
            <a:lstStyle/>
            <a:p>
              <a:r>
                <a:rPr lang="fr-FR" sz="2400" dirty="0">
                  <a:solidFill>
                    <a:srgbClr val="000000"/>
                  </a:solidFill>
                  <a:ea typeface="Times New Roman" panose="02020603050405020304" pitchFamily="18" charset="0"/>
                </a:rPr>
                <a:t>Colorier : </a:t>
              </a:r>
              <a:endParaRPr lang="fr-FR" sz="2400" dirty="0">
                <a:solidFill>
                  <a:prstClr val="black"/>
                </a:solidFill>
              </a:endParaRPr>
            </a:p>
          </p:txBody>
        </p:sp>
      </p:grpSp>
      <p:pic>
        <p:nvPicPr>
          <p:cNvPr id="14" name="mors fixe">
            <a:hlinkClick r:id="" action="ppaction://media"/>
            <a:extLst>
              <a:ext uri="{FF2B5EF4-FFF2-40B4-BE49-F238E27FC236}">
                <a16:creationId xmlns:a16="http://schemas.microsoft.com/office/drawing/2014/main" id="{837CD3E0-7BE3-489F-9BD4-353465D8534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r="6565"/>
          <a:stretch/>
        </p:blipFill>
        <p:spPr>
          <a:xfrm>
            <a:off x="481222" y="1542924"/>
            <a:ext cx="7072517" cy="4881540"/>
          </a:xfrm>
          <a:prstGeom prst="rect">
            <a:avLst/>
          </a:prstGeom>
          <a:effectLst>
            <a:softEdge rad="635000"/>
          </a:effectLst>
        </p:spPr>
      </p:pic>
      <p:pic>
        <p:nvPicPr>
          <p:cNvPr id="2" name="Image 1">
            <a:hlinkClick r:id="rId10" action="ppaction://hlinksldjump"/>
            <a:extLst>
              <a:ext uri="{FF2B5EF4-FFF2-40B4-BE49-F238E27FC236}">
                <a16:creationId xmlns:a16="http://schemas.microsoft.com/office/drawing/2014/main" id="{8AFB0310-7EF2-4EEE-AF34-E2A29897015F}"/>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9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2488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4"/>
                                        </p:tgtEl>
                                      </p:cBhvr>
                                    </p:cmd>
                                  </p:childTnLst>
                                </p:cTn>
                              </p:par>
                            </p:childTnLst>
                          </p:cTn>
                        </p:par>
                      </p:childTnLst>
                    </p:cTn>
                  </p:par>
                </p:childTnLst>
              </p:cTn>
              <p:nextCondLst>
                <p:cond evt="onClick" delay="0">
                  <p:tgtEl>
                    <p:spTgt spid="14"/>
                  </p:tgtEl>
                </p:cond>
              </p:nextCondLst>
            </p:seq>
            <p:video>
              <p:cMediaNode vol="80000">
                <p:cTn id="21" repeatCount="indefinite" fill="hold" display="0">
                  <p:stCondLst>
                    <p:cond delay="indefinite"/>
                  </p:stCondLst>
                </p:cTn>
                <p:tgtEl>
                  <p:spTgt spid="14"/>
                </p:tgtEl>
              </p:cMediaNode>
            </p:video>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44887" y="6263353"/>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EE459CAC-8A52-49B7-981E-BF6AFC7BEC9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10" name="Picture 9" descr="Numériser0014">
            <a:extLst>
              <a:ext uri="{FF2B5EF4-FFF2-40B4-BE49-F238E27FC236}">
                <a16:creationId xmlns:a16="http://schemas.microsoft.com/office/drawing/2014/main" id="{0B1FBCEF-25D7-408C-9C52-58FB6996B307}"/>
              </a:ext>
            </a:extLst>
          </p:cNvPr>
          <p:cNvPicPr preferRelativeResize="0">
            <a:picLocks noChangeArrowheads="1"/>
          </p:cNvPicPr>
          <p:nvPr/>
        </p:nvPicPr>
        <p:blipFill>
          <a:blip r:embed="rId7"/>
          <a:srcRect/>
          <a:stretch>
            <a:fillRect/>
          </a:stretch>
        </p:blipFill>
        <p:spPr>
          <a:xfrm>
            <a:off x="1461404" y="1139130"/>
            <a:ext cx="6626225" cy="6178550"/>
          </a:xfrm>
          <a:prstGeom prst="rect">
            <a:avLst/>
          </a:prstGeom>
          <a:noFill/>
          <a:ln/>
        </p:spPr>
      </p:pic>
      <p:sp>
        <p:nvSpPr>
          <p:cNvPr id="11" name="Rectangle à coins arrondis 19">
            <a:extLst>
              <a:ext uri="{FF2B5EF4-FFF2-40B4-BE49-F238E27FC236}">
                <a16:creationId xmlns:a16="http://schemas.microsoft.com/office/drawing/2014/main" id="{463E8093-DE8E-4FDA-85DF-B4A047843E7B}"/>
              </a:ext>
            </a:extLst>
          </p:cNvPr>
          <p:cNvSpPr/>
          <p:nvPr/>
        </p:nvSpPr>
        <p:spPr>
          <a:xfrm>
            <a:off x="9198066" y="1498027"/>
            <a:ext cx="820578" cy="1709000"/>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nvGrpSpPr>
          <p:cNvPr id="15" name="Groupe 14">
            <a:extLst>
              <a:ext uri="{FF2B5EF4-FFF2-40B4-BE49-F238E27FC236}">
                <a16:creationId xmlns:a16="http://schemas.microsoft.com/office/drawing/2014/main" id="{8B2047EC-93D9-4A61-A4E5-C8B711B81892}"/>
              </a:ext>
            </a:extLst>
          </p:cNvPr>
          <p:cNvGrpSpPr/>
          <p:nvPr/>
        </p:nvGrpSpPr>
        <p:grpSpPr>
          <a:xfrm>
            <a:off x="2576960" y="2197827"/>
            <a:ext cx="1508078" cy="3442893"/>
            <a:chOff x="3753982" y="1392072"/>
            <a:chExt cx="1508078" cy="3442893"/>
          </a:xfrm>
          <a:solidFill>
            <a:srgbClr val="00FF00">
              <a:alpha val="64706"/>
            </a:srgbClr>
          </a:solidFill>
        </p:grpSpPr>
        <p:sp>
          <p:nvSpPr>
            <p:cNvPr id="16" name="Forme libre 16">
              <a:extLst>
                <a:ext uri="{FF2B5EF4-FFF2-40B4-BE49-F238E27FC236}">
                  <a16:creationId xmlns:a16="http://schemas.microsoft.com/office/drawing/2014/main" id="{D0CBBF0F-C06A-4CCC-A756-15BEE5CF1B43}"/>
                </a:ext>
              </a:extLst>
            </p:cNvPr>
            <p:cNvSpPr/>
            <p:nvPr/>
          </p:nvSpPr>
          <p:spPr>
            <a:xfrm>
              <a:off x="3766782" y="1392072"/>
              <a:ext cx="491319" cy="934871"/>
            </a:xfrm>
            <a:custGeom>
              <a:avLst/>
              <a:gdLst>
                <a:gd name="connsiteX0" fmla="*/ 191069 w 491319"/>
                <a:gd name="connsiteY0" fmla="*/ 6824 h 934871"/>
                <a:gd name="connsiteX1" fmla="*/ 6824 w 491319"/>
                <a:gd name="connsiteY1" fmla="*/ 272955 h 934871"/>
                <a:gd name="connsiteX2" fmla="*/ 0 w 491319"/>
                <a:gd name="connsiteY2" fmla="*/ 934871 h 934871"/>
                <a:gd name="connsiteX3" fmla="*/ 327546 w 491319"/>
                <a:gd name="connsiteY3" fmla="*/ 934871 h 934871"/>
                <a:gd name="connsiteX4" fmla="*/ 327546 w 491319"/>
                <a:gd name="connsiteY4" fmla="*/ 818865 h 934871"/>
                <a:gd name="connsiteX5" fmla="*/ 491319 w 491319"/>
                <a:gd name="connsiteY5" fmla="*/ 818865 h 934871"/>
                <a:gd name="connsiteX6" fmla="*/ 491319 w 491319"/>
                <a:gd name="connsiteY6" fmla="*/ 0 h 934871"/>
                <a:gd name="connsiteX7" fmla="*/ 191069 w 491319"/>
                <a:gd name="connsiteY7" fmla="*/ 6824 h 93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319" h="934871">
                  <a:moveTo>
                    <a:pt x="191069" y="6824"/>
                  </a:moveTo>
                  <a:lnTo>
                    <a:pt x="6824" y="272955"/>
                  </a:lnTo>
                  <a:cubicBezTo>
                    <a:pt x="4549" y="493594"/>
                    <a:pt x="2275" y="714232"/>
                    <a:pt x="0" y="934871"/>
                  </a:cubicBezTo>
                  <a:lnTo>
                    <a:pt x="327546" y="934871"/>
                  </a:lnTo>
                  <a:lnTo>
                    <a:pt x="327546" y="818865"/>
                  </a:lnTo>
                  <a:lnTo>
                    <a:pt x="491319" y="818865"/>
                  </a:lnTo>
                  <a:lnTo>
                    <a:pt x="491319" y="0"/>
                  </a:lnTo>
                  <a:lnTo>
                    <a:pt x="191069" y="6824"/>
                  </a:lnTo>
                  <a:close/>
                </a:path>
              </a:pathLst>
            </a:cu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7" name="Forme libre 17">
              <a:extLst>
                <a:ext uri="{FF2B5EF4-FFF2-40B4-BE49-F238E27FC236}">
                  <a16:creationId xmlns:a16="http://schemas.microsoft.com/office/drawing/2014/main" id="{B8C4EC06-4E59-4688-AD7D-E5B0794FDF27}"/>
                </a:ext>
              </a:extLst>
            </p:cNvPr>
            <p:cNvSpPr/>
            <p:nvPr/>
          </p:nvSpPr>
          <p:spPr>
            <a:xfrm>
              <a:off x="3753982" y="2784143"/>
              <a:ext cx="1508078" cy="2040341"/>
            </a:xfrm>
            <a:custGeom>
              <a:avLst/>
              <a:gdLst>
                <a:gd name="connsiteX0" fmla="*/ 6824 w 1508078"/>
                <a:gd name="connsiteY0" fmla="*/ 0 h 2040341"/>
                <a:gd name="connsiteX1" fmla="*/ 341194 w 1508078"/>
                <a:gd name="connsiteY1" fmla="*/ 13648 h 2040341"/>
                <a:gd name="connsiteX2" fmla="*/ 341194 w 1508078"/>
                <a:gd name="connsiteY2" fmla="*/ 122830 h 2040341"/>
                <a:gd name="connsiteX3" fmla="*/ 504967 w 1508078"/>
                <a:gd name="connsiteY3" fmla="*/ 122830 h 2040341"/>
                <a:gd name="connsiteX4" fmla="*/ 498143 w 1508078"/>
                <a:gd name="connsiteY4" fmla="*/ 429905 h 2040341"/>
                <a:gd name="connsiteX5" fmla="*/ 498143 w 1508078"/>
                <a:gd name="connsiteY5" fmla="*/ 429905 h 2040341"/>
                <a:gd name="connsiteX6" fmla="*/ 661917 w 1508078"/>
                <a:gd name="connsiteY6" fmla="*/ 429905 h 2040341"/>
                <a:gd name="connsiteX7" fmla="*/ 668741 w 1508078"/>
                <a:gd name="connsiteY7" fmla="*/ 709684 h 2040341"/>
                <a:gd name="connsiteX8" fmla="*/ 675564 w 1508078"/>
                <a:gd name="connsiteY8" fmla="*/ 743803 h 2040341"/>
                <a:gd name="connsiteX9" fmla="*/ 675564 w 1508078"/>
                <a:gd name="connsiteY9" fmla="*/ 743803 h 2040341"/>
                <a:gd name="connsiteX10" fmla="*/ 750627 w 1508078"/>
                <a:gd name="connsiteY10" fmla="*/ 784747 h 2040341"/>
                <a:gd name="connsiteX11" fmla="*/ 1508078 w 1508078"/>
                <a:gd name="connsiteY11" fmla="*/ 982639 h 2040341"/>
                <a:gd name="connsiteX12" fmla="*/ 1501254 w 1508078"/>
                <a:gd name="connsiteY12" fmla="*/ 1125941 h 2040341"/>
                <a:gd name="connsiteX13" fmla="*/ 545911 w 1508078"/>
                <a:gd name="connsiteY13" fmla="*/ 1119117 h 2040341"/>
                <a:gd name="connsiteX14" fmla="*/ 545911 w 1508078"/>
                <a:gd name="connsiteY14" fmla="*/ 1740090 h 2040341"/>
                <a:gd name="connsiteX15" fmla="*/ 941696 w 1508078"/>
                <a:gd name="connsiteY15" fmla="*/ 1740090 h 2040341"/>
                <a:gd name="connsiteX16" fmla="*/ 914400 w 1508078"/>
                <a:gd name="connsiteY16" fmla="*/ 2040341 h 2040341"/>
                <a:gd name="connsiteX17" fmla="*/ 307075 w 1508078"/>
                <a:gd name="connsiteY17" fmla="*/ 2033517 h 2040341"/>
                <a:gd name="connsiteX18" fmla="*/ 266132 w 1508078"/>
                <a:gd name="connsiteY18" fmla="*/ 2013045 h 2040341"/>
                <a:gd name="connsiteX19" fmla="*/ 232012 w 1508078"/>
                <a:gd name="connsiteY19" fmla="*/ 1978926 h 2040341"/>
                <a:gd name="connsiteX20" fmla="*/ 211541 w 1508078"/>
                <a:gd name="connsiteY20" fmla="*/ 1937982 h 2040341"/>
                <a:gd name="connsiteX21" fmla="*/ 6824 w 1508078"/>
                <a:gd name="connsiteY21" fmla="*/ 1269242 h 2040341"/>
                <a:gd name="connsiteX22" fmla="*/ 0 w 1508078"/>
                <a:gd name="connsiteY22" fmla="*/ 1255594 h 2040341"/>
                <a:gd name="connsiteX23" fmla="*/ 6824 w 1508078"/>
                <a:gd name="connsiteY23" fmla="*/ 0 h 20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078" h="2040341">
                  <a:moveTo>
                    <a:pt x="6824" y="0"/>
                  </a:moveTo>
                  <a:lnTo>
                    <a:pt x="341194" y="13648"/>
                  </a:lnTo>
                  <a:lnTo>
                    <a:pt x="341194" y="122830"/>
                  </a:lnTo>
                  <a:lnTo>
                    <a:pt x="504967" y="122830"/>
                  </a:lnTo>
                  <a:lnTo>
                    <a:pt x="498143" y="429905"/>
                  </a:lnTo>
                  <a:lnTo>
                    <a:pt x="498143" y="429905"/>
                  </a:lnTo>
                  <a:lnTo>
                    <a:pt x="661917" y="429905"/>
                  </a:lnTo>
                  <a:lnTo>
                    <a:pt x="668741" y="709684"/>
                  </a:lnTo>
                  <a:lnTo>
                    <a:pt x="675564" y="743803"/>
                  </a:lnTo>
                  <a:lnTo>
                    <a:pt x="675564" y="743803"/>
                  </a:lnTo>
                  <a:lnTo>
                    <a:pt x="750627" y="784747"/>
                  </a:lnTo>
                  <a:lnTo>
                    <a:pt x="1508078" y="982639"/>
                  </a:lnTo>
                  <a:lnTo>
                    <a:pt x="1501254" y="1125941"/>
                  </a:lnTo>
                  <a:lnTo>
                    <a:pt x="545911" y="1119117"/>
                  </a:lnTo>
                  <a:lnTo>
                    <a:pt x="545911" y="1740090"/>
                  </a:lnTo>
                  <a:lnTo>
                    <a:pt x="941696" y="1740090"/>
                  </a:lnTo>
                  <a:lnTo>
                    <a:pt x="914400" y="2040341"/>
                  </a:lnTo>
                  <a:lnTo>
                    <a:pt x="307075" y="2033517"/>
                  </a:lnTo>
                  <a:lnTo>
                    <a:pt x="266132" y="2013045"/>
                  </a:lnTo>
                  <a:lnTo>
                    <a:pt x="232012" y="1978926"/>
                  </a:lnTo>
                  <a:lnTo>
                    <a:pt x="211541" y="1937982"/>
                  </a:lnTo>
                  <a:lnTo>
                    <a:pt x="6824" y="1269242"/>
                  </a:lnTo>
                  <a:lnTo>
                    <a:pt x="0" y="1255594"/>
                  </a:lnTo>
                  <a:cubicBezTo>
                    <a:pt x="2275" y="837063"/>
                    <a:pt x="4549" y="418531"/>
                    <a:pt x="6824" y="0"/>
                  </a:cubicBezTo>
                  <a:close/>
                </a:path>
              </a:pathLst>
            </a:cu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8" name="Forme libre 18">
              <a:extLst>
                <a:ext uri="{FF2B5EF4-FFF2-40B4-BE49-F238E27FC236}">
                  <a16:creationId xmlns:a16="http://schemas.microsoft.com/office/drawing/2014/main" id="{4B87BAB2-E17D-4F89-B1B7-BDD9A269BA50}"/>
                </a:ext>
              </a:extLst>
            </p:cNvPr>
            <p:cNvSpPr/>
            <p:nvPr/>
          </p:nvSpPr>
          <p:spPr>
            <a:xfrm>
              <a:off x="4918635" y="4518212"/>
              <a:ext cx="340659" cy="316753"/>
            </a:xfrm>
            <a:custGeom>
              <a:avLst/>
              <a:gdLst>
                <a:gd name="connsiteX0" fmla="*/ 0 w 328706"/>
                <a:gd name="connsiteY0" fmla="*/ 11953 h 316753"/>
                <a:gd name="connsiteX1" fmla="*/ 0 w 328706"/>
                <a:gd name="connsiteY1" fmla="*/ 316753 h 316753"/>
                <a:gd name="connsiteX2" fmla="*/ 304800 w 328706"/>
                <a:gd name="connsiteY2" fmla="*/ 298823 h 316753"/>
                <a:gd name="connsiteX3" fmla="*/ 322730 w 328706"/>
                <a:gd name="connsiteY3" fmla="*/ 256988 h 316753"/>
                <a:gd name="connsiteX4" fmla="*/ 328706 w 328706"/>
                <a:gd name="connsiteY4" fmla="*/ 173317 h 316753"/>
                <a:gd name="connsiteX5" fmla="*/ 328706 w 328706"/>
                <a:gd name="connsiteY5" fmla="*/ 0 h 316753"/>
                <a:gd name="connsiteX6" fmla="*/ 0 w 328706"/>
                <a:gd name="connsiteY6" fmla="*/ 11953 h 3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706" h="316753">
                  <a:moveTo>
                    <a:pt x="0" y="11953"/>
                  </a:moveTo>
                  <a:lnTo>
                    <a:pt x="0" y="316753"/>
                  </a:lnTo>
                  <a:lnTo>
                    <a:pt x="304800" y="298823"/>
                  </a:lnTo>
                  <a:lnTo>
                    <a:pt x="322730" y="256988"/>
                  </a:lnTo>
                  <a:lnTo>
                    <a:pt x="328706" y="173317"/>
                  </a:lnTo>
                  <a:lnTo>
                    <a:pt x="328706" y="0"/>
                  </a:lnTo>
                  <a:lnTo>
                    <a:pt x="0" y="11953"/>
                  </a:lnTo>
                  <a:close/>
                </a:path>
              </a:pathLst>
            </a:cu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9" name="Rectangle 18">
              <a:extLst>
                <a:ext uri="{FF2B5EF4-FFF2-40B4-BE49-F238E27FC236}">
                  <a16:creationId xmlns:a16="http://schemas.microsoft.com/office/drawing/2014/main" id="{0690B420-B248-4DA6-AB39-21DE882AB966}"/>
                </a:ext>
              </a:extLst>
            </p:cNvPr>
            <p:cNvSpPr/>
            <p:nvPr/>
          </p:nvSpPr>
          <p:spPr>
            <a:xfrm>
              <a:off x="4111813" y="2223246"/>
              <a:ext cx="144000" cy="36000"/>
            </a:xfrm>
            <a:prstGeom prst="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0" name="Rectangle 19">
              <a:extLst>
                <a:ext uri="{FF2B5EF4-FFF2-40B4-BE49-F238E27FC236}">
                  <a16:creationId xmlns:a16="http://schemas.microsoft.com/office/drawing/2014/main" id="{E7F7ABBA-30A8-44AC-9608-938F58D34CA1}"/>
                </a:ext>
              </a:extLst>
            </p:cNvPr>
            <p:cNvSpPr/>
            <p:nvPr/>
          </p:nvSpPr>
          <p:spPr>
            <a:xfrm>
              <a:off x="4114101" y="2862728"/>
              <a:ext cx="144000" cy="36000"/>
            </a:xfrm>
            <a:prstGeom prst="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grpSp>
        <p:nvGrpSpPr>
          <p:cNvPr id="21" name="Groupe 20">
            <a:extLst>
              <a:ext uri="{FF2B5EF4-FFF2-40B4-BE49-F238E27FC236}">
                <a16:creationId xmlns:a16="http://schemas.microsoft.com/office/drawing/2014/main" id="{8E562550-B448-4577-8930-2668044542BB}"/>
              </a:ext>
            </a:extLst>
          </p:cNvPr>
          <p:cNvGrpSpPr/>
          <p:nvPr/>
        </p:nvGrpSpPr>
        <p:grpSpPr>
          <a:xfrm>
            <a:off x="6057062" y="2206852"/>
            <a:ext cx="1814052" cy="3465871"/>
            <a:chOff x="7234084" y="1401097"/>
            <a:chExt cx="1814052" cy="3465871"/>
          </a:xfrm>
        </p:grpSpPr>
        <p:sp>
          <p:nvSpPr>
            <p:cNvPr id="22" name="Forme libre 23">
              <a:extLst>
                <a:ext uri="{FF2B5EF4-FFF2-40B4-BE49-F238E27FC236}">
                  <a16:creationId xmlns:a16="http://schemas.microsoft.com/office/drawing/2014/main" id="{003ACA6F-2895-4F9E-89B7-EBB9BFF6633D}"/>
                </a:ext>
              </a:extLst>
            </p:cNvPr>
            <p:cNvSpPr/>
            <p:nvPr/>
          </p:nvSpPr>
          <p:spPr>
            <a:xfrm>
              <a:off x="7234084" y="1401097"/>
              <a:ext cx="1814052" cy="3465871"/>
            </a:xfrm>
            <a:custGeom>
              <a:avLst/>
              <a:gdLst>
                <a:gd name="connsiteX0" fmla="*/ 22122 w 1828800"/>
                <a:gd name="connsiteY0" fmla="*/ 0 h 3465871"/>
                <a:gd name="connsiteX1" fmla="*/ 1828800 w 1828800"/>
                <a:gd name="connsiteY1" fmla="*/ 7374 h 3465871"/>
                <a:gd name="connsiteX2" fmla="*/ 1821425 w 1828800"/>
                <a:gd name="connsiteY2" fmla="*/ 1629697 h 3465871"/>
                <a:gd name="connsiteX3" fmla="*/ 1732935 w 1828800"/>
                <a:gd name="connsiteY3" fmla="*/ 1622322 h 3465871"/>
                <a:gd name="connsiteX4" fmla="*/ 1651819 w 1828800"/>
                <a:gd name="connsiteY4" fmla="*/ 1644445 h 3465871"/>
                <a:gd name="connsiteX5" fmla="*/ 1651819 w 1828800"/>
                <a:gd name="connsiteY5" fmla="*/ 1644445 h 3465871"/>
                <a:gd name="connsiteX6" fmla="*/ 1570703 w 1828800"/>
                <a:gd name="connsiteY6" fmla="*/ 1725561 h 3465871"/>
                <a:gd name="connsiteX7" fmla="*/ 1541206 w 1828800"/>
                <a:gd name="connsiteY7" fmla="*/ 1806677 h 3465871"/>
                <a:gd name="connsiteX8" fmla="*/ 1541206 w 1828800"/>
                <a:gd name="connsiteY8" fmla="*/ 1865671 h 3465871"/>
                <a:gd name="connsiteX9" fmla="*/ 1519084 w 1828800"/>
                <a:gd name="connsiteY9" fmla="*/ 1917290 h 3465871"/>
                <a:gd name="connsiteX10" fmla="*/ 1260987 w 1828800"/>
                <a:gd name="connsiteY10" fmla="*/ 3465871 h 3465871"/>
                <a:gd name="connsiteX11" fmla="*/ 1253613 w 1828800"/>
                <a:gd name="connsiteY11" fmla="*/ 3436374 h 3465871"/>
                <a:gd name="connsiteX12" fmla="*/ 862780 w 1828800"/>
                <a:gd name="connsiteY12" fmla="*/ 3443748 h 3465871"/>
                <a:gd name="connsiteX13" fmla="*/ 538316 w 1828800"/>
                <a:gd name="connsiteY13" fmla="*/ 3451122 h 3465871"/>
                <a:gd name="connsiteX14" fmla="*/ 331838 w 1828800"/>
                <a:gd name="connsiteY14" fmla="*/ 1777180 h 3465871"/>
                <a:gd name="connsiteX15" fmla="*/ 317090 w 1828800"/>
                <a:gd name="connsiteY15" fmla="*/ 1755058 h 3465871"/>
                <a:gd name="connsiteX16" fmla="*/ 280219 w 1828800"/>
                <a:gd name="connsiteY16" fmla="*/ 1710813 h 3465871"/>
                <a:gd name="connsiteX17" fmla="*/ 250722 w 1828800"/>
                <a:gd name="connsiteY17" fmla="*/ 1673942 h 3465871"/>
                <a:gd name="connsiteX18" fmla="*/ 199103 w 1828800"/>
                <a:gd name="connsiteY18" fmla="*/ 1637071 h 3465871"/>
                <a:gd name="connsiteX19" fmla="*/ 140109 w 1828800"/>
                <a:gd name="connsiteY19" fmla="*/ 1614948 h 3465871"/>
                <a:gd name="connsiteX20" fmla="*/ 81116 w 1828800"/>
                <a:gd name="connsiteY20" fmla="*/ 1607574 h 3465871"/>
                <a:gd name="connsiteX21" fmla="*/ 36871 w 1828800"/>
                <a:gd name="connsiteY21" fmla="*/ 1622322 h 3465871"/>
                <a:gd name="connsiteX22" fmla="*/ 0 w 1828800"/>
                <a:gd name="connsiteY22" fmla="*/ 1622322 h 3465871"/>
                <a:gd name="connsiteX23" fmla="*/ 22122 w 1828800"/>
                <a:gd name="connsiteY23" fmla="*/ 0 h 346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8800" h="3465871">
                  <a:moveTo>
                    <a:pt x="22122" y="0"/>
                  </a:moveTo>
                  <a:lnTo>
                    <a:pt x="1828800" y="7374"/>
                  </a:lnTo>
                  <a:cubicBezTo>
                    <a:pt x="1826342" y="548148"/>
                    <a:pt x="1823883" y="1088923"/>
                    <a:pt x="1821425" y="1629697"/>
                  </a:cubicBezTo>
                  <a:lnTo>
                    <a:pt x="1732935" y="1622322"/>
                  </a:lnTo>
                  <a:lnTo>
                    <a:pt x="1651819" y="1644445"/>
                  </a:lnTo>
                  <a:lnTo>
                    <a:pt x="1651819" y="1644445"/>
                  </a:lnTo>
                  <a:lnTo>
                    <a:pt x="1570703" y="1725561"/>
                  </a:lnTo>
                  <a:lnTo>
                    <a:pt x="1541206" y="1806677"/>
                  </a:lnTo>
                  <a:lnTo>
                    <a:pt x="1541206" y="1865671"/>
                  </a:lnTo>
                  <a:lnTo>
                    <a:pt x="1519084" y="1917290"/>
                  </a:lnTo>
                  <a:lnTo>
                    <a:pt x="1260987" y="3465871"/>
                  </a:lnTo>
                  <a:lnTo>
                    <a:pt x="1253613" y="3436374"/>
                  </a:lnTo>
                  <a:lnTo>
                    <a:pt x="862780" y="3443748"/>
                  </a:lnTo>
                  <a:lnTo>
                    <a:pt x="538316" y="3451122"/>
                  </a:lnTo>
                  <a:lnTo>
                    <a:pt x="331838" y="1777180"/>
                  </a:lnTo>
                  <a:lnTo>
                    <a:pt x="317090" y="1755058"/>
                  </a:lnTo>
                  <a:lnTo>
                    <a:pt x="280219" y="1710813"/>
                  </a:lnTo>
                  <a:lnTo>
                    <a:pt x="250722" y="1673942"/>
                  </a:lnTo>
                  <a:lnTo>
                    <a:pt x="199103" y="1637071"/>
                  </a:lnTo>
                  <a:lnTo>
                    <a:pt x="140109" y="1614948"/>
                  </a:lnTo>
                  <a:lnTo>
                    <a:pt x="81116" y="1607574"/>
                  </a:lnTo>
                  <a:lnTo>
                    <a:pt x="36871" y="1622322"/>
                  </a:lnTo>
                  <a:lnTo>
                    <a:pt x="0" y="1622322"/>
                  </a:lnTo>
                  <a:lnTo>
                    <a:pt x="22122" y="0"/>
                  </a:lnTo>
                  <a:close/>
                </a:path>
              </a:pathLst>
            </a:custGeom>
            <a:solidFill>
              <a:srgbClr val="00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3" name="Ellipse 22">
              <a:extLst>
                <a:ext uri="{FF2B5EF4-FFF2-40B4-BE49-F238E27FC236}">
                  <a16:creationId xmlns:a16="http://schemas.microsoft.com/office/drawing/2014/main" id="{2DABE102-CFE4-4E5A-89AE-8C914A0FD356}"/>
                </a:ext>
              </a:extLst>
            </p:cNvPr>
            <p:cNvSpPr/>
            <p:nvPr/>
          </p:nvSpPr>
          <p:spPr>
            <a:xfrm>
              <a:off x="7379215" y="2427647"/>
              <a:ext cx="324000" cy="324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4" name="Ellipse 23">
              <a:extLst>
                <a:ext uri="{FF2B5EF4-FFF2-40B4-BE49-F238E27FC236}">
                  <a16:creationId xmlns:a16="http://schemas.microsoft.com/office/drawing/2014/main" id="{A72B81FF-D11B-4B03-BBB4-33ABA8676164}"/>
                </a:ext>
              </a:extLst>
            </p:cNvPr>
            <p:cNvSpPr/>
            <p:nvPr/>
          </p:nvSpPr>
          <p:spPr>
            <a:xfrm>
              <a:off x="7425814" y="2470355"/>
              <a:ext cx="228600" cy="235974"/>
            </a:xfrm>
            <a:prstGeom prst="ellipse">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25" name="Groupe 24">
              <a:extLst>
                <a:ext uri="{FF2B5EF4-FFF2-40B4-BE49-F238E27FC236}">
                  <a16:creationId xmlns:a16="http://schemas.microsoft.com/office/drawing/2014/main" id="{3283C112-E788-43C3-82CB-C1DC61FFC685}"/>
                </a:ext>
              </a:extLst>
            </p:cNvPr>
            <p:cNvGrpSpPr/>
            <p:nvPr/>
          </p:nvGrpSpPr>
          <p:grpSpPr>
            <a:xfrm>
              <a:off x="7379215" y="2533036"/>
              <a:ext cx="341566" cy="114299"/>
              <a:chOff x="7379215" y="2533036"/>
              <a:chExt cx="341566" cy="114299"/>
            </a:xfrm>
          </p:grpSpPr>
          <p:cxnSp>
            <p:nvCxnSpPr>
              <p:cNvPr id="67" name="Connecteur droit 66">
                <a:extLst>
                  <a:ext uri="{FF2B5EF4-FFF2-40B4-BE49-F238E27FC236}">
                    <a16:creationId xmlns:a16="http://schemas.microsoft.com/office/drawing/2014/main" id="{0FDBA0F3-52F1-4721-85A5-CCC62045D5E6}"/>
                  </a:ext>
                </a:extLst>
              </p:cNvPr>
              <p:cNvCxnSpPr>
                <a:stCxn id="23" idx="2"/>
              </p:cNvCxnSpPr>
              <p:nvPr/>
            </p:nvCxnSpPr>
            <p:spPr>
              <a:xfrm flipV="1">
                <a:off x="7379215" y="2588342"/>
                <a:ext cx="341566" cy="1305"/>
              </a:xfrm>
              <a:prstGeom prst="line">
                <a:avLst/>
              </a:prstGeom>
            </p:spPr>
            <p:style>
              <a:lnRef idx="1">
                <a:schemeClr val="dk1"/>
              </a:lnRef>
              <a:fillRef idx="0">
                <a:schemeClr val="dk1"/>
              </a:fillRef>
              <a:effectRef idx="0">
                <a:schemeClr val="dk1"/>
              </a:effectRef>
              <a:fontRef idx="minor">
                <a:schemeClr val="tx1"/>
              </a:fontRef>
            </p:style>
          </p:cxnSp>
          <p:sp>
            <p:nvSpPr>
              <p:cNvPr id="68" name="Rectangle 67">
                <a:extLst>
                  <a:ext uri="{FF2B5EF4-FFF2-40B4-BE49-F238E27FC236}">
                    <a16:creationId xmlns:a16="http://schemas.microsoft.com/office/drawing/2014/main" id="{C5842C6F-49F5-4D3C-9C0F-16C2CA6CE3FA}"/>
                  </a:ext>
                </a:extLst>
              </p:cNvPr>
              <p:cNvSpPr/>
              <p:nvPr/>
            </p:nvSpPr>
            <p:spPr>
              <a:xfrm>
                <a:off x="7591732" y="2536723"/>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69" name="Rectangle 68">
                <a:extLst>
                  <a:ext uri="{FF2B5EF4-FFF2-40B4-BE49-F238E27FC236}">
                    <a16:creationId xmlns:a16="http://schemas.microsoft.com/office/drawing/2014/main" id="{470258AD-AFF4-4F04-A8E8-77B765CFDE08}"/>
                  </a:ext>
                </a:extLst>
              </p:cNvPr>
              <p:cNvSpPr/>
              <p:nvPr/>
            </p:nvSpPr>
            <p:spPr>
              <a:xfrm>
                <a:off x="7462815" y="2533036"/>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grpSp>
          <p:nvGrpSpPr>
            <p:cNvPr id="26" name="Groupe 25">
              <a:extLst>
                <a:ext uri="{FF2B5EF4-FFF2-40B4-BE49-F238E27FC236}">
                  <a16:creationId xmlns:a16="http://schemas.microsoft.com/office/drawing/2014/main" id="{BD432F95-C59B-4882-B5BE-FB6F35A2E4BA}"/>
                </a:ext>
              </a:extLst>
            </p:cNvPr>
            <p:cNvGrpSpPr/>
            <p:nvPr/>
          </p:nvGrpSpPr>
          <p:grpSpPr>
            <a:xfrm rot="5400000">
              <a:off x="7369470" y="2541281"/>
              <a:ext cx="341566" cy="114299"/>
              <a:chOff x="7379215" y="2533036"/>
              <a:chExt cx="341566" cy="114299"/>
            </a:xfrm>
          </p:grpSpPr>
          <p:cxnSp>
            <p:nvCxnSpPr>
              <p:cNvPr id="64" name="Connecteur droit 63">
                <a:extLst>
                  <a:ext uri="{FF2B5EF4-FFF2-40B4-BE49-F238E27FC236}">
                    <a16:creationId xmlns:a16="http://schemas.microsoft.com/office/drawing/2014/main" id="{1E781291-8245-4BD0-BEC8-78ADC8A803AE}"/>
                  </a:ext>
                </a:extLst>
              </p:cNvPr>
              <p:cNvCxnSpPr/>
              <p:nvPr/>
            </p:nvCxnSpPr>
            <p:spPr>
              <a:xfrm flipV="1">
                <a:off x="7379215" y="2588342"/>
                <a:ext cx="341566" cy="1305"/>
              </a:xfrm>
              <a:prstGeom prst="line">
                <a:avLst/>
              </a:prstGeom>
            </p:spPr>
            <p:style>
              <a:lnRef idx="1">
                <a:schemeClr val="dk1"/>
              </a:lnRef>
              <a:fillRef idx="0">
                <a:schemeClr val="dk1"/>
              </a:fillRef>
              <a:effectRef idx="0">
                <a:schemeClr val="dk1"/>
              </a:effectRef>
              <a:fontRef idx="minor">
                <a:schemeClr val="tx1"/>
              </a:fontRef>
            </p:style>
          </p:cxnSp>
          <p:sp>
            <p:nvSpPr>
              <p:cNvPr id="65" name="Rectangle 64">
                <a:extLst>
                  <a:ext uri="{FF2B5EF4-FFF2-40B4-BE49-F238E27FC236}">
                    <a16:creationId xmlns:a16="http://schemas.microsoft.com/office/drawing/2014/main" id="{7CAFB9B6-4AE1-44B6-9BF2-64FC272BC932}"/>
                  </a:ext>
                </a:extLst>
              </p:cNvPr>
              <p:cNvSpPr/>
              <p:nvPr/>
            </p:nvSpPr>
            <p:spPr>
              <a:xfrm>
                <a:off x="7591732" y="2536723"/>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66" name="Rectangle 65">
                <a:extLst>
                  <a:ext uri="{FF2B5EF4-FFF2-40B4-BE49-F238E27FC236}">
                    <a16:creationId xmlns:a16="http://schemas.microsoft.com/office/drawing/2014/main" id="{E1067E57-613B-4CC1-B008-1A8748E3F7CD}"/>
                  </a:ext>
                </a:extLst>
              </p:cNvPr>
              <p:cNvSpPr/>
              <p:nvPr/>
            </p:nvSpPr>
            <p:spPr>
              <a:xfrm>
                <a:off x="7462815" y="2533036"/>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grpSp>
          <p:nvGrpSpPr>
            <p:cNvPr id="27" name="Groupe 26">
              <a:extLst>
                <a:ext uri="{FF2B5EF4-FFF2-40B4-BE49-F238E27FC236}">
                  <a16:creationId xmlns:a16="http://schemas.microsoft.com/office/drawing/2014/main" id="{878311C3-71F8-4C99-902A-C8AE9561CFE5}"/>
                </a:ext>
              </a:extLst>
            </p:cNvPr>
            <p:cNvGrpSpPr/>
            <p:nvPr/>
          </p:nvGrpSpPr>
          <p:grpSpPr>
            <a:xfrm>
              <a:off x="8560188" y="2420273"/>
              <a:ext cx="341566" cy="341567"/>
              <a:chOff x="8560188" y="2420273"/>
              <a:chExt cx="341566" cy="341567"/>
            </a:xfrm>
          </p:grpSpPr>
          <p:grpSp>
            <p:nvGrpSpPr>
              <p:cNvPr id="53" name="Groupe 52">
                <a:extLst>
                  <a:ext uri="{FF2B5EF4-FFF2-40B4-BE49-F238E27FC236}">
                    <a16:creationId xmlns:a16="http://schemas.microsoft.com/office/drawing/2014/main" id="{22688EDC-8B27-4341-937A-23288ABDB666}"/>
                  </a:ext>
                </a:extLst>
              </p:cNvPr>
              <p:cNvGrpSpPr/>
              <p:nvPr/>
            </p:nvGrpSpPr>
            <p:grpSpPr>
              <a:xfrm>
                <a:off x="8560188" y="2420273"/>
                <a:ext cx="341566" cy="341567"/>
                <a:chOff x="7531615" y="2580047"/>
                <a:chExt cx="341566" cy="341567"/>
              </a:xfrm>
            </p:grpSpPr>
            <p:sp>
              <p:nvSpPr>
                <p:cNvPr id="55" name="Ellipse 54">
                  <a:extLst>
                    <a:ext uri="{FF2B5EF4-FFF2-40B4-BE49-F238E27FC236}">
                      <a16:creationId xmlns:a16="http://schemas.microsoft.com/office/drawing/2014/main" id="{0C1D75D8-B2FB-4AD1-A753-0EC6F545B18F}"/>
                    </a:ext>
                  </a:extLst>
                </p:cNvPr>
                <p:cNvSpPr/>
                <p:nvPr/>
              </p:nvSpPr>
              <p:spPr>
                <a:xfrm>
                  <a:off x="7531615" y="2580047"/>
                  <a:ext cx="324000" cy="324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56" name="Groupe 55">
                  <a:extLst>
                    <a:ext uri="{FF2B5EF4-FFF2-40B4-BE49-F238E27FC236}">
                      <a16:creationId xmlns:a16="http://schemas.microsoft.com/office/drawing/2014/main" id="{5245194F-A1E1-4E93-8F64-4124CC42AB66}"/>
                    </a:ext>
                  </a:extLst>
                </p:cNvPr>
                <p:cNvGrpSpPr/>
                <p:nvPr/>
              </p:nvGrpSpPr>
              <p:grpSpPr>
                <a:xfrm>
                  <a:off x="7531615" y="2685436"/>
                  <a:ext cx="341566" cy="114299"/>
                  <a:chOff x="7379215" y="2533036"/>
                  <a:chExt cx="341566" cy="114299"/>
                </a:xfrm>
              </p:grpSpPr>
              <p:cxnSp>
                <p:nvCxnSpPr>
                  <p:cNvPr id="61" name="Connecteur droit 60">
                    <a:extLst>
                      <a:ext uri="{FF2B5EF4-FFF2-40B4-BE49-F238E27FC236}">
                        <a16:creationId xmlns:a16="http://schemas.microsoft.com/office/drawing/2014/main" id="{3BB7A0F2-E701-46FB-9535-B8A10233960C}"/>
                      </a:ext>
                    </a:extLst>
                  </p:cNvPr>
                  <p:cNvCxnSpPr>
                    <a:stCxn id="55" idx="2"/>
                  </p:cNvCxnSpPr>
                  <p:nvPr/>
                </p:nvCxnSpPr>
                <p:spPr>
                  <a:xfrm flipV="1">
                    <a:off x="7379215" y="2588342"/>
                    <a:ext cx="341566" cy="1305"/>
                  </a:xfrm>
                  <a:prstGeom prst="line">
                    <a:avLst/>
                  </a:prstGeom>
                </p:spPr>
                <p:style>
                  <a:lnRef idx="1">
                    <a:schemeClr val="dk1"/>
                  </a:lnRef>
                  <a:fillRef idx="0">
                    <a:schemeClr val="dk1"/>
                  </a:fillRef>
                  <a:effectRef idx="0">
                    <a:schemeClr val="dk1"/>
                  </a:effectRef>
                  <a:fontRef idx="minor">
                    <a:schemeClr val="tx1"/>
                  </a:fontRef>
                </p:style>
              </p:cxnSp>
              <p:sp>
                <p:nvSpPr>
                  <p:cNvPr id="62" name="Rectangle 61">
                    <a:extLst>
                      <a:ext uri="{FF2B5EF4-FFF2-40B4-BE49-F238E27FC236}">
                        <a16:creationId xmlns:a16="http://schemas.microsoft.com/office/drawing/2014/main" id="{65508B9E-E182-46B4-8631-1FB1AE314013}"/>
                      </a:ext>
                    </a:extLst>
                  </p:cNvPr>
                  <p:cNvSpPr/>
                  <p:nvPr/>
                </p:nvSpPr>
                <p:spPr>
                  <a:xfrm>
                    <a:off x="7591732" y="2536723"/>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63" name="Rectangle 62">
                    <a:extLst>
                      <a:ext uri="{FF2B5EF4-FFF2-40B4-BE49-F238E27FC236}">
                        <a16:creationId xmlns:a16="http://schemas.microsoft.com/office/drawing/2014/main" id="{4DA06C65-A9D1-43A1-B0BA-9A9393D39700}"/>
                      </a:ext>
                    </a:extLst>
                  </p:cNvPr>
                  <p:cNvSpPr/>
                  <p:nvPr/>
                </p:nvSpPr>
                <p:spPr>
                  <a:xfrm>
                    <a:off x="7462815" y="2533036"/>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grpSp>
              <p:nvGrpSpPr>
                <p:cNvPr id="57" name="Groupe 56">
                  <a:extLst>
                    <a:ext uri="{FF2B5EF4-FFF2-40B4-BE49-F238E27FC236}">
                      <a16:creationId xmlns:a16="http://schemas.microsoft.com/office/drawing/2014/main" id="{B7BECA51-708B-4A96-99A1-BBEB3DDB6CC8}"/>
                    </a:ext>
                  </a:extLst>
                </p:cNvPr>
                <p:cNvGrpSpPr/>
                <p:nvPr/>
              </p:nvGrpSpPr>
              <p:grpSpPr>
                <a:xfrm rot="5400000">
                  <a:off x="7521870" y="2693681"/>
                  <a:ext cx="341566" cy="114299"/>
                  <a:chOff x="7379215" y="2533036"/>
                  <a:chExt cx="341566" cy="114299"/>
                </a:xfrm>
              </p:grpSpPr>
              <p:cxnSp>
                <p:nvCxnSpPr>
                  <p:cNvPr id="58" name="Connecteur droit 57">
                    <a:extLst>
                      <a:ext uri="{FF2B5EF4-FFF2-40B4-BE49-F238E27FC236}">
                        <a16:creationId xmlns:a16="http://schemas.microsoft.com/office/drawing/2014/main" id="{678C6F9C-967E-4B4C-81CE-0D3C49188B57}"/>
                      </a:ext>
                    </a:extLst>
                  </p:cNvPr>
                  <p:cNvCxnSpPr/>
                  <p:nvPr/>
                </p:nvCxnSpPr>
                <p:spPr>
                  <a:xfrm flipV="1">
                    <a:off x="7379215" y="2588342"/>
                    <a:ext cx="341566" cy="1305"/>
                  </a:xfrm>
                  <a:prstGeom prst="line">
                    <a:avLst/>
                  </a:prstGeom>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E6D3436B-9C90-40A9-A173-22CD6205C4BD}"/>
                      </a:ext>
                    </a:extLst>
                  </p:cNvPr>
                  <p:cNvSpPr/>
                  <p:nvPr/>
                </p:nvSpPr>
                <p:spPr>
                  <a:xfrm>
                    <a:off x="7591732" y="2536723"/>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60" name="Rectangle 59">
                    <a:extLst>
                      <a:ext uri="{FF2B5EF4-FFF2-40B4-BE49-F238E27FC236}">
                        <a16:creationId xmlns:a16="http://schemas.microsoft.com/office/drawing/2014/main" id="{2C66CFC5-7A03-46E6-93CC-BFEC9E7CC4E0}"/>
                      </a:ext>
                    </a:extLst>
                  </p:cNvPr>
                  <p:cNvSpPr/>
                  <p:nvPr/>
                </p:nvSpPr>
                <p:spPr>
                  <a:xfrm>
                    <a:off x="7462815" y="2533036"/>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grpSp>
          <p:sp>
            <p:nvSpPr>
              <p:cNvPr id="54" name="Ellipse 53">
                <a:extLst>
                  <a:ext uri="{FF2B5EF4-FFF2-40B4-BE49-F238E27FC236}">
                    <a16:creationId xmlns:a16="http://schemas.microsoft.com/office/drawing/2014/main" id="{E63A2AB1-6A6A-4F78-A270-0FF43BF058DA}"/>
                  </a:ext>
                </a:extLst>
              </p:cNvPr>
              <p:cNvSpPr/>
              <p:nvPr/>
            </p:nvSpPr>
            <p:spPr>
              <a:xfrm>
                <a:off x="8603693" y="2462981"/>
                <a:ext cx="228600" cy="235974"/>
              </a:xfrm>
              <a:prstGeom prst="ellipse">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28" name="Rectangle 27">
              <a:extLst>
                <a:ext uri="{FF2B5EF4-FFF2-40B4-BE49-F238E27FC236}">
                  <a16:creationId xmlns:a16="http://schemas.microsoft.com/office/drawing/2014/main" id="{E694FCC9-FA58-4979-B66C-C1AB8E4E1CA7}"/>
                </a:ext>
              </a:extLst>
            </p:cNvPr>
            <p:cNvSpPr/>
            <p:nvPr/>
          </p:nvSpPr>
          <p:spPr>
            <a:xfrm>
              <a:off x="8019215" y="2145890"/>
              <a:ext cx="216000" cy="2340000"/>
            </a:xfrm>
            <a:prstGeom prst="rect">
              <a:avLst/>
            </a:prstGeom>
            <a:solidFill>
              <a:schemeClr val="bg1"/>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9" name="Organigramme : Délai 28">
              <a:extLst>
                <a:ext uri="{FF2B5EF4-FFF2-40B4-BE49-F238E27FC236}">
                  <a16:creationId xmlns:a16="http://schemas.microsoft.com/office/drawing/2014/main" id="{A5B6014D-D100-4DC5-A5C3-D2FDED481B2A}"/>
                </a:ext>
              </a:extLst>
            </p:cNvPr>
            <p:cNvSpPr/>
            <p:nvPr/>
          </p:nvSpPr>
          <p:spPr>
            <a:xfrm rot="16200000" flipV="1">
              <a:off x="8093075" y="1923622"/>
              <a:ext cx="79200" cy="360000"/>
            </a:xfrm>
            <a:prstGeom prst="flowChartDelay">
              <a:avLst/>
            </a:prstGeom>
            <a:solidFill>
              <a:schemeClr val="bg1"/>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30" name="Groupe 29">
              <a:extLst>
                <a:ext uri="{FF2B5EF4-FFF2-40B4-BE49-F238E27FC236}">
                  <a16:creationId xmlns:a16="http://schemas.microsoft.com/office/drawing/2014/main" id="{35E4C5C8-E062-4911-B05A-9C709CBD0318}"/>
                </a:ext>
              </a:extLst>
            </p:cNvPr>
            <p:cNvGrpSpPr/>
            <p:nvPr/>
          </p:nvGrpSpPr>
          <p:grpSpPr>
            <a:xfrm>
              <a:off x="7860067" y="1955348"/>
              <a:ext cx="532427" cy="1130174"/>
              <a:chOff x="8540923" y="2162069"/>
              <a:chExt cx="360831" cy="765933"/>
            </a:xfrm>
          </p:grpSpPr>
          <p:grpSp>
            <p:nvGrpSpPr>
              <p:cNvPr id="41" name="Groupe 40">
                <a:extLst>
                  <a:ext uri="{FF2B5EF4-FFF2-40B4-BE49-F238E27FC236}">
                    <a16:creationId xmlns:a16="http://schemas.microsoft.com/office/drawing/2014/main" id="{DFA126DA-B738-42CF-A497-037596D50153}"/>
                  </a:ext>
                </a:extLst>
              </p:cNvPr>
              <p:cNvGrpSpPr/>
              <p:nvPr/>
            </p:nvGrpSpPr>
            <p:grpSpPr>
              <a:xfrm>
                <a:off x="8540923" y="2162069"/>
                <a:ext cx="360831" cy="765933"/>
                <a:chOff x="7512350" y="2321843"/>
                <a:chExt cx="360831" cy="765933"/>
              </a:xfrm>
            </p:grpSpPr>
            <p:sp>
              <p:nvSpPr>
                <p:cNvPr id="43" name="Ellipse 42">
                  <a:extLst>
                    <a:ext uri="{FF2B5EF4-FFF2-40B4-BE49-F238E27FC236}">
                      <a16:creationId xmlns:a16="http://schemas.microsoft.com/office/drawing/2014/main" id="{B6170346-1B2E-41EA-A390-4E471B33E957}"/>
                    </a:ext>
                  </a:extLst>
                </p:cNvPr>
                <p:cNvSpPr/>
                <p:nvPr/>
              </p:nvSpPr>
              <p:spPr>
                <a:xfrm>
                  <a:off x="7531616" y="2586182"/>
                  <a:ext cx="324000" cy="324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44" name="Groupe 43">
                  <a:extLst>
                    <a:ext uri="{FF2B5EF4-FFF2-40B4-BE49-F238E27FC236}">
                      <a16:creationId xmlns:a16="http://schemas.microsoft.com/office/drawing/2014/main" id="{8390B275-DEBB-4CA3-B4B0-F0F3B0DBEC32}"/>
                    </a:ext>
                  </a:extLst>
                </p:cNvPr>
                <p:cNvGrpSpPr/>
                <p:nvPr/>
              </p:nvGrpSpPr>
              <p:grpSpPr>
                <a:xfrm>
                  <a:off x="7512350" y="2685436"/>
                  <a:ext cx="360831" cy="402340"/>
                  <a:chOff x="7359950" y="2533036"/>
                  <a:chExt cx="360831" cy="402340"/>
                </a:xfrm>
              </p:grpSpPr>
              <p:cxnSp>
                <p:nvCxnSpPr>
                  <p:cNvPr id="49" name="Connecteur droit 48">
                    <a:extLst>
                      <a:ext uri="{FF2B5EF4-FFF2-40B4-BE49-F238E27FC236}">
                        <a16:creationId xmlns:a16="http://schemas.microsoft.com/office/drawing/2014/main" id="{05F65F7B-2911-4F3B-8001-8DCF909E929F}"/>
                      </a:ext>
                    </a:extLst>
                  </p:cNvPr>
                  <p:cNvCxnSpPr/>
                  <p:nvPr/>
                </p:nvCxnSpPr>
                <p:spPr>
                  <a:xfrm flipV="1">
                    <a:off x="7379215" y="2593339"/>
                    <a:ext cx="341566" cy="1305"/>
                  </a:xfrm>
                  <a:prstGeom prst="line">
                    <a:avLst/>
                  </a:prstGeom>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CE426330-E67E-44E1-B7FF-2DA97920DD6A}"/>
                      </a:ext>
                    </a:extLst>
                  </p:cNvPr>
                  <p:cNvSpPr/>
                  <p:nvPr/>
                </p:nvSpPr>
                <p:spPr>
                  <a:xfrm>
                    <a:off x="7591732" y="2536723"/>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51" name="Rectangle 50">
                    <a:extLst>
                      <a:ext uri="{FF2B5EF4-FFF2-40B4-BE49-F238E27FC236}">
                        <a16:creationId xmlns:a16="http://schemas.microsoft.com/office/drawing/2014/main" id="{3F81E02B-A9AB-4308-9E12-38AA0DD3C00A}"/>
                      </a:ext>
                    </a:extLst>
                  </p:cNvPr>
                  <p:cNvSpPr/>
                  <p:nvPr/>
                </p:nvSpPr>
                <p:spPr>
                  <a:xfrm>
                    <a:off x="7462815" y="2533036"/>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cxnSp>
                <p:nvCxnSpPr>
                  <p:cNvPr id="52" name="Connecteur droit 51">
                    <a:extLst>
                      <a:ext uri="{FF2B5EF4-FFF2-40B4-BE49-F238E27FC236}">
                        <a16:creationId xmlns:a16="http://schemas.microsoft.com/office/drawing/2014/main" id="{2ACAC04B-BACA-4746-8521-7109F8E2AE60}"/>
                      </a:ext>
                    </a:extLst>
                  </p:cNvPr>
                  <p:cNvCxnSpPr/>
                  <p:nvPr/>
                </p:nvCxnSpPr>
                <p:spPr>
                  <a:xfrm flipV="1">
                    <a:off x="7359950" y="2934071"/>
                    <a:ext cx="341566" cy="1305"/>
                  </a:xfrm>
                  <a:prstGeom prst="line">
                    <a:avLst/>
                  </a:prstGeom>
                </p:spPr>
                <p:style>
                  <a:lnRef idx="1">
                    <a:schemeClr val="dk1"/>
                  </a:lnRef>
                  <a:fillRef idx="0">
                    <a:schemeClr val="dk1"/>
                  </a:fillRef>
                  <a:effectRef idx="0">
                    <a:schemeClr val="dk1"/>
                  </a:effectRef>
                  <a:fontRef idx="minor">
                    <a:schemeClr val="tx1"/>
                  </a:fontRef>
                </p:style>
              </p:cxnSp>
            </p:grpSp>
            <p:grpSp>
              <p:nvGrpSpPr>
                <p:cNvPr id="45" name="Groupe 44">
                  <a:extLst>
                    <a:ext uri="{FF2B5EF4-FFF2-40B4-BE49-F238E27FC236}">
                      <a16:creationId xmlns:a16="http://schemas.microsoft.com/office/drawing/2014/main" id="{61CBDBBE-2111-4C2A-B2CC-F87EBD14AAF2}"/>
                    </a:ext>
                  </a:extLst>
                </p:cNvPr>
                <p:cNvGrpSpPr/>
                <p:nvPr/>
              </p:nvGrpSpPr>
              <p:grpSpPr>
                <a:xfrm rot="5400000">
                  <a:off x="7375486" y="2581863"/>
                  <a:ext cx="634339" cy="114299"/>
                  <a:chOff x="7121008" y="2533036"/>
                  <a:chExt cx="634339" cy="114299"/>
                </a:xfrm>
              </p:grpSpPr>
              <p:cxnSp>
                <p:nvCxnSpPr>
                  <p:cNvPr id="46" name="Connecteur droit 45">
                    <a:extLst>
                      <a:ext uri="{FF2B5EF4-FFF2-40B4-BE49-F238E27FC236}">
                        <a16:creationId xmlns:a16="http://schemas.microsoft.com/office/drawing/2014/main" id="{9F89661A-336C-46CE-AC05-9BAE99B45CBD}"/>
                      </a:ext>
                    </a:extLst>
                  </p:cNvPr>
                  <p:cNvCxnSpPr/>
                  <p:nvPr/>
                </p:nvCxnSpPr>
                <p:spPr>
                  <a:xfrm flipV="1">
                    <a:off x="7121008" y="2594477"/>
                    <a:ext cx="634339" cy="0"/>
                  </a:xfrm>
                  <a:prstGeom prst="line">
                    <a:avLst/>
                  </a:prstGeom>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67FB1EA4-7EB2-4ED9-BE9E-F8F4987CAB42}"/>
                      </a:ext>
                    </a:extLst>
                  </p:cNvPr>
                  <p:cNvSpPr/>
                  <p:nvPr/>
                </p:nvSpPr>
                <p:spPr>
                  <a:xfrm>
                    <a:off x="7591732" y="2536723"/>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48" name="Rectangle 47">
                    <a:extLst>
                      <a:ext uri="{FF2B5EF4-FFF2-40B4-BE49-F238E27FC236}">
                        <a16:creationId xmlns:a16="http://schemas.microsoft.com/office/drawing/2014/main" id="{6BC3CC12-29E8-4934-8393-37B733C40255}"/>
                      </a:ext>
                    </a:extLst>
                  </p:cNvPr>
                  <p:cNvSpPr/>
                  <p:nvPr/>
                </p:nvSpPr>
                <p:spPr>
                  <a:xfrm>
                    <a:off x="7462815" y="2533036"/>
                    <a:ext cx="36000" cy="1106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grpSp>
          <p:sp>
            <p:nvSpPr>
              <p:cNvPr id="42" name="Ellipse 41">
                <a:extLst>
                  <a:ext uri="{FF2B5EF4-FFF2-40B4-BE49-F238E27FC236}">
                    <a16:creationId xmlns:a16="http://schemas.microsoft.com/office/drawing/2014/main" id="{82580588-019A-4887-A4C5-DC4EF9260A95}"/>
                  </a:ext>
                </a:extLst>
              </p:cNvPr>
              <p:cNvSpPr/>
              <p:nvPr/>
            </p:nvSpPr>
            <p:spPr>
              <a:xfrm>
                <a:off x="8602556" y="2472977"/>
                <a:ext cx="231777" cy="231778"/>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31" name="Organigramme : Délai 30">
              <a:extLst>
                <a:ext uri="{FF2B5EF4-FFF2-40B4-BE49-F238E27FC236}">
                  <a16:creationId xmlns:a16="http://schemas.microsoft.com/office/drawing/2014/main" id="{F29B2FB1-DD78-48F6-8D70-A70E1E950B1A}"/>
                </a:ext>
              </a:extLst>
            </p:cNvPr>
            <p:cNvSpPr/>
            <p:nvPr/>
          </p:nvSpPr>
          <p:spPr>
            <a:xfrm rot="5400000">
              <a:off x="8082451" y="4341909"/>
              <a:ext cx="79200" cy="360000"/>
            </a:xfrm>
            <a:prstGeom prst="flowChartDelay">
              <a:avLst/>
            </a:prstGeom>
            <a:solidFill>
              <a:schemeClr val="bg1"/>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32" name="Connecteur droit 31">
              <a:extLst>
                <a:ext uri="{FF2B5EF4-FFF2-40B4-BE49-F238E27FC236}">
                  <a16:creationId xmlns:a16="http://schemas.microsoft.com/office/drawing/2014/main" id="{BE9645A9-D9C8-4414-89A9-23B04C33EB9B}"/>
                </a:ext>
              </a:extLst>
            </p:cNvPr>
            <p:cNvCxnSpPr/>
            <p:nvPr/>
          </p:nvCxnSpPr>
          <p:spPr>
            <a:xfrm rot="5400000" flipV="1">
              <a:off x="7206728" y="3660743"/>
              <a:ext cx="1836000" cy="0"/>
            </a:xfrm>
            <a:prstGeom prst="line">
              <a:avLst/>
            </a:prstGeom>
            <a:ln w="9525"/>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3BC96626-65EA-4051-A04D-6B67DD630903}"/>
                </a:ext>
              </a:extLst>
            </p:cNvPr>
            <p:cNvSpPr/>
            <p:nvPr/>
          </p:nvSpPr>
          <p:spPr>
            <a:xfrm rot="5400000">
              <a:off x="8101399" y="3658309"/>
              <a:ext cx="53120" cy="1632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34" name="Rectangle 33">
              <a:extLst>
                <a:ext uri="{FF2B5EF4-FFF2-40B4-BE49-F238E27FC236}">
                  <a16:creationId xmlns:a16="http://schemas.microsoft.com/office/drawing/2014/main" id="{CE3C8746-85E0-4080-9A10-057B6F3AF32F}"/>
                </a:ext>
              </a:extLst>
            </p:cNvPr>
            <p:cNvSpPr/>
            <p:nvPr/>
          </p:nvSpPr>
          <p:spPr>
            <a:xfrm rot="5400000">
              <a:off x="8093448" y="3783704"/>
              <a:ext cx="53120" cy="1632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35" name="Rectangle 34">
              <a:extLst>
                <a:ext uri="{FF2B5EF4-FFF2-40B4-BE49-F238E27FC236}">
                  <a16:creationId xmlns:a16="http://schemas.microsoft.com/office/drawing/2014/main" id="{52342BEB-7497-4C4F-BB24-E78532680732}"/>
                </a:ext>
              </a:extLst>
            </p:cNvPr>
            <p:cNvSpPr/>
            <p:nvPr/>
          </p:nvSpPr>
          <p:spPr>
            <a:xfrm rot="5400000">
              <a:off x="8119566" y="3054667"/>
              <a:ext cx="36000" cy="144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36" name="Rectangle 35">
              <a:extLst>
                <a:ext uri="{FF2B5EF4-FFF2-40B4-BE49-F238E27FC236}">
                  <a16:creationId xmlns:a16="http://schemas.microsoft.com/office/drawing/2014/main" id="{B0193D6A-D5B2-4E22-804E-86B9D8996DCF}"/>
                </a:ext>
              </a:extLst>
            </p:cNvPr>
            <p:cNvSpPr/>
            <p:nvPr/>
          </p:nvSpPr>
          <p:spPr>
            <a:xfrm rot="5400000">
              <a:off x="8106137" y="2979947"/>
              <a:ext cx="36000" cy="10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37" name="Rectangle 36">
              <a:extLst>
                <a:ext uri="{FF2B5EF4-FFF2-40B4-BE49-F238E27FC236}">
                  <a16:creationId xmlns:a16="http://schemas.microsoft.com/office/drawing/2014/main" id="{A5906666-26E0-4DBF-A6A4-26D52E7D5425}"/>
                </a:ext>
              </a:extLst>
            </p:cNvPr>
            <p:cNvSpPr/>
            <p:nvPr/>
          </p:nvSpPr>
          <p:spPr>
            <a:xfrm rot="5400000">
              <a:off x="8113751" y="3384223"/>
              <a:ext cx="36000" cy="144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38" name="Rectangle 37">
              <a:extLst>
                <a:ext uri="{FF2B5EF4-FFF2-40B4-BE49-F238E27FC236}">
                  <a16:creationId xmlns:a16="http://schemas.microsoft.com/office/drawing/2014/main" id="{63180873-C2E1-4AA9-97E0-A81A63DED41D}"/>
                </a:ext>
              </a:extLst>
            </p:cNvPr>
            <p:cNvSpPr/>
            <p:nvPr/>
          </p:nvSpPr>
          <p:spPr>
            <a:xfrm rot="5400000">
              <a:off x="8100322" y="3309503"/>
              <a:ext cx="36000" cy="10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39" name="Rectangle 38">
              <a:extLst>
                <a:ext uri="{FF2B5EF4-FFF2-40B4-BE49-F238E27FC236}">
                  <a16:creationId xmlns:a16="http://schemas.microsoft.com/office/drawing/2014/main" id="{832883F6-BBEA-4EC4-A2F8-3804508B2598}"/>
                </a:ext>
              </a:extLst>
            </p:cNvPr>
            <p:cNvSpPr/>
            <p:nvPr/>
          </p:nvSpPr>
          <p:spPr>
            <a:xfrm rot="5400000">
              <a:off x="8093448" y="4213595"/>
              <a:ext cx="53120" cy="1632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40" name="Rectangle 39">
              <a:extLst>
                <a:ext uri="{FF2B5EF4-FFF2-40B4-BE49-F238E27FC236}">
                  <a16:creationId xmlns:a16="http://schemas.microsoft.com/office/drawing/2014/main" id="{E83F2D62-1A9B-4AEA-9B0D-A293FA09D053}"/>
                </a:ext>
              </a:extLst>
            </p:cNvPr>
            <p:cNvSpPr/>
            <p:nvPr/>
          </p:nvSpPr>
          <p:spPr>
            <a:xfrm rot="5400000">
              <a:off x="8085497" y="4338990"/>
              <a:ext cx="53120" cy="1632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grpSp>
        <p:nvGrpSpPr>
          <p:cNvPr id="70" name="Groupe 69">
            <a:extLst>
              <a:ext uri="{FF2B5EF4-FFF2-40B4-BE49-F238E27FC236}">
                <a16:creationId xmlns:a16="http://schemas.microsoft.com/office/drawing/2014/main" id="{54832F5F-C85F-47EB-8253-0854BE8C7117}"/>
              </a:ext>
            </a:extLst>
          </p:cNvPr>
          <p:cNvGrpSpPr/>
          <p:nvPr/>
        </p:nvGrpSpPr>
        <p:grpSpPr>
          <a:xfrm>
            <a:off x="540887" y="465620"/>
            <a:ext cx="6742947" cy="673510"/>
            <a:chOff x="557886" y="431824"/>
            <a:chExt cx="5220845" cy="954108"/>
          </a:xfrm>
        </p:grpSpPr>
        <p:sp>
          <p:nvSpPr>
            <p:cNvPr id="71" name="Rectangle 70">
              <a:extLst>
                <a:ext uri="{FF2B5EF4-FFF2-40B4-BE49-F238E27FC236}">
                  <a16:creationId xmlns:a16="http://schemas.microsoft.com/office/drawing/2014/main" id="{2C025966-C527-4F6E-A79C-9EB6627A3678}"/>
                </a:ext>
              </a:extLst>
            </p:cNvPr>
            <p:cNvSpPr/>
            <p:nvPr/>
          </p:nvSpPr>
          <p:spPr>
            <a:xfrm>
              <a:off x="1769448" y="431824"/>
              <a:ext cx="4009283" cy="954108"/>
            </a:xfrm>
            <a:prstGeom prst="rect">
              <a:avLst/>
            </a:prstGeom>
            <a:solidFill>
              <a:srgbClr val="00B050"/>
            </a:solidFill>
          </p:spPr>
          <p:txBody>
            <a:bodyPr wrap="square">
              <a:spAutoFit/>
            </a:bodyPr>
            <a:lstStyle/>
            <a:p>
              <a:pPr marL="723900" indent="-628650"/>
              <a:r>
                <a:rPr lang="fr-FR" sz="2800" dirty="0">
                  <a:solidFill>
                    <a:prstClr val="white"/>
                  </a:solidFill>
                  <a:ea typeface="Times New Roman" panose="02020603050405020304" pitchFamily="18" charset="0"/>
                </a:rPr>
                <a:t>  ☛ Le Mors Fixe (3) en vert.</a:t>
              </a:r>
            </a:p>
          </p:txBody>
        </p:sp>
        <p:sp>
          <p:nvSpPr>
            <p:cNvPr id="72" name="Rectangle 71">
              <a:extLst>
                <a:ext uri="{FF2B5EF4-FFF2-40B4-BE49-F238E27FC236}">
                  <a16:creationId xmlns:a16="http://schemas.microsoft.com/office/drawing/2014/main" id="{D3F82694-C693-44E3-9930-B59215D76957}"/>
                </a:ext>
              </a:extLst>
            </p:cNvPr>
            <p:cNvSpPr/>
            <p:nvPr/>
          </p:nvSpPr>
          <p:spPr>
            <a:xfrm>
              <a:off x="557886" y="574819"/>
              <a:ext cx="1401346" cy="461665"/>
            </a:xfrm>
            <a:prstGeom prst="rect">
              <a:avLst/>
            </a:prstGeom>
          </p:spPr>
          <p:txBody>
            <a:bodyPr wrap="none">
              <a:spAutoFit/>
            </a:bodyPr>
            <a:lstStyle/>
            <a:p>
              <a:r>
                <a:rPr lang="fr-FR" sz="2400" dirty="0">
                  <a:solidFill>
                    <a:srgbClr val="000000"/>
                  </a:solidFill>
                  <a:ea typeface="Times New Roman" panose="02020603050405020304" pitchFamily="18" charset="0"/>
                </a:rPr>
                <a:t>Colorier : </a:t>
              </a:r>
              <a:endParaRPr lang="fr-FR" sz="2400" dirty="0">
                <a:solidFill>
                  <a:prstClr val="black"/>
                </a:solidFill>
              </a:endParaRPr>
            </a:p>
          </p:txBody>
        </p:sp>
      </p:grpSp>
      <p:pic>
        <p:nvPicPr>
          <p:cNvPr id="2" name="Image 1">
            <a:hlinkClick r:id="rId8" action="ppaction://hlinksldjump"/>
            <a:extLst>
              <a:ext uri="{FF2B5EF4-FFF2-40B4-BE49-F238E27FC236}">
                <a16:creationId xmlns:a16="http://schemas.microsoft.com/office/drawing/2014/main" id="{3265FA10-43E8-48BF-AED8-2156327EC0BD}"/>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60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par>
                                <p:cTn id="10" presetID="42" presetClass="path" presetSubtype="0" accel="50000" decel="50000" fill="hold" nodeType="withEffect">
                                  <p:stCondLst>
                                    <p:cond delay="0"/>
                                  </p:stCondLst>
                                  <p:childTnLst>
                                    <p:animMotion origin="layout" path="M 0.45963 -0.24167 L 3.33333E-6 3.33333E-6 " pathEditMode="relative" rAng="0" ptsTypes="AA">
                                      <p:cBhvr>
                                        <p:cTn id="11" dur="2000" fill="hold"/>
                                        <p:tgtEl>
                                          <p:spTgt spid="10"/>
                                        </p:tgtEl>
                                        <p:attrNameLst>
                                          <p:attrName>ppt_x</p:attrName>
                                          <p:attrName>ppt_y</p:attrName>
                                        </p:attrNameLst>
                                      </p:cBhvr>
                                      <p:rCtr x="-22982" y="12083"/>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E43181E5-087A-4175-95DE-2C6105E57892}"/>
              </a:ext>
            </a:extLst>
          </p:cNvPr>
          <p:cNvGrpSpPr/>
          <p:nvPr/>
        </p:nvGrpSpPr>
        <p:grpSpPr>
          <a:xfrm>
            <a:off x="8437163" y="717128"/>
            <a:ext cx="3694672" cy="5225588"/>
            <a:chOff x="8437163" y="717128"/>
            <a:chExt cx="3694672" cy="5225588"/>
          </a:xfrm>
        </p:grpSpPr>
        <p:pic>
          <p:nvPicPr>
            <p:cNvPr id="10" name="Image 9">
              <a:extLst>
                <a:ext uri="{FF2B5EF4-FFF2-40B4-BE49-F238E27FC236}">
                  <a16:creationId xmlns:a16="http://schemas.microsoft.com/office/drawing/2014/main" id="{F3882095-705E-43AD-AB68-F0B4A7FF081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11" name="Image 10">
              <a:extLst>
                <a:ext uri="{FF2B5EF4-FFF2-40B4-BE49-F238E27FC236}">
                  <a16:creationId xmlns:a16="http://schemas.microsoft.com/office/drawing/2014/main" id="{D7EE20F6-E095-47A9-8A20-C99A7945A9A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816070" y="1084241"/>
              <a:ext cx="2979691" cy="2790879"/>
            </a:xfrm>
            <a:prstGeom prst="rect">
              <a:avLst/>
            </a:prstGeom>
          </p:spPr>
        </p:pic>
      </p:grpSp>
      <p:pic>
        <p:nvPicPr>
          <p:cNvPr id="12" name="Image 11">
            <a:extLst>
              <a:ext uri="{FF2B5EF4-FFF2-40B4-BE49-F238E27FC236}">
                <a16:creationId xmlns:a16="http://schemas.microsoft.com/office/drawing/2014/main" id="{916913C9-1126-4574-A193-63B4AB24EB5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42720" y="845366"/>
            <a:ext cx="6904990" cy="6508575"/>
          </a:xfrm>
          <a:prstGeom prst="rect">
            <a:avLst/>
          </a:prstGeom>
        </p:spPr>
      </p:pic>
      <p:sp>
        <p:nvSpPr>
          <p:cNvPr id="13" name="Forme libre 2">
            <a:extLst>
              <a:ext uri="{FF2B5EF4-FFF2-40B4-BE49-F238E27FC236}">
                <a16:creationId xmlns:a16="http://schemas.microsoft.com/office/drawing/2014/main" id="{D8F16B19-A742-4FED-9991-7D814D4937A5}"/>
              </a:ext>
            </a:extLst>
          </p:cNvPr>
          <p:cNvSpPr/>
          <p:nvPr/>
        </p:nvSpPr>
        <p:spPr>
          <a:xfrm>
            <a:off x="1804910" y="2969888"/>
            <a:ext cx="3800217" cy="642502"/>
          </a:xfrm>
          <a:custGeom>
            <a:avLst/>
            <a:gdLst>
              <a:gd name="connsiteX0" fmla="*/ 58479 w 3588489"/>
              <a:gd name="connsiteY0" fmla="*/ 69112 h 579475"/>
              <a:gd name="connsiteX1" fmla="*/ 0 w 3588489"/>
              <a:gd name="connsiteY1" fmla="*/ 122275 h 579475"/>
              <a:gd name="connsiteX2" fmla="*/ 10633 w 3588489"/>
              <a:gd name="connsiteY2" fmla="*/ 435935 h 579475"/>
              <a:gd name="connsiteX3" fmla="*/ 63796 w 3588489"/>
              <a:gd name="connsiteY3" fmla="*/ 483782 h 579475"/>
              <a:gd name="connsiteX4" fmla="*/ 111642 w 3588489"/>
              <a:gd name="connsiteY4" fmla="*/ 494414 h 579475"/>
              <a:gd name="connsiteX5" fmla="*/ 170121 w 3588489"/>
              <a:gd name="connsiteY5" fmla="*/ 494414 h 579475"/>
              <a:gd name="connsiteX6" fmla="*/ 191386 w 3588489"/>
              <a:gd name="connsiteY6" fmla="*/ 462517 h 579475"/>
              <a:gd name="connsiteX7" fmla="*/ 223284 w 3588489"/>
              <a:gd name="connsiteY7" fmla="*/ 457200 h 579475"/>
              <a:gd name="connsiteX8" fmla="*/ 276447 w 3588489"/>
              <a:gd name="connsiteY8" fmla="*/ 451884 h 579475"/>
              <a:gd name="connsiteX9" fmla="*/ 308345 w 3588489"/>
              <a:gd name="connsiteY9" fmla="*/ 451884 h 579475"/>
              <a:gd name="connsiteX10" fmla="*/ 334926 w 3588489"/>
              <a:gd name="connsiteY10" fmla="*/ 451884 h 579475"/>
              <a:gd name="connsiteX11" fmla="*/ 356191 w 3588489"/>
              <a:gd name="connsiteY11" fmla="*/ 462517 h 579475"/>
              <a:gd name="connsiteX12" fmla="*/ 393405 w 3588489"/>
              <a:gd name="connsiteY12" fmla="*/ 478466 h 579475"/>
              <a:gd name="connsiteX13" fmla="*/ 393405 w 3588489"/>
              <a:gd name="connsiteY13" fmla="*/ 489098 h 579475"/>
              <a:gd name="connsiteX14" fmla="*/ 393405 w 3588489"/>
              <a:gd name="connsiteY14" fmla="*/ 489098 h 579475"/>
              <a:gd name="connsiteX15" fmla="*/ 962247 w 3588489"/>
              <a:gd name="connsiteY15" fmla="*/ 494414 h 579475"/>
              <a:gd name="connsiteX16" fmla="*/ 972879 w 3588489"/>
              <a:gd name="connsiteY16" fmla="*/ 568842 h 579475"/>
              <a:gd name="connsiteX17" fmla="*/ 967563 w 3588489"/>
              <a:gd name="connsiteY17" fmla="*/ 579475 h 579475"/>
              <a:gd name="connsiteX18" fmla="*/ 1089838 w 3588489"/>
              <a:gd name="connsiteY18" fmla="*/ 579475 h 579475"/>
              <a:gd name="connsiteX19" fmla="*/ 1105786 w 3588489"/>
              <a:gd name="connsiteY19" fmla="*/ 579475 h 579475"/>
              <a:gd name="connsiteX20" fmla="*/ 1105786 w 3588489"/>
              <a:gd name="connsiteY20" fmla="*/ 505047 h 579475"/>
              <a:gd name="connsiteX21" fmla="*/ 1297173 w 3588489"/>
              <a:gd name="connsiteY21" fmla="*/ 499731 h 579475"/>
              <a:gd name="connsiteX22" fmla="*/ 1291856 w 3588489"/>
              <a:gd name="connsiteY22" fmla="*/ 446568 h 579475"/>
              <a:gd name="connsiteX23" fmla="*/ 1435396 w 3588489"/>
              <a:gd name="connsiteY23" fmla="*/ 446568 h 579475"/>
              <a:gd name="connsiteX24" fmla="*/ 1440712 w 3588489"/>
              <a:gd name="connsiteY24" fmla="*/ 520996 h 579475"/>
              <a:gd name="connsiteX25" fmla="*/ 3498112 w 3588489"/>
              <a:gd name="connsiteY25" fmla="*/ 531628 h 579475"/>
              <a:gd name="connsiteX26" fmla="*/ 3583173 w 3588489"/>
              <a:gd name="connsiteY26" fmla="*/ 494414 h 579475"/>
              <a:gd name="connsiteX27" fmla="*/ 3588489 w 3588489"/>
              <a:gd name="connsiteY27" fmla="*/ 132907 h 579475"/>
              <a:gd name="connsiteX28" fmla="*/ 3530010 w 3588489"/>
              <a:gd name="connsiteY28" fmla="*/ 95693 h 579475"/>
              <a:gd name="connsiteX29" fmla="*/ 1440712 w 3588489"/>
              <a:gd name="connsiteY29" fmla="*/ 90377 h 579475"/>
              <a:gd name="connsiteX30" fmla="*/ 1451345 w 3588489"/>
              <a:gd name="connsiteY30" fmla="*/ 148856 h 579475"/>
              <a:gd name="connsiteX31" fmla="*/ 1297173 w 3588489"/>
              <a:gd name="connsiteY31" fmla="*/ 148856 h 579475"/>
              <a:gd name="connsiteX32" fmla="*/ 1291856 w 3588489"/>
              <a:gd name="connsiteY32" fmla="*/ 85061 h 579475"/>
              <a:gd name="connsiteX33" fmla="*/ 1105786 w 3588489"/>
              <a:gd name="connsiteY33" fmla="*/ 85061 h 579475"/>
              <a:gd name="connsiteX34" fmla="*/ 1105786 w 3588489"/>
              <a:gd name="connsiteY34" fmla="*/ 69112 h 579475"/>
              <a:gd name="connsiteX35" fmla="*/ 1105786 w 3588489"/>
              <a:gd name="connsiteY35" fmla="*/ 0 h 579475"/>
              <a:gd name="connsiteX36" fmla="*/ 956931 w 3588489"/>
              <a:gd name="connsiteY36" fmla="*/ 0 h 579475"/>
              <a:gd name="connsiteX37" fmla="*/ 962247 w 3588489"/>
              <a:gd name="connsiteY37" fmla="*/ 74428 h 579475"/>
              <a:gd name="connsiteX38" fmla="*/ 962247 w 3588489"/>
              <a:gd name="connsiteY38" fmla="*/ 85061 h 579475"/>
              <a:gd name="connsiteX39" fmla="*/ 404038 w 3588489"/>
              <a:gd name="connsiteY39" fmla="*/ 74428 h 579475"/>
              <a:gd name="connsiteX40" fmla="*/ 388089 w 3588489"/>
              <a:gd name="connsiteY40" fmla="*/ 74428 h 579475"/>
              <a:gd name="connsiteX41" fmla="*/ 361507 w 3588489"/>
              <a:gd name="connsiteY41" fmla="*/ 85061 h 579475"/>
              <a:gd name="connsiteX42" fmla="*/ 334926 w 3588489"/>
              <a:gd name="connsiteY42" fmla="*/ 101010 h 579475"/>
              <a:gd name="connsiteX43" fmla="*/ 303028 w 3588489"/>
              <a:gd name="connsiteY43" fmla="*/ 111642 h 579475"/>
              <a:gd name="connsiteX44" fmla="*/ 255182 w 3588489"/>
              <a:gd name="connsiteY44" fmla="*/ 111642 h 579475"/>
              <a:gd name="connsiteX45" fmla="*/ 228600 w 3588489"/>
              <a:gd name="connsiteY45" fmla="*/ 111642 h 579475"/>
              <a:gd name="connsiteX46" fmla="*/ 207335 w 3588489"/>
              <a:gd name="connsiteY46" fmla="*/ 95693 h 579475"/>
              <a:gd name="connsiteX47" fmla="*/ 180754 w 3588489"/>
              <a:gd name="connsiteY47" fmla="*/ 90377 h 579475"/>
              <a:gd name="connsiteX48" fmla="*/ 159489 w 3588489"/>
              <a:gd name="connsiteY48" fmla="*/ 74428 h 579475"/>
              <a:gd name="connsiteX49" fmla="*/ 138224 w 3588489"/>
              <a:gd name="connsiteY49" fmla="*/ 58480 h 579475"/>
              <a:gd name="connsiteX50" fmla="*/ 58479 w 3588489"/>
              <a:gd name="connsiteY50" fmla="*/ 69112 h 57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88489" h="579475">
                <a:moveTo>
                  <a:pt x="58479" y="69112"/>
                </a:moveTo>
                <a:lnTo>
                  <a:pt x="0" y="122275"/>
                </a:lnTo>
                <a:lnTo>
                  <a:pt x="10633" y="435935"/>
                </a:lnTo>
                <a:lnTo>
                  <a:pt x="63796" y="483782"/>
                </a:lnTo>
                <a:lnTo>
                  <a:pt x="111642" y="494414"/>
                </a:lnTo>
                <a:lnTo>
                  <a:pt x="170121" y="494414"/>
                </a:lnTo>
                <a:lnTo>
                  <a:pt x="191386" y="462517"/>
                </a:lnTo>
                <a:lnTo>
                  <a:pt x="223284" y="457200"/>
                </a:lnTo>
                <a:lnTo>
                  <a:pt x="276447" y="451884"/>
                </a:lnTo>
                <a:lnTo>
                  <a:pt x="308345" y="451884"/>
                </a:lnTo>
                <a:lnTo>
                  <a:pt x="334926" y="451884"/>
                </a:lnTo>
                <a:lnTo>
                  <a:pt x="356191" y="462517"/>
                </a:lnTo>
                <a:lnTo>
                  <a:pt x="393405" y="478466"/>
                </a:lnTo>
                <a:lnTo>
                  <a:pt x="393405" y="489098"/>
                </a:lnTo>
                <a:lnTo>
                  <a:pt x="393405" y="489098"/>
                </a:lnTo>
                <a:lnTo>
                  <a:pt x="962247" y="494414"/>
                </a:lnTo>
                <a:lnTo>
                  <a:pt x="972879" y="568842"/>
                </a:lnTo>
                <a:lnTo>
                  <a:pt x="967563" y="579475"/>
                </a:lnTo>
                <a:lnTo>
                  <a:pt x="1089838" y="579475"/>
                </a:lnTo>
                <a:lnTo>
                  <a:pt x="1105786" y="579475"/>
                </a:lnTo>
                <a:lnTo>
                  <a:pt x="1105786" y="505047"/>
                </a:lnTo>
                <a:lnTo>
                  <a:pt x="1297173" y="499731"/>
                </a:lnTo>
                <a:lnTo>
                  <a:pt x="1291856" y="446568"/>
                </a:lnTo>
                <a:lnTo>
                  <a:pt x="1435396" y="446568"/>
                </a:lnTo>
                <a:lnTo>
                  <a:pt x="1440712" y="520996"/>
                </a:lnTo>
                <a:lnTo>
                  <a:pt x="3498112" y="531628"/>
                </a:lnTo>
                <a:lnTo>
                  <a:pt x="3583173" y="494414"/>
                </a:lnTo>
                <a:lnTo>
                  <a:pt x="3588489" y="132907"/>
                </a:lnTo>
                <a:lnTo>
                  <a:pt x="3530010" y="95693"/>
                </a:lnTo>
                <a:lnTo>
                  <a:pt x="1440712" y="90377"/>
                </a:lnTo>
                <a:lnTo>
                  <a:pt x="1451345" y="148856"/>
                </a:lnTo>
                <a:lnTo>
                  <a:pt x="1297173" y="148856"/>
                </a:lnTo>
                <a:lnTo>
                  <a:pt x="1291856" y="85061"/>
                </a:lnTo>
                <a:lnTo>
                  <a:pt x="1105786" y="85061"/>
                </a:lnTo>
                <a:lnTo>
                  <a:pt x="1105786" y="69112"/>
                </a:lnTo>
                <a:lnTo>
                  <a:pt x="1105786" y="0"/>
                </a:lnTo>
                <a:lnTo>
                  <a:pt x="956931" y="0"/>
                </a:lnTo>
                <a:lnTo>
                  <a:pt x="962247" y="74428"/>
                </a:lnTo>
                <a:lnTo>
                  <a:pt x="962247" y="85061"/>
                </a:lnTo>
                <a:lnTo>
                  <a:pt x="404038" y="74428"/>
                </a:lnTo>
                <a:lnTo>
                  <a:pt x="388089" y="74428"/>
                </a:lnTo>
                <a:lnTo>
                  <a:pt x="361507" y="85061"/>
                </a:lnTo>
                <a:lnTo>
                  <a:pt x="334926" y="101010"/>
                </a:lnTo>
                <a:lnTo>
                  <a:pt x="303028" y="111642"/>
                </a:lnTo>
                <a:lnTo>
                  <a:pt x="255182" y="111642"/>
                </a:lnTo>
                <a:lnTo>
                  <a:pt x="228600" y="111642"/>
                </a:lnTo>
                <a:lnTo>
                  <a:pt x="207335" y="95693"/>
                </a:lnTo>
                <a:lnTo>
                  <a:pt x="180754" y="90377"/>
                </a:lnTo>
                <a:lnTo>
                  <a:pt x="159489" y="74428"/>
                </a:lnTo>
                <a:lnTo>
                  <a:pt x="138224" y="58480"/>
                </a:lnTo>
                <a:lnTo>
                  <a:pt x="58479" y="69112"/>
                </a:lnTo>
                <a:close/>
              </a:path>
            </a:pathLst>
          </a:cu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Ellipse 13">
            <a:extLst>
              <a:ext uri="{FF2B5EF4-FFF2-40B4-BE49-F238E27FC236}">
                <a16:creationId xmlns:a16="http://schemas.microsoft.com/office/drawing/2014/main" id="{82692650-331C-43FB-9D0D-383C9F3A4E20}"/>
              </a:ext>
            </a:extLst>
          </p:cNvPr>
          <p:cNvSpPr/>
          <p:nvPr/>
        </p:nvSpPr>
        <p:spPr>
          <a:xfrm>
            <a:off x="6817692" y="3067875"/>
            <a:ext cx="504000" cy="504000"/>
          </a:xfrm>
          <a:prstGeom prst="ellipse">
            <a:avLst/>
          </a:prstGeom>
          <a:solidFill>
            <a:srgbClr val="FF0000">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15" name="Groupe 14">
            <a:extLst>
              <a:ext uri="{FF2B5EF4-FFF2-40B4-BE49-F238E27FC236}">
                <a16:creationId xmlns:a16="http://schemas.microsoft.com/office/drawing/2014/main" id="{8E69DB72-5DCF-48C4-A384-C6D833F84C2C}"/>
              </a:ext>
            </a:extLst>
          </p:cNvPr>
          <p:cNvGrpSpPr/>
          <p:nvPr/>
        </p:nvGrpSpPr>
        <p:grpSpPr>
          <a:xfrm>
            <a:off x="616191" y="508101"/>
            <a:ext cx="7820971" cy="523220"/>
            <a:chOff x="616191" y="508101"/>
            <a:chExt cx="4869582" cy="523220"/>
          </a:xfrm>
        </p:grpSpPr>
        <p:sp>
          <p:nvSpPr>
            <p:cNvPr id="16" name="Rectangle 15">
              <a:extLst>
                <a:ext uri="{FF2B5EF4-FFF2-40B4-BE49-F238E27FC236}">
                  <a16:creationId xmlns:a16="http://schemas.microsoft.com/office/drawing/2014/main" id="{06884AC0-ED7B-42AE-85CB-E657F64BC698}"/>
                </a:ext>
              </a:extLst>
            </p:cNvPr>
            <p:cNvSpPr/>
            <p:nvPr/>
          </p:nvSpPr>
          <p:spPr>
            <a:xfrm>
              <a:off x="1476490" y="508101"/>
              <a:ext cx="4009283" cy="523220"/>
            </a:xfrm>
            <a:prstGeom prst="rect">
              <a:avLst/>
            </a:prstGeom>
            <a:solidFill>
              <a:srgbClr val="FF0000"/>
            </a:solidFill>
          </p:spPr>
          <p:txBody>
            <a:bodyPr wrap="square">
              <a:spAutoFit/>
            </a:bodyPr>
            <a:lstStyle/>
            <a:p>
              <a:pPr marL="723900" indent="-628650"/>
              <a:r>
                <a:rPr lang="fr-FR" sz="2800" dirty="0">
                  <a:solidFill>
                    <a:prstClr val="white"/>
                  </a:solidFill>
                  <a:ea typeface="Times New Roman" panose="02020603050405020304" pitchFamily="18" charset="0"/>
                </a:rPr>
                <a:t>  ☛ La vis de manœuvre(1) en rouge.</a:t>
              </a:r>
            </a:p>
          </p:txBody>
        </p:sp>
        <p:sp>
          <p:nvSpPr>
            <p:cNvPr id="17" name="Rectangle 16">
              <a:extLst>
                <a:ext uri="{FF2B5EF4-FFF2-40B4-BE49-F238E27FC236}">
                  <a16:creationId xmlns:a16="http://schemas.microsoft.com/office/drawing/2014/main" id="{E9C78A75-D4DB-4632-9578-1C10324ED163}"/>
                </a:ext>
              </a:extLst>
            </p:cNvPr>
            <p:cNvSpPr/>
            <p:nvPr/>
          </p:nvSpPr>
          <p:spPr>
            <a:xfrm>
              <a:off x="616191" y="546736"/>
              <a:ext cx="1401346" cy="461665"/>
            </a:xfrm>
            <a:prstGeom prst="rect">
              <a:avLst/>
            </a:prstGeom>
          </p:spPr>
          <p:txBody>
            <a:bodyPr wrap="none">
              <a:spAutoFit/>
            </a:bodyPr>
            <a:lstStyle/>
            <a:p>
              <a:r>
                <a:rPr lang="fr-FR" sz="2400" dirty="0">
                  <a:solidFill>
                    <a:srgbClr val="000000"/>
                  </a:solidFill>
                  <a:ea typeface="Times New Roman" panose="02020603050405020304" pitchFamily="18" charset="0"/>
                </a:rPr>
                <a:t>Colorier : </a:t>
              </a:r>
              <a:endParaRPr lang="fr-FR" sz="2400" dirty="0">
                <a:solidFill>
                  <a:prstClr val="black"/>
                </a:solidFill>
              </a:endParaRPr>
            </a:p>
          </p:txBody>
        </p:sp>
      </p:grpSp>
      <p:sp>
        <p:nvSpPr>
          <p:cNvPr id="18" name="Rectangle à coins arrondis 18">
            <a:extLst>
              <a:ext uri="{FF2B5EF4-FFF2-40B4-BE49-F238E27FC236}">
                <a16:creationId xmlns:a16="http://schemas.microsoft.com/office/drawing/2014/main" id="{677C3C1E-77C3-4226-8D16-822475917AB8}"/>
              </a:ext>
            </a:extLst>
          </p:cNvPr>
          <p:cNvSpPr/>
          <p:nvPr/>
        </p:nvSpPr>
        <p:spPr>
          <a:xfrm>
            <a:off x="8980600" y="2018326"/>
            <a:ext cx="1716505" cy="240632"/>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pic>
        <p:nvPicPr>
          <p:cNvPr id="2" name="Image 1">
            <a:hlinkClick r:id="rId9" action="ppaction://hlinksldjump"/>
            <a:extLst>
              <a:ext uri="{FF2B5EF4-FFF2-40B4-BE49-F238E27FC236}">
                <a16:creationId xmlns:a16="http://schemas.microsoft.com/office/drawing/2014/main" id="{4069218F-4036-434F-B753-8F67546C9AD9}"/>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25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2000" fill="hold"/>
                                        <p:tgtEl>
                                          <p:spTgt spid="12"/>
                                        </p:tgtEl>
                                        <p:attrNameLst>
                                          <p:attrName>ppt_w</p:attrName>
                                        </p:attrNameLst>
                                      </p:cBhvr>
                                      <p:tavLst>
                                        <p:tav tm="0">
                                          <p:val>
                                            <p:fltVal val="0"/>
                                          </p:val>
                                        </p:tav>
                                        <p:tav tm="100000">
                                          <p:val>
                                            <p:strVal val="#ppt_w"/>
                                          </p:val>
                                        </p:tav>
                                      </p:tavLst>
                                    </p:anim>
                                    <p:anim calcmode="lin" valueType="num">
                                      <p:cBhvr>
                                        <p:cTn id="18" dur="2000" fill="hold"/>
                                        <p:tgtEl>
                                          <p:spTgt spid="12"/>
                                        </p:tgtEl>
                                        <p:attrNameLst>
                                          <p:attrName>ppt_h</p:attrName>
                                        </p:attrNameLst>
                                      </p:cBhvr>
                                      <p:tavLst>
                                        <p:tav tm="0">
                                          <p:val>
                                            <p:fltVal val="0"/>
                                          </p:val>
                                        </p:tav>
                                        <p:tav tm="100000">
                                          <p:val>
                                            <p:strVal val="#ppt_h"/>
                                          </p:val>
                                        </p:tav>
                                      </p:tavLst>
                                    </p:anim>
                                    <p:animEffect transition="in" filter="fade">
                                      <p:cBhvr>
                                        <p:cTn id="19" dur="2000"/>
                                        <p:tgtEl>
                                          <p:spTgt spid="12"/>
                                        </p:tgtEl>
                                      </p:cBhvr>
                                    </p:animEffect>
                                  </p:childTnLst>
                                </p:cTn>
                              </p:par>
                              <p:par>
                                <p:cTn id="20" presetID="42" presetClass="path" presetSubtype="0" accel="50000" decel="50000" fill="hold" nodeType="withEffect">
                                  <p:stCondLst>
                                    <p:cond delay="0"/>
                                  </p:stCondLst>
                                  <p:childTnLst>
                                    <p:animMotion origin="layout" path="M 0.47135 -0.26945 L 8.33333E-7 4.81481E-6 " pathEditMode="relative" rAng="0" ptsTypes="AA">
                                      <p:cBhvr>
                                        <p:cTn id="21" dur="2000" fill="hold"/>
                                        <p:tgtEl>
                                          <p:spTgt spid="12"/>
                                        </p:tgtEl>
                                        <p:attrNameLst>
                                          <p:attrName>ppt_x</p:attrName>
                                          <p:attrName>ppt_y</p:attrName>
                                        </p:attrNameLst>
                                      </p:cBhvr>
                                      <p:rCtr x="-23568" y="13472"/>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4599110A-5DF2-4842-B44C-962F2FEDA3CA}"/>
              </a:ext>
            </a:extLst>
          </p:cNvPr>
          <p:cNvGrpSpPr/>
          <p:nvPr/>
        </p:nvGrpSpPr>
        <p:grpSpPr>
          <a:xfrm>
            <a:off x="8437163" y="717128"/>
            <a:ext cx="3694672" cy="5225588"/>
            <a:chOff x="8437163" y="717128"/>
            <a:chExt cx="3694672" cy="5225588"/>
          </a:xfrm>
        </p:grpSpPr>
        <p:pic>
          <p:nvPicPr>
            <p:cNvPr id="10" name="Image 9">
              <a:extLst>
                <a:ext uri="{FF2B5EF4-FFF2-40B4-BE49-F238E27FC236}">
                  <a16:creationId xmlns:a16="http://schemas.microsoft.com/office/drawing/2014/main" id="{DD554383-CC3F-4EAC-AF2A-BD741EEB5AC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11" name="Image 10">
              <a:extLst>
                <a:ext uri="{FF2B5EF4-FFF2-40B4-BE49-F238E27FC236}">
                  <a16:creationId xmlns:a16="http://schemas.microsoft.com/office/drawing/2014/main" id="{B08B2D51-14E2-4A5C-9482-DBF6CF00333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823778" y="1113910"/>
              <a:ext cx="2925198" cy="2772792"/>
            </a:xfrm>
            <a:prstGeom prst="rect">
              <a:avLst/>
            </a:prstGeom>
          </p:spPr>
        </p:pic>
      </p:grpSp>
      <p:grpSp>
        <p:nvGrpSpPr>
          <p:cNvPr id="12" name="Groupe 11">
            <a:extLst>
              <a:ext uri="{FF2B5EF4-FFF2-40B4-BE49-F238E27FC236}">
                <a16:creationId xmlns:a16="http://schemas.microsoft.com/office/drawing/2014/main" id="{261F5FEE-4727-4CD0-888D-93AB7F55B05C}"/>
              </a:ext>
            </a:extLst>
          </p:cNvPr>
          <p:cNvGrpSpPr/>
          <p:nvPr/>
        </p:nvGrpSpPr>
        <p:grpSpPr>
          <a:xfrm>
            <a:off x="354281" y="1003620"/>
            <a:ext cx="8276190" cy="5761905"/>
            <a:chOff x="354281" y="1531393"/>
            <a:chExt cx="8276190" cy="5761905"/>
          </a:xfrm>
        </p:grpSpPr>
        <p:pic>
          <p:nvPicPr>
            <p:cNvPr id="13" name="Image 12">
              <a:extLst>
                <a:ext uri="{FF2B5EF4-FFF2-40B4-BE49-F238E27FC236}">
                  <a16:creationId xmlns:a16="http://schemas.microsoft.com/office/drawing/2014/main" id="{DB80D453-FECF-4C5F-87DB-65ADB8E8E1B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4281" y="1531393"/>
              <a:ext cx="8276190" cy="5761905"/>
            </a:xfrm>
            <a:prstGeom prst="rect">
              <a:avLst/>
            </a:prstGeom>
          </p:spPr>
        </p:pic>
        <p:sp>
          <p:nvSpPr>
            <p:cNvPr id="14" name="Forme libre 22">
              <a:extLst>
                <a:ext uri="{FF2B5EF4-FFF2-40B4-BE49-F238E27FC236}">
                  <a16:creationId xmlns:a16="http://schemas.microsoft.com/office/drawing/2014/main" id="{9503D265-F4AA-4CBD-A54F-972CC8DCC584}"/>
                </a:ext>
              </a:extLst>
            </p:cNvPr>
            <p:cNvSpPr/>
            <p:nvPr/>
          </p:nvSpPr>
          <p:spPr>
            <a:xfrm>
              <a:off x="743578" y="4109776"/>
              <a:ext cx="1808703" cy="3165231"/>
            </a:xfrm>
            <a:custGeom>
              <a:avLst/>
              <a:gdLst>
                <a:gd name="connsiteX0" fmla="*/ 713433 w 1808703"/>
                <a:gd name="connsiteY0" fmla="*/ 20097 h 3165231"/>
                <a:gd name="connsiteX1" fmla="*/ 1808703 w 1808703"/>
                <a:gd name="connsiteY1" fmla="*/ 0 h 3165231"/>
                <a:gd name="connsiteX2" fmla="*/ 1808703 w 1808703"/>
                <a:gd name="connsiteY2" fmla="*/ 3074795 h 3165231"/>
                <a:gd name="connsiteX3" fmla="*/ 1798655 w 1808703"/>
                <a:gd name="connsiteY3" fmla="*/ 3165231 h 3165231"/>
                <a:gd name="connsiteX4" fmla="*/ 0 w 1808703"/>
                <a:gd name="connsiteY4" fmla="*/ 3165231 h 3165231"/>
                <a:gd name="connsiteX5" fmla="*/ 0 w 1808703"/>
                <a:gd name="connsiteY5" fmla="*/ 1034980 h 3165231"/>
                <a:gd name="connsiteX6" fmla="*/ 713433 w 1808703"/>
                <a:gd name="connsiteY6" fmla="*/ 20097 h 316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3165231">
                  <a:moveTo>
                    <a:pt x="713433" y="20097"/>
                  </a:moveTo>
                  <a:lnTo>
                    <a:pt x="1808703" y="0"/>
                  </a:lnTo>
                  <a:lnTo>
                    <a:pt x="1808703" y="3074795"/>
                  </a:lnTo>
                  <a:lnTo>
                    <a:pt x="1798655" y="3165231"/>
                  </a:lnTo>
                  <a:lnTo>
                    <a:pt x="0" y="3165231"/>
                  </a:lnTo>
                  <a:lnTo>
                    <a:pt x="0" y="1034980"/>
                  </a:lnTo>
                  <a:lnTo>
                    <a:pt x="713433" y="20097"/>
                  </a:lnTo>
                  <a:close/>
                </a:path>
              </a:pathLst>
            </a:custGeom>
            <a:solidFill>
              <a:srgbClr val="00FF00">
                <a:alpha val="70000"/>
              </a:srgbClr>
            </a:solidFill>
            <a:ln>
              <a:solidFill>
                <a:srgbClr val="00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grpSp>
        <p:nvGrpSpPr>
          <p:cNvPr id="15" name="Groupe 14">
            <a:extLst>
              <a:ext uri="{FF2B5EF4-FFF2-40B4-BE49-F238E27FC236}">
                <a16:creationId xmlns:a16="http://schemas.microsoft.com/office/drawing/2014/main" id="{E6969518-B9B4-4393-983C-22A5F6F29403}"/>
              </a:ext>
            </a:extLst>
          </p:cNvPr>
          <p:cNvGrpSpPr/>
          <p:nvPr/>
        </p:nvGrpSpPr>
        <p:grpSpPr>
          <a:xfrm>
            <a:off x="354281" y="485468"/>
            <a:ext cx="8557010" cy="579659"/>
            <a:chOff x="538506" y="-120248"/>
            <a:chExt cx="4842372" cy="1595467"/>
          </a:xfrm>
        </p:grpSpPr>
        <p:sp>
          <p:nvSpPr>
            <p:cNvPr id="16" name="Rectangle 15">
              <a:extLst>
                <a:ext uri="{FF2B5EF4-FFF2-40B4-BE49-F238E27FC236}">
                  <a16:creationId xmlns:a16="http://schemas.microsoft.com/office/drawing/2014/main" id="{2A1C26F5-A3C8-4042-B7AF-ADA6718A7D4F}"/>
                </a:ext>
              </a:extLst>
            </p:cNvPr>
            <p:cNvSpPr/>
            <p:nvPr/>
          </p:nvSpPr>
          <p:spPr>
            <a:xfrm>
              <a:off x="1371595" y="-120248"/>
              <a:ext cx="4009283" cy="1595467"/>
            </a:xfrm>
            <a:prstGeom prst="rect">
              <a:avLst/>
            </a:prstGeom>
            <a:solidFill>
              <a:srgbClr val="FFFF00"/>
            </a:solidFill>
          </p:spPr>
          <p:txBody>
            <a:bodyPr wrap="square">
              <a:spAutoFit/>
            </a:bodyPr>
            <a:lstStyle/>
            <a:p>
              <a:pPr marL="723900" indent="-628650"/>
              <a:r>
                <a:rPr lang="fr-FR" sz="2800" dirty="0">
                  <a:solidFill>
                    <a:prstClr val="black"/>
                  </a:solidFill>
                  <a:ea typeface="Times New Roman" panose="02020603050405020304" pitchFamily="18" charset="0"/>
                </a:rPr>
                <a:t>  ☛ les plaquettes de serrage(5) en jaune.</a:t>
              </a:r>
            </a:p>
          </p:txBody>
        </p:sp>
        <p:sp>
          <p:nvSpPr>
            <p:cNvPr id="17" name="Rectangle 16">
              <a:extLst>
                <a:ext uri="{FF2B5EF4-FFF2-40B4-BE49-F238E27FC236}">
                  <a16:creationId xmlns:a16="http://schemas.microsoft.com/office/drawing/2014/main" id="{19491D73-9DB4-4784-9C9C-0AB0E2173C95}"/>
                </a:ext>
              </a:extLst>
            </p:cNvPr>
            <p:cNvSpPr/>
            <p:nvPr/>
          </p:nvSpPr>
          <p:spPr>
            <a:xfrm>
              <a:off x="538506" y="54462"/>
              <a:ext cx="833089" cy="1270698"/>
            </a:xfrm>
            <a:prstGeom prst="rect">
              <a:avLst/>
            </a:prstGeom>
          </p:spPr>
          <p:txBody>
            <a:bodyPr wrap="square">
              <a:spAutoFit/>
            </a:bodyPr>
            <a:lstStyle/>
            <a:p>
              <a:r>
                <a:rPr lang="fr-FR" sz="2400" dirty="0">
                  <a:solidFill>
                    <a:srgbClr val="000000"/>
                  </a:solidFill>
                  <a:ea typeface="Times New Roman" panose="02020603050405020304" pitchFamily="18" charset="0"/>
                </a:rPr>
                <a:t>Colorier : </a:t>
              </a:r>
              <a:endParaRPr lang="fr-FR" sz="2400" dirty="0">
                <a:solidFill>
                  <a:prstClr val="black"/>
                </a:solidFill>
              </a:endParaRPr>
            </a:p>
          </p:txBody>
        </p:sp>
      </p:grpSp>
      <p:sp>
        <p:nvSpPr>
          <p:cNvPr id="18" name="Rectangle 17">
            <a:extLst>
              <a:ext uri="{FF2B5EF4-FFF2-40B4-BE49-F238E27FC236}">
                <a16:creationId xmlns:a16="http://schemas.microsoft.com/office/drawing/2014/main" id="{7A585BAE-7D58-4280-9653-D6856D11E2F1}"/>
              </a:ext>
            </a:extLst>
          </p:cNvPr>
          <p:cNvSpPr/>
          <p:nvPr/>
        </p:nvSpPr>
        <p:spPr>
          <a:xfrm>
            <a:off x="2606226" y="3358929"/>
            <a:ext cx="828000" cy="2196000"/>
          </a:xfrm>
          <a:prstGeom prst="rect">
            <a:avLst/>
          </a:prstGeom>
          <a:solidFill>
            <a:srgbClr val="FFFF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9" name="Forme libre 20">
            <a:extLst>
              <a:ext uri="{FF2B5EF4-FFF2-40B4-BE49-F238E27FC236}">
                <a16:creationId xmlns:a16="http://schemas.microsoft.com/office/drawing/2014/main" id="{9DD052D4-95AC-4B1F-8349-33C901A8CC78}"/>
              </a:ext>
            </a:extLst>
          </p:cNvPr>
          <p:cNvSpPr/>
          <p:nvPr/>
        </p:nvSpPr>
        <p:spPr>
          <a:xfrm>
            <a:off x="5516545" y="3360939"/>
            <a:ext cx="823965" cy="2190541"/>
          </a:xfrm>
          <a:custGeom>
            <a:avLst/>
            <a:gdLst>
              <a:gd name="connsiteX0" fmla="*/ 20097 w 823965"/>
              <a:gd name="connsiteY0" fmla="*/ 0 h 2190541"/>
              <a:gd name="connsiteX1" fmla="*/ 813917 w 823965"/>
              <a:gd name="connsiteY1" fmla="*/ 0 h 2190541"/>
              <a:gd name="connsiteX2" fmla="*/ 823965 w 823965"/>
              <a:gd name="connsiteY2" fmla="*/ 823965 h 2190541"/>
              <a:gd name="connsiteX3" fmla="*/ 411982 w 823965"/>
              <a:gd name="connsiteY3" fmla="*/ 834014 h 2190541"/>
              <a:gd name="connsiteX4" fmla="*/ 40193 w 823965"/>
              <a:gd name="connsiteY4" fmla="*/ 673240 h 2190541"/>
              <a:gd name="connsiteX5" fmla="*/ 60290 w 823965"/>
              <a:gd name="connsiteY5" fmla="*/ 1095271 h 2190541"/>
              <a:gd name="connsiteX6" fmla="*/ 70339 w 823965"/>
              <a:gd name="connsiteY6" fmla="*/ 1105319 h 2190541"/>
              <a:gd name="connsiteX7" fmla="*/ 140677 w 823965"/>
              <a:gd name="connsiteY7" fmla="*/ 1105319 h 2190541"/>
              <a:gd name="connsiteX8" fmla="*/ 150725 w 823965"/>
              <a:gd name="connsiteY8" fmla="*/ 1175658 h 2190541"/>
              <a:gd name="connsiteX9" fmla="*/ 80387 w 823965"/>
              <a:gd name="connsiteY9" fmla="*/ 1205803 h 2190541"/>
              <a:gd name="connsiteX10" fmla="*/ 40193 w 823965"/>
              <a:gd name="connsiteY10" fmla="*/ 1215851 h 2190541"/>
              <a:gd name="connsiteX11" fmla="*/ 60290 w 823965"/>
              <a:gd name="connsiteY11" fmla="*/ 1617785 h 2190541"/>
              <a:gd name="connsiteX12" fmla="*/ 50242 w 823965"/>
              <a:gd name="connsiteY12" fmla="*/ 1657978 h 2190541"/>
              <a:gd name="connsiteX13" fmla="*/ 90435 w 823965"/>
              <a:gd name="connsiteY13" fmla="*/ 1557495 h 2190541"/>
              <a:gd name="connsiteX14" fmla="*/ 70339 w 823965"/>
              <a:gd name="connsiteY14" fmla="*/ 1647930 h 2190541"/>
              <a:gd name="connsiteX15" fmla="*/ 411982 w 823965"/>
              <a:gd name="connsiteY15" fmla="*/ 1497205 h 2190541"/>
              <a:gd name="connsiteX16" fmla="*/ 813917 w 823965"/>
              <a:gd name="connsiteY16" fmla="*/ 1487156 h 2190541"/>
              <a:gd name="connsiteX17" fmla="*/ 823965 w 823965"/>
              <a:gd name="connsiteY17" fmla="*/ 2190541 h 2190541"/>
              <a:gd name="connsiteX18" fmla="*/ 0 w 823965"/>
              <a:gd name="connsiteY18" fmla="*/ 2190541 h 2190541"/>
              <a:gd name="connsiteX19" fmla="*/ 20097 w 823965"/>
              <a:gd name="connsiteY19" fmla="*/ 0 h 21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3965" h="2190541">
                <a:moveTo>
                  <a:pt x="20097" y="0"/>
                </a:moveTo>
                <a:lnTo>
                  <a:pt x="813917" y="0"/>
                </a:lnTo>
                <a:lnTo>
                  <a:pt x="823965" y="823965"/>
                </a:lnTo>
                <a:lnTo>
                  <a:pt x="411982" y="834014"/>
                </a:lnTo>
                <a:lnTo>
                  <a:pt x="40193" y="673240"/>
                </a:lnTo>
                <a:lnTo>
                  <a:pt x="60290" y="1095271"/>
                </a:lnTo>
                <a:lnTo>
                  <a:pt x="70339" y="1105319"/>
                </a:lnTo>
                <a:lnTo>
                  <a:pt x="140677" y="1105319"/>
                </a:lnTo>
                <a:lnTo>
                  <a:pt x="150725" y="1175658"/>
                </a:lnTo>
                <a:lnTo>
                  <a:pt x="80387" y="1205803"/>
                </a:lnTo>
                <a:lnTo>
                  <a:pt x="40193" y="1215851"/>
                </a:lnTo>
                <a:lnTo>
                  <a:pt x="60290" y="1617785"/>
                </a:lnTo>
                <a:lnTo>
                  <a:pt x="50242" y="1657978"/>
                </a:lnTo>
                <a:lnTo>
                  <a:pt x="90435" y="1557495"/>
                </a:lnTo>
                <a:lnTo>
                  <a:pt x="70339" y="1647930"/>
                </a:lnTo>
                <a:lnTo>
                  <a:pt x="411982" y="1497205"/>
                </a:lnTo>
                <a:lnTo>
                  <a:pt x="813917" y="1487156"/>
                </a:lnTo>
                <a:lnTo>
                  <a:pt x="823965" y="2190541"/>
                </a:lnTo>
                <a:lnTo>
                  <a:pt x="0" y="2190541"/>
                </a:lnTo>
                <a:lnTo>
                  <a:pt x="20097" y="0"/>
                </a:lnTo>
                <a:close/>
              </a:path>
            </a:pathLst>
          </a:custGeom>
          <a:solidFill>
            <a:srgbClr val="FFFF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0" name="Rectangle à coins arrondis 18">
            <a:extLst>
              <a:ext uri="{FF2B5EF4-FFF2-40B4-BE49-F238E27FC236}">
                <a16:creationId xmlns:a16="http://schemas.microsoft.com/office/drawing/2014/main" id="{035FCFF7-E9A3-4A6E-B2B0-853FFFCFEED2}"/>
              </a:ext>
            </a:extLst>
          </p:cNvPr>
          <p:cNvSpPr/>
          <p:nvPr/>
        </p:nvSpPr>
        <p:spPr>
          <a:xfrm>
            <a:off x="9399181" y="1477926"/>
            <a:ext cx="648586" cy="382773"/>
          </a:xfrm>
          <a:prstGeom prst="roundRect">
            <a:avLst/>
          </a:prstGeom>
          <a:noFill/>
          <a:ln w="381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pic>
        <p:nvPicPr>
          <p:cNvPr id="2" name="Image 1">
            <a:hlinkClick r:id="rId9" action="ppaction://hlinksldjump"/>
            <a:extLst>
              <a:ext uri="{FF2B5EF4-FFF2-40B4-BE49-F238E27FC236}">
                <a16:creationId xmlns:a16="http://schemas.microsoft.com/office/drawing/2014/main" id="{533CB3AC-BAE8-4647-A130-4928FB185B2A}"/>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9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1"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0-#ppt_w/2"/>
                                          </p:val>
                                        </p:tav>
                                        <p:tav tm="100000">
                                          <p:val>
                                            <p:strVal val="#ppt_x"/>
                                          </p:val>
                                        </p:tav>
                                      </p:tavLst>
                                    </p:anim>
                                    <p:anim calcmode="lin" valueType="num">
                                      <p:cBhvr additive="base">
                                        <p:cTn id="13" dur="10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000" fill="hold"/>
                                        <p:tgtEl>
                                          <p:spTgt spid="12"/>
                                        </p:tgtEl>
                                        <p:attrNameLst>
                                          <p:attrName>ppt_w</p:attrName>
                                        </p:attrNameLst>
                                      </p:cBhvr>
                                      <p:tavLst>
                                        <p:tav tm="0">
                                          <p:val>
                                            <p:fltVal val="0"/>
                                          </p:val>
                                        </p:tav>
                                        <p:tav tm="100000">
                                          <p:val>
                                            <p:strVal val="#ppt_w"/>
                                          </p:val>
                                        </p:tav>
                                      </p:tavLst>
                                    </p:anim>
                                    <p:anim calcmode="lin" valueType="num">
                                      <p:cBhvr>
                                        <p:cTn id="23" dur="2000" fill="hold"/>
                                        <p:tgtEl>
                                          <p:spTgt spid="12"/>
                                        </p:tgtEl>
                                        <p:attrNameLst>
                                          <p:attrName>ppt_h</p:attrName>
                                        </p:attrNameLst>
                                      </p:cBhvr>
                                      <p:tavLst>
                                        <p:tav tm="0">
                                          <p:val>
                                            <p:fltVal val="0"/>
                                          </p:val>
                                        </p:tav>
                                        <p:tav tm="100000">
                                          <p:val>
                                            <p:strVal val="#ppt_h"/>
                                          </p:val>
                                        </p:tav>
                                      </p:tavLst>
                                    </p:anim>
                                    <p:animEffect transition="in" filter="fade">
                                      <p:cBhvr>
                                        <p:cTn id="24" dur="2000"/>
                                        <p:tgtEl>
                                          <p:spTgt spid="12"/>
                                        </p:tgtEl>
                                      </p:cBhvr>
                                    </p:animEffect>
                                  </p:childTnLst>
                                </p:cTn>
                              </p:par>
                              <p:par>
                                <p:cTn id="25" presetID="42" presetClass="path" presetSubtype="0" accel="50000" decel="50000" fill="hold" nodeType="withEffect">
                                  <p:stCondLst>
                                    <p:cond delay="0"/>
                                  </p:stCondLst>
                                  <p:childTnLst>
                                    <p:animMotion origin="layout" path="M 0.4556 -0.39815 L 4.16667E-7 4.81481E-6 " pathEditMode="relative" rAng="0" ptsTypes="AA">
                                      <p:cBhvr>
                                        <p:cTn id="26" dur="2000" fill="hold"/>
                                        <p:tgtEl>
                                          <p:spTgt spid="12"/>
                                        </p:tgtEl>
                                        <p:attrNameLst>
                                          <p:attrName>ppt_x</p:attrName>
                                          <p:attrName>ppt_y</p:attrName>
                                        </p:attrNameLst>
                                      </p:cBhvr>
                                      <p:rCtr x="-22786" y="19907"/>
                                    </p:animMotion>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DC956DB6-4FAB-4317-BCBE-1ED8C1DE77FC}"/>
              </a:ext>
            </a:extLst>
          </p:cNvPr>
          <p:cNvGrpSpPr/>
          <p:nvPr/>
        </p:nvGrpSpPr>
        <p:grpSpPr>
          <a:xfrm>
            <a:off x="8437163" y="717128"/>
            <a:ext cx="3694672" cy="5225588"/>
            <a:chOff x="8437163" y="717128"/>
            <a:chExt cx="3694672" cy="5225588"/>
          </a:xfrm>
        </p:grpSpPr>
        <p:pic>
          <p:nvPicPr>
            <p:cNvPr id="10" name="Image 9">
              <a:extLst>
                <a:ext uri="{FF2B5EF4-FFF2-40B4-BE49-F238E27FC236}">
                  <a16:creationId xmlns:a16="http://schemas.microsoft.com/office/drawing/2014/main" id="{35E312FF-10BB-4231-B6EB-3383E19A67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11" name="Image 10">
              <a:extLst>
                <a:ext uri="{FF2B5EF4-FFF2-40B4-BE49-F238E27FC236}">
                  <a16:creationId xmlns:a16="http://schemas.microsoft.com/office/drawing/2014/main" id="{5DBC5395-27F7-4699-A5DA-5C1362646BF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23778" y="1113910"/>
              <a:ext cx="2925198" cy="2772792"/>
            </a:xfrm>
            <a:prstGeom prst="rect">
              <a:avLst/>
            </a:prstGeom>
          </p:spPr>
        </p:pic>
      </p:grpSp>
      <p:sp>
        <p:nvSpPr>
          <p:cNvPr id="12" name="Rectangle à coins arrondis 18">
            <a:extLst>
              <a:ext uri="{FF2B5EF4-FFF2-40B4-BE49-F238E27FC236}">
                <a16:creationId xmlns:a16="http://schemas.microsoft.com/office/drawing/2014/main" id="{5F57FDAD-E375-4D24-8D12-B5745FA2274E}"/>
              </a:ext>
            </a:extLst>
          </p:cNvPr>
          <p:cNvSpPr/>
          <p:nvPr/>
        </p:nvSpPr>
        <p:spPr>
          <a:xfrm>
            <a:off x="10787080" y="1467006"/>
            <a:ext cx="961896" cy="191387"/>
          </a:xfrm>
          <a:prstGeom prst="roundRect">
            <a:avLst/>
          </a:prstGeom>
          <a:noFill/>
          <a:ln w="381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pic>
        <p:nvPicPr>
          <p:cNvPr id="13" name="Image 12">
            <a:extLst>
              <a:ext uri="{FF2B5EF4-FFF2-40B4-BE49-F238E27FC236}">
                <a16:creationId xmlns:a16="http://schemas.microsoft.com/office/drawing/2014/main" id="{3051281B-13E8-446A-B944-000716F39DD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1166" y="1513252"/>
            <a:ext cx="7853083" cy="5005953"/>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259AAF24-291C-4C26-BBBD-43F8BC3F5593}"/>
              </a:ext>
            </a:extLst>
          </p:cNvPr>
          <p:cNvSpPr/>
          <p:nvPr/>
        </p:nvSpPr>
        <p:spPr>
          <a:xfrm>
            <a:off x="1143000" y="4303059"/>
            <a:ext cx="6118412" cy="174812"/>
          </a:xfrm>
          <a:prstGeom prst="rect">
            <a:avLst/>
          </a:prstGeom>
          <a:solidFill>
            <a:srgbClr val="FFFF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15" name="Groupe 14">
            <a:extLst>
              <a:ext uri="{FF2B5EF4-FFF2-40B4-BE49-F238E27FC236}">
                <a16:creationId xmlns:a16="http://schemas.microsoft.com/office/drawing/2014/main" id="{198D7FED-E64A-4BB3-8D47-2840357D57CA}"/>
              </a:ext>
            </a:extLst>
          </p:cNvPr>
          <p:cNvGrpSpPr/>
          <p:nvPr/>
        </p:nvGrpSpPr>
        <p:grpSpPr>
          <a:xfrm>
            <a:off x="354281" y="485468"/>
            <a:ext cx="8557010" cy="579659"/>
            <a:chOff x="538506" y="-120248"/>
            <a:chExt cx="4842372" cy="1595467"/>
          </a:xfrm>
        </p:grpSpPr>
        <p:sp>
          <p:nvSpPr>
            <p:cNvPr id="16" name="Rectangle 15">
              <a:extLst>
                <a:ext uri="{FF2B5EF4-FFF2-40B4-BE49-F238E27FC236}">
                  <a16:creationId xmlns:a16="http://schemas.microsoft.com/office/drawing/2014/main" id="{26E02000-8ABD-4B43-B067-61940AE381C2}"/>
                </a:ext>
              </a:extLst>
            </p:cNvPr>
            <p:cNvSpPr/>
            <p:nvPr/>
          </p:nvSpPr>
          <p:spPr>
            <a:xfrm>
              <a:off x="1371595" y="-120248"/>
              <a:ext cx="4009283" cy="1595467"/>
            </a:xfrm>
            <a:prstGeom prst="rect">
              <a:avLst/>
            </a:prstGeom>
            <a:solidFill>
              <a:srgbClr val="FFFF00"/>
            </a:solidFill>
          </p:spPr>
          <p:txBody>
            <a:bodyPr wrap="square">
              <a:spAutoFit/>
            </a:bodyPr>
            <a:lstStyle/>
            <a:p>
              <a:pPr marL="723900" indent="-628650"/>
              <a:r>
                <a:rPr lang="fr-FR" sz="2800" dirty="0">
                  <a:solidFill>
                    <a:prstClr val="black"/>
                  </a:solidFill>
                  <a:ea typeface="Times New Roman" panose="02020603050405020304" pitchFamily="18" charset="0"/>
                </a:rPr>
                <a:t>  ☛ les plaquettes de serrage(5) en jaune.</a:t>
              </a:r>
            </a:p>
          </p:txBody>
        </p:sp>
        <p:sp>
          <p:nvSpPr>
            <p:cNvPr id="17" name="Rectangle 16">
              <a:extLst>
                <a:ext uri="{FF2B5EF4-FFF2-40B4-BE49-F238E27FC236}">
                  <a16:creationId xmlns:a16="http://schemas.microsoft.com/office/drawing/2014/main" id="{891D473D-31DC-4A02-A6B5-6C7D355BCAA1}"/>
                </a:ext>
              </a:extLst>
            </p:cNvPr>
            <p:cNvSpPr/>
            <p:nvPr/>
          </p:nvSpPr>
          <p:spPr>
            <a:xfrm>
              <a:off x="538506" y="54462"/>
              <a:ext cx="833089" cy="1270698"/>
            </a:xfrm>
            <a:prstGeom prst="rect">
              <a:avLst/>
            </a:prstGeom>
          </p:spPr>
          <p:txBody>
            <a:bodyPr wrap="square">
              <a:spAutoFit/>
            </a:bodyPr>
            <a:lstStyle/>
            <a:p>
              <a:r>
                <a:rPr lang="fr-FR" sz="2400" dirty="0">
                  <a:solidFill>
                    <a:srgbClr val="000000"/>
                  </a:solidFill>
                  <a:ea typeface="Times New Roman" panose="02020603050405020304" pitchFamily="18" charset="0"/>
                </a:rPr>
                <a:t>Colorier : </a:t>
              </a:r>
              <a:endParaRPr lang="fr-FR" sz="2400" dirty="0">
                <a:solidFill>
                  <a:prstClr val="black"/>
                </a:solidFill>
              </a:endParaRPr>
            </a:p>
          </p:txBody>
        </p:sp>
      </p:grpSp>
      <p:pic>
        <p:nvPicPr>
          <p:cNvPr id="2" name="Image 1">
            <a:hlinkClick r:id="rId8" action="ppaction://hlinksldjump"/>
            <a:extLst>
              <a:ext uri="{FF2B5EF4-FFF2-40B4-BE49-F238E27FC236}">
                <a16:creationId xmlns:a16="http://schemas.microsoft.com/office/drawing/2014/main" id="{A53ED1DA-C911-4D35-BE6C-66450CD818FF}"/>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2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1"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2000" fill="hold"/>
                                        <p:tgtEl>
                                          <p:spTgt spid="13"/>
                                        </p:tgtEl>
                                        <p:attrNameLst>
                                          <p:attrName>ppt_w</p:attrName>
                                        </p:attrNameLst>
                                      </p:cBhvr>
                                      <p:tavLst>
                                        <p:tav tm="0">
                                          <p:val>
                                            <p:fltVal val="0"/>
                                          </p:val>
                                        </p:tav>
                                        <p:tav tm="100000">
                                          <p:val>
                                            <p:strVal val="#ppt_w"/>
                                          </p:val>
                                        </p:tav>
                                      </p:tavLst>
                                    </p:anim>
                                    <p:anim calcmode="lin" valueType="num">
                                      <p:cBhvr>
                                        <p:cTn id="18" dur="2000" fill="hold"/>
                                        <p:tgtEl>
                                          <p:spTgt spid="13"/>
                                        </p:tgtEl>
                                        <p:attrNameLst>
                                          <p:attrName>ppt_h</p:attrName>
                                        </p:attrNameLst>
                                      </p:cBhvr>
                                      <p:tavLst>
                                        <p:tav tm="0">
                                          <p:val>
                                            <p:fltVal val="0"/>
                                          </p:val>
                                        </p:tav>
                                        <p:tav tm="100000">
                                          <p:val>
                                            <p:strVal val="#ppt_h"/>
                                          </p:val>
                                        </p:tav>
                                      </p:tavLst>
                                    </p:anim>
                                    <p:animEffect transition="in" filter="fade">
                                      <p:cBhvr>
                                        <p:cTn id="19" dur="2000"/>
                                        <p:tgtEl>
                                          <p:spTgt spid="13"/>
                                        </p:tgtEl>
                                      </p:cBhvr>
                                    </p:animEffect>
                                  </p:childTnLst>
                                </p:cTn>
                              </p:par>
                              <p:par>
                                <p:cTn id="20" presetID="42" presetClass="path" presetSubtype="0" accel="50000" decel="50000" fill="hold" nodeType="withEffect">
                                  <p:stCondLst>
                                    <p:cond delay="0"/>
                                  </p:stCondLst>
                                  <p:childTnLst>
                                    <p:animMotion origin="layout" path="M 0.4556 -0.39815 L 4.16667E-7 2.96296E-6 " pathEditMode="relative" rAng="0" ptsTypes="AA">
                                      <p:cBhvr>
                                        <p:cTn id="21" dur="2000" fill="hold"/>
                                        <p:tgtEl>
                                          <p:spTgt spid="13"/>
                                        </p:tgtEl>
                                        <p:attrNameLst>
                                          <p:attrName>ppt_x</p:attrName>
                                          <p:attrName>ppt_y</p:attrName>
                                        </p:attrNameLst>
                                      </p:cBhvr>
                                      <p:rCtr x="-22786" y="19907"/>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0" name="Image 109">
            <a:hlinkClick r:id="rId3" action="ppaction://hlinksldjump"/>
            <a:extLst>
              <a:ext uri="{FF2B5EF4-FFF2-40B4-BE49-F238E27FC236}">
                <a16:creationId xmlns:a16="http://schemas.microsoft.com/office/drawing/2014/main" id="{849E1DB4-7AF7-4A2C-8ED7-2454BB63AF5A}"/>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6" name="Image 95">
            <a:extLst>
              <a:ext uri="{FF2B5EF4-FFF2-40B4-BE49-F238E27FC236}">
                <a16:creationId xmlns:a16="http://schemas.microsoft.com/office/drawing/2014/main" id="{245A6227-7CDB-4D25-82BC-716D4F44CEF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30887" y="3020277"/>
            <a:ext cx="4456578" cy="2954861"/>
          </a:xfrm>
          <a:prstGeom prst="rect">
            <a:avLst/>
          </a:prstGeom>
        </p:spPr>
      </p:pic>
      <p:pic>
        <p:nvPicPr>
          <p:cNvPr id="101" name="Picture 2" descr="MVC-021F">
            <a:extLst>
              <a:ext uri="{FF2B5EF4-FFF2-40B4-BE49-F238E27FC236}">
                <a16:creationId xmlns:a16="http://schemas.microsoft.com/office/drawing/2014/main" id="{7BECD81E-0004-43E9-8BE9-A0BA5D1E036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74386" y="2539968"/>
            <a:ext cx="4524477" cy="338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Image 102">
            <a:extLst>
              <a:ext uri="{FF2B5EF4-FFF2-40B4-BE49-F238E27FC236}">
                <a16:creationId xmlns:a16="http://schemas.microsoft.com/office/drawing/2014/main" id="{E673F7A0-2966-47A4-B21B-2BD2740D5C1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12492935" flipV="1">
            <a:off x="2181437" y="3099179"/>
            <a:ext cx="2851864" cy="1934866"/>
          </a:xfrm>
          <a:prstGeom prst="rect">
            <a:avLst/>
          </a:prstGeom>
        </p:spPr>
      </p:pic>
      <p:sp>
        <p:nvSpPr>
          <p:cNvPr id="105" name="Rectangle 104">
            <a:extLst>
              <a:ext uri="{FF2B5EF4-FFF2-40B4-BE49-F238E27FC236}">
                <a16:creationId xmlns:a16="http://schemas.microsoft.com/office/drawing/2014/main" id="{0F42779E-C583-4BDF-A673-F9B8037D6307}"/>
              </a:ext>
            </a:extLst>
          </p:cNvPr>
          <p:cNvSpPr/>
          <p:nvPr/>
        </p:nvSpPr>
        <p:spPr>
          <a:xfrm>
            <a:off x="311169" y="953005"/>
            <a:ext cx="9968134" cy="1384995"/>
          </a:xfrm>
          <a:prstGeom prst="rect">
            <a:avLst/>
          </a:prstGeom>
        </p:spPr>
        <p:txBody>
          <a:bodyPr wrap="square">
            <a:spAutoFit/>
          </a:bodyPr>
          <a:lstStyle/>
          <a:p>
            <a:pPr marL="450850" indent="80963">
              <a:spcAft>
                <a:spcPts val="0"/>
              </a:spcAft>
              <a:tabLst>
                <a:tab pos="866140" algn="l"/>
              </a:tabLst>
            </a:pPr>
            <a:r>
              <a:rPr lang="fr-FR" sz="2800" dirty="0">
                <a:solidFill>
                  <a:srgbClr val="000000"/>
                </a:solidFill>
                <a:latin typeface="Calibri" panose="020F0502020204030204" pitchFamily="34" charset="0"/>
                <a:ea typeface="Times New Roman" panose="02020603050405020304" pitchFamily="18" charset="0"/>
              </a:rPr>
              <a:t>La clé pour filtre à huile représentée par son dessin d’ensemble sur la page suivante, permet le serrage et le desserrage d’un filtre à huile sur les moteurs de voitures. </a:t>
            </a:r>
          </a:p>
        </p:txBody>
      </p:sp>
      <p:pic>
        <p:nvPicPr>
          <p:cNvPr id="109" name="Image 108">
            <a:extLst>
              <a:ext uri="{FF2B5EF4-FFF2-40B4-BE49-F238E27FC236}">
                <a16:creationId xmlns:a16="http://schemas.microsoft.com/office/drawing/2014/main" id="{9895CC56-FAA9-484E-BC10-689A511E371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279302" y="657306"/>
            <a:ext cx="1756189" cy="2500050"/>
          </a:xfrm>
          <a:prstGeom prst="rect">
            <a:avLst/>
          </a:prstGeom>
        </p:spPr>
      </p:pic>
      <p:sp>
        <p:nvSpPr>
          <p:cNvPr id="111" name="Rectangle à coins arrondis 6">
            <a:extLst>
              <a:ext uri="{FF2B5EF4-FFF2-40B4-BE49-F238E27FC236}">
                <a16:creationId xmlns:a16="http://schemas.microsoft.com/office/drawing/2014/main" id="{41ED2F6B-6DDF-4B68-9CAA-60BFB4AD7613}"/>
              </a:ext>
            </a:extLst>
          </p:cNvPr>
          <p:cNvSpPr/>
          <p:nvPr/>
        </p:nvSpPr>
        <p:spPr>
          <a:xfrm>
            <a:off x="10436127" y="2105075"/>
            <a:ext cx="1343125" cy="126969"/>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4" name="Rectangle 113">
            <a:extLst>
              <a:ext uri="{FF2B5EF4-FFF2-40B4-BE49-F238E27FC236}">
                <a16:creationId xmlns:a16="http://schemas.microsoft.com/office/drawing/2014/main" id="{EFBC655D-097A-4BD9-9238-6EA064110FBA}"/>
              </a:ext>
            </a:extLst>
          </p:cNvPr>
          <p:cNvSpPr/>
          <p:nvPr/>
        </p:nvSpPr>
        <p:spPr>
          <a:xfrm>
            <a:off x="311169" y="490193"/>
            <a:ext cx="3601688" cy="461665"/>
          </a:xfrm>
          <a:prstGeom prst="rect">
            <a:avLst/>
          </a:prstGeom>
        </p:spPr>
        <p:txBody>
          <a:bodyPr wrap="square">
            <a:spAutoFit/>
          </a:bodyPr>
          <a:lstStyle/>
          <a:p>
            <a:pPr marL="342900" lvl="0" indent="-342900">
              <a:buClr>
                <a:srgbClr val="1F3864"/>
              </a:buClr>
              <a:buSzPct val="100000"/>
              <a:buFont typeface="Times New Roman" panose="02020603050405020304" pitchFamily="18" charset="0"/>
              <a:buAutoNum type="romanUcPeriod"/>
              <a:tabLst>
                <a:tab pos="540385" algn="l"/>
              </a:tabLst>
            </a:pPr>
            <a:r>
              <a:rPr lang="fr-FR" sz="2400" b="1" u="sng" spc="-5" dirty="0">
                <a:solidFill>
                  <a:srgbClr val="16355C"/>
                </a:solidFill>
                <a:uFill>
                  <a:solidFill>
                    <a:srgbClr val="16355C"/>
                  </a:solidFill>
                </a:uFill>
                <a:latin typeface="Cambria" panose="02040503050406030204" pitchFamily="18" charset="0"/>
                <a:ea typeface="Cambria" panose="02040503050406030204" pitchFamily="18" charset="0"/>
                <a:cs typeface="Arial" panose="020B0604020202020204" pitchFamily="34" charset="0"/>
              </a:rPr>
              <a:t>MISE EN SITUATION </a:t>
            </a:r>
            <a:r>
              <a:rPr lang="fr-FR" sz="2400" b="1" spc="-5" dirty="0">
                <a:solidFill>
                  <a:srgbClr val="16355C"/>
                </a:solidFill>
                <a:latin typeface="Cambria" panose="02040503050406030204" pitchFamily="18" charset="0"/>
                <a:ea typeface="Cambria" panose="02040503050406030204" pitchFamily="18" charset="0"/>
                <a:cs typeface="Arial" panose="020B0604020202020204" pitchFamily="34" charset="0"/>
              </a:rPr>
              <a:t>: </a:t>
            </a:r>
            <a:endParaRPr lang="fr-FR" sz="2000"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20658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0-#ppt_w/2"/>
                                          </p:val>
                                        </p:tav>
                                        <p:tav tm="100000">
                                          <p:val>
                                            <p:strVal val="#ppt_x"/>
                                          </p:val>
                                        </p:tav>
                                      </p:tavLst>
                                    </p:anim>
                                    <p:anim calcmode="lin" valueType="num">
                                      <p:cBhvr additive="base">
                                        <p:cTn id="8" dur="500" fill="hold"/>
                                        <p:tgtEl>
                                          <p:spTgt spid="10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heel(1)">
                                      <p:cBhvr>
                                        <p:cTn id="12" dur="2000"/>
                                        <p:tgtEl>
                                          <p:spTgt spid="111"/>
                                        </p:tgtEl>
                                      </p:cBhvr>
                                    </p:animEffect>
                                  </p:childTnLst>
                                </p:cTn>
                              </p:par>
                            </p:childTnLst>
                          </p:cTn>
                        </p:par>
                        <p:par>
                          <p:cTn id="13" fill="hold">
                            <p:stCondLst>
                              <p:cond delay="2500"/>
                            </p:stCondLst>
                            <p:childTnLst>
                              <p:par>
                                <p:cTn id="14" presetID="55" presetClass="entr" presetSubtype="0" fill="hold" grpId="0" nodeType="afterEffect">
                                  <p:stCondLst>
                                    <p:cond delay="0"/>
                                  </p:stCondLst>
                                  <p:childTnLst>
                                    <p:set>
                                      <p:cBhvr>
                                        <p:cTn id="15" dur="1" fill="hold">
                                          <p:stCondLst>
                                            <p:cond delay="0"/>
                                          </p:stCondLst>
                                        </p:cTn>
                                        <p:tgtEl>
                                          <p:spTgt spid="114"/>
                                        </p:tgtEl>
                                        <p:attrNameLst>
                                          <p:attrName>style.visibility</p:attrName>
                                        </p:attrNameLst>
                                      </p:cBhvr>
                                      <p:to>
                                        <p:strVal val="visible"/>
                                      </p:to>
                                    </p:set>
                                    <p:anim calcmode="lin" valueType="num">
                                      <p:cBhvr>
                                        <p:cTn id="16" dur="2000" fill="hold"/>
                                        <p:tgtEl>
                                          <p:spTgt spid="114"/>
                                        </p:tgtEl>
                                        <p:attrNameLst>
                                          <p:attrName>ppt_w</p:attrName>
                                        </p:attrNameLst>
                                      </p:cBhvr>
                                      <p:tavLst>
                                        <p:tav tm="0">
                                          <p:val>
                                            <p:strVal val="#ppt_w*0.70"/>
                                          </p:val>
                                        </p:tav>
                                        <p:tav tm="100000">
                                          <p:val>
                                            <p:strVal val="#ppt_w"/>
                                          </p:val>
                                        </p:tav>
                                      </p:tavLst>
                                    </p:anim>
                                    <p:anim calcmode="lin" valueType="num">
                                      <p:cBhvr>
                                        <p:cTn id="17" dur="2000" fill="hold"/>
                                        <p:tgtEl>
                                          <p:spTgt spid="114"/>
                                        </p:tgtEl>
                                        <p:attrNameLst>
                                          <p:attrName>ppt_h</p:attrName>
                                        </p:attrNameLst>
                                      </p:cBhvr>
                                      <p:tavLst>
                                        <p:tav tm="0">
                                          <p:val>
                                            <p:strVal val="#ppt_h"/>
                                          </p:val>
                                        </p:tav>
                                        <p:tav tm="100000">
                                          <p:val>
                                            <p:strVal val="#ppt_h"/>
                                          </p:val>
                                        </p:tav>
                                      </p:tavLst>
                                    </p:anim>
                                    <p:animEffect transition="in" filter="fade">
                                      <p:cBhvr>
                                        <p:cTn id="18" dur="2000"/>
                                        <p:tgtEl>
                                          <p:spTgt spid="114"/>
                                        </p:tgtEl>
                                      </p:cBhvr>
                                    </p:animEffect>
                                  </p:childTnLst>
                                </p:cTn>
                              </p:par>
                            </p:childTnLst>
                          </p:cTn>
                        </p:par>
                        <p:par>
                          <p:cTn id="19" fill="hold">
                            <p:stCondLst>
                              <p:cond delay="4500"/>
                            </p:stCondLst>
                            <p:childTnLst>
                              <p:par>
                                <p:cTn id="20" presetID="22" presetClass="entr" presetSubtype="8" fill="hold" grpId="0" nodeType="afterEffect">
                                  <p:stCondLst>
                                    <p:cond delay="0"/>
                                  </p:stCondLst>
                                  <p:iterate type="lt">
                                    <p:tmPct val="10000"/>
                                  </p:iterate>
                                  <p:childTnLst>
                                    <p:set>
                                      <p:cBhvr>
                                        <p:cTn id="21" dur="1" fill="hold">
                                          <p:stCondLst>
                                            <p:cond delay="0"/>
                                          </p:stCondLst>
                                        </p:cTn>
                                        <p:tgtEl>
                                          <p:spTgt spid="105"/>
                                        </p:tgtEl>
                                        <p:attrNameLst>
                                          <p:attrName>style.visibility</p:attrName>
                                        </p:attrNameLst>
                                      </p:cBhvr>
                                      <p:to>
                                        <p:strVal val="visible"/>
                                      </p:to>
                                    </p:set>
                                    <p:animEffect transition="in" filter="wipe(left)">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03"/>
                                        </p:tgtEl>
                                      </p:cBhvr>
                                    </p:animEffect>
                                    <p:anim calcmode="lin" valueType="num">
                                      <p:cBhvr>
                                        <p:cTn id="31" dur="1000"/>
                                        <p:tgtEl>
                                          <p:spTgt spid="103"/>
                                        </p:tgtEl>
                                        <p:attrNameLst>
                                          <p:attrName>ppt_x</p:attrName>
                                        </p:attrNameLst>
                                      </p:cBhvr>
                                      <p:tavLst>
                                        <p:tav tm="0">
                                          <p:val>
                                            <p:strVal val="ppt_x"/>
                                          </p:val>
                                        </p:tav>
                                        <p:tav tm="100000">
                                          <p:val>
                                            <p:strVal val="ppt_x"/>
                                          </p:val>
                                        </p:tav>
                                      </p:tavLst>
                                    </p:anim>
                                    <p:anim calcmode="lin" valueType="num">
                                      <p:cBhvr>
                                        <p:cTn id="32" dur="1000"/>
                                        <p:tgtEl>
                                          <p:spTgt spid="103"/>
                                        </p:tgtEl>
                                        <p:attrNameLst>
                                          <p:attrName>ppt_y</p:attrName>
                                        </p:attrNameLst>
                                      </p:cBhvr>
                                      <p:tavLst>
                                        <p:tav tm="0">
                                          <p:val>
                                            <p:strVal val="ppt_y"/>
                                          </p:val>
                                        </p:tav>
                                        <p:tav tm="100000">
                                          <p:val>
                                            <p:strVal val="ppt_y+.1"/>
                                          </p:val>
                                        </p:tav>
                                      </p:tavLst>
                                    </p:anim>
                                    <p:set>
                                      <p:cBhvr>
                                        <p:cTn id="33" dur="1" fill="hold">
                                          <p:stCondLst>
                                            <p:cond delay="999"/>
                                          </p:stCondLst>
                                        </p:cTn>
                                        <p:tgtEl>
                                          <p:spTgt spid="10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500"/>
                                        <p:tgtEl>
                                          <p:spTgt spid="10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nodeType="click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barn(outHorizontal)">
                                      <p:cBhvr>
                                        <p:cTn id="4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11" grpId="0" animBg="1"/>
      <p:bldP spid="1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EF266587-EBAC-4418-B7C7-4AFA421BA940}"/>
              </a:ext>
            </a:extLst>
          </p:cNvPr>
          <p:cNvGrpSpPr/>
          <p:nvPr/>
        </p:nvGrpSpPr>
        <p:grpSpPr>
          <a:xfrm>
            <a:off x="8437163" y="717128"/>
            <a:ext cx="3694672" cy="5225588"/>
            <a:chOff x="8437163" y="717128"/>
            <a:chExt cx="3694672" cy="5225588"/>
          </a:xfrm>
        </p:grpSpPr>
        <p:pic>
          <p:nvPicPr>
            <p:cNvPr id="10" name="Image 9">
              <a:extLst>
                <a:ext uri="{FF2B5EF4-FFF2-40B4-BE49-F238E27FC236}">
                  <a16:creationId xmlns:a16="http://schemas.microsoft.com/office/drawing/2014/main" id="{994CA4A4-F1B8-42BE-8E08-4FC99B321F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11" name="Image 10">
              <a:extLst>
                <a:ext uri="{FF2B5EF4-FFF2-40B4-BE49-F238E27FC236}">
                  <a16:creationId xmlns:a16="http://schemas.microsoft.com/office/drawing/2014/main" id="{19E46A3C-E493-4F34-90FD-DB968E916C4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24650" y="1094460"/>
              <a:ext cx="2845592" cy="2765157"/>
            </a:xfrm>
            <a:prstGeom prst="rect">
              <a:avLst/>
            </a:prstGeom>
          </p:spPr>
        </p:pic>
      </p:grpSp>
      <p:pic>
        <p:nvPicPr>
          <p:cNvPr id="12" name="Image 11">
            <a:extLst>
              <a:ext uri="{FF2B5EF4-FFF2-40B4-BE49-F238E27FC236}">
                <a16:creationId xmlns:a16="http://schemas.microsoft.com/office/drawing/2014/main" id="{A39F3519-2997-413B-A2BB-9E62921C559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68894" y="465776"/>
            <a:ext cx="7241268" cy="6392224"/>
          </a:xfrm>
          <a:prstGeom prst="rect">
            <a:avLst/>
          </a:prstGeom>
          <a:effectLst>
            <a:outerShdw blurRad="63500" sx="102000" sy="102000" algn="ctr" rotWithShape="0">
              <a:prstClr val="black">
                <a:alpha val="40000"/>
              </a:prstClr>
            </a:outerShdw>
          </a:effectLst>
        </p:spPr>
      </p:pic>
      <p:pic>
        <p:nvPicPr>
          <p:cNvPr id="2" name="Image 1">
            <a:hlinkClick r:id="rId8" action="ppaction://hlinksldjump"/>
            <a:extLst>
              <a:ext uri="{FF2B5EF4-FFF2-40B4-BE49-F238E27FC236}">
                <a16:creationId xmlns:a16="http://schemas.microsoft.com/office/drawing/2014/main" id="{BD8C555F-B2C9-4D04-B3B6-4AFD7C846973}"/>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69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par>
                                <p:cTn id="10" presetID="42" presetClass="path" presetSubtype="0" accel="50000" decel="50000" fill="hold" nodeType="withEffect">
                                  <p:stCondLst>
                                    <p:cond delay="0"/>
                                  </p:stCondLst>
                                  <p:childTnLst>
                                    <p:animMotion origin="layout" path="M 0.44531 -0.07292 L 4.58333E-6 3.7037E-6 " pathEditMode="relative" rAng="0" ptsTypes="AA">
                                      <p:cBhvr>
                                        <p:cTn id="11" dur="2000" fill="hold"/>
                                        <p:tgtEl>
                                          <p:spTgt spid="12"/>
                                        </p:tgtEl>
                                        <p:attrNameLst>
                                          <p:attrName>ppt_x</p:attrName>
                                          <p:attrName>ppt_y</p:attrName>
                                        </p:attrNameLst>
                                      </p:cBhvr>
                                      <p:rCtr x="-22266" y="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90562E9E-2CA9-4A6B-A9DA-CBF346EE1105}"/>
              </a:ext>
            </a:extLst>
          </p:cNvPr>
          <p:cNvGrpSpPr/>
          <p:nvPr/>
        </p:nvGrpSpPr>
        <p:grpSpPr>
          <a:xfrm>
            <a:off x="8437163" y="717128"/>
            <a:ext cx="3694672" cy="5225588"/>
            <a:chOff x="8437163" y="717128"/>
            <a:chExt cx="3694672" cy="5225588"/>
          </a:xfrm>
        </p:grpSpPr>
        <p:pic>
          <p:nvPicPr>
            <p:cNvPr id="10" name="Image 9">
              <a:extLst>
                <a:ext uri="{FF2B5EF4-FFF2-40B4-BE49-F238E27FC236}">
                  <a16:creationId xmlns:a16="http://schemas.microsoft.com/office/drawing/2014/main" id="{1AF754BA-2C15-4C57-A615-EC9F2846ED4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11" name="Image 10">
              <a:extLst>
                <a:ext uri="{FF2B5EF4-FFF2-40B4-BE49-F238E27FC236}">
                  <a16:creationId xmlns:a16="http://schemas.microsoft.com/office/drawing/2014/main" id="{18794FE1-D84D-4BC0-BDAB-164FFCF9C75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24650" y="1094460"/>
              <a:ext cx="2845592" cy="2765157"/>
            </a:xfrm>
            <a:prstGeom prst="rect">
              <a:avLst/>
            </a:prstGeom>
          </p:spPr>
        </p:pic>
      </p:grpSp>
      <p:sp>
        <p:nvSpPr>
          <p:cNvPr id="12" name="Rectangle 11">
            <a:extLst>
              <a:ext uri="{FF2B5EF4-FFF2-40B4-BE49-F238E27FC236}">
                <a16:creationId xmlns:a16="http://schemas.microsoft.com/office/drawing/2014/main" id="{8D5AF753-60E1-446F-9AB3-A206B9A649A9}"/>
              </a:ext>
            </a:extLst>
          </p:cNvPr>
          <p:cNvSpPr/>
          <p:nvPr/>
        </p:nvSpPr>
        <p:spPr>
          <a:xfrm>
            <a:off x="966871" y="557714"/>
            <a:ext cx="5210645" cy="523220"/>
          </a:xfrm>
          <a:prstGeom prst="rect">
            <a:avLst/>
          </a:prstGeom>
          <a:solidFill>
            <a:schemeClr val="bg1"/>
          </a:solidFill>
        </p:spPr>
        <p:txBody>
          <a:bodyPr wrap="square">
            <a:spAutoFit/>
          </a:bodyPr>
          <a:lstStyle/>
          <a:p>
            <a:r>
              <a:rPr lang="fr-FR" sz="2800" b="1" dirty="0">
                <a:solidFill>
                  <a:schemeClr val="accent5">
                    <a:lumMod val="75000"/>
                  </a:schemeClr>
                </a:solidFill>
                <a:ea typeface="Times New Roman" panose="02020603050405020304" pitchFamily="18" charset="0"/>
              </a:rPr>
              <a:t>2-</a:t>
            </a:r>
            <a:r>
              <a:rPr lang="fr-FR" sz="2800" dirty="0">
                <a:solidFill>
                  <a:srgbClr val="000000"/>
                </a:solidFill>
                <a:ea typeface="Times New Roman" panose="02020603050405020304" pitchFamily="18" charset="0"/>
              </a:rPr>
              <a:t>  Compléter la nomenclature  :</a:t>
            </a:r>
          </a:p>
        </p:txBody>
      </p:sp>
      <p:sp>
        <p:nvSpPr>
          <p:cNvPr id="13" name="Rectangle à coins arrondis 16">
            <a:extLst>
              <a:ext uri="{FF2B5EF4-FFF2-40B4-BE49-F238E27FC236}">
                <a16:creationId xmlns:a16="http://schemas.microsoft.com/office/drawing/2014/main" id="{1268E434-9C80-4529-BF24-0EE880A78944}"/>
              </a:ext>
            </a:extLst>
          </p:cNvPr>
          <p:cNvSpPr/>
          <p:nvPr/>
        </p:nvSpPr>
        <p:spPr>
          <a:xfrm>
            <a:off x="8690650" y="3859617"/>
            <a:ext cx="3168000" cy="1296000"/>
          </a:xfrm>
          <a:prstGeom prst="roundRect">
            <a:avLst>
              <a:gd name="adj" fmla="val 8848"/>
            </a:avLst>
          </a:prstGeom>
          <a:noFill/>
          <a:ln w="762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nvGrpSpPr>
          <p:cNvPr id="14" name="Groupe 13">
            <a:extLst>
              <a:ext uri="{FF2B5EF4-FFF2-40B4-BE49-F238E27FC236}">
                <a16:creationId xmlns:a16="http://schemas.microsoft.com/office/drawing/2014/main" id="{8C37FFFC-B405-4EDA-90C8-D2D6F8F7E9A3}"/>
              </a:ext>
            </a:extLst>
          </p:cNvPr>
          <p:cNvGrpSpPr/>
          <p:nvPr/>
        </p:nvGrpSpPr>
        <p:grpSpPr>
          <a:xfrm>
            <a:off x="0" y="1438523"/>
            <a:ext cx="11088776" cy="4452611"/>
            <a:chOff x="0" y="1438523"/>
            <a:chExt cx="11088776" cy="4452611"/>
          </a:xfrm>
        </p:grpSpPr>
        <p:grpSp>
          <p:nvGrpSpPr>
            <p:cNvPr id="15" name="Groupe 14">
              <a:extLst>
                <a:ext uri="{FF2B5EF4-FFF2-40B4-BE49-F238E27FC236}">
                  <a16:creationId xmlns:a16="http://schemas.microsoft.com/office/drawing/2014/main" id="{9B8A339A-2663-4A45-88AF-18D6D9D477B0}"/>
                </a:ext>
              </a:extLst>
            </p:cNvPr>
            <p:cNvGrpSpPr/>
            <p:nvPr/>
          </p:nvGrpSpPr>
          <p:grpSpPr>
            <a:xfrm>
              <a:off x="0" y="1438523"/>
              <a:ext cx="11088776" cy="4452611"/>
              <a:chOff x="638857" y="1438524"/>
              <a:chExt cx="10058400" cy="3668770"/>
            </a:xfrm>
          </p:grpSpPr>
          <p:pic>
            <p:nvPicPr>
              <p:cNvPr id="20" name="Image 19">
                <a:extLst>
                  <a:ext uri="{FF2B5EF4-FFF2-40B4-BE49-F238E27FC236}">
                    <a16:creationId xmlns:a16="http://schemas.microsoft.com/office/drawing/2014/main" id="{7C2A6AAF-A6CA-413B-990F-358830D7721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8857" y="1438524"/>
                <a:ext cx="10058400" cy="3668770"/>
              </a:xfrm>
              <a:prstGeom prst="rect">
                <a:avLst/>
              </a:prstGeom>
              <a:effectLst>
                <a:outerShdw blurRad="63500" sx="102000" sy="102000" algn="ctr" rotWithShape="0">
                  <a:prstClr val="black">
                    <a:alpha val="40000"/>
                  </a:prstClr>
                </a:outerShdw>
              </a:effectLst>
            </p:spPr>
          </p:pic>
          <p:sp>
            <p:nvSpPr>
              <p:cNvPr id="21" name="Rectangle à coins arrondis 25">
                <a:extLst>
                  <a:ext uri="{FF2B5EF4-FFF2-40B4-BE49-F238E27FC236}">
                    <a16:creationId xmlns:a16="http://schemas.microsoft.com/office/drawing/2014/main" id="{254BD2E0-7701-4D4B-8188-DBBCDD5D5BE4}"/>
                  </a:ext>
                </a:extLst>
              </p:cNvPr>
              <p:cNvSpPr/>
              <p:nvPr/>
            </p:nvSpPr>
            <p:spPr>
              <a:xfrm>
                <a:off x="638857" y="1443456"/>
                <a:ext cx="10058400" cy="3663838"/>
              </a:xfrm>
              <a:prstGeom prst="roundRect">
                <a:avLst>
                  <a:gd name="adj" fmla="val 6439"/>
                </a:avLst>
              </a:prstGeom>
              <a:noFill/>
              <a:ln w="762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grpSp>
          <p:nvGrpSpPr>
            <p:cNvPr id="16" name="Groupe 15">
              <a:extLst>
                <a:ext uri="{FF2B5EF4-FFF2-40B4-BE49-F238E27FC236}">
                  <a16:creationId xmlns:a16="http://schemas.microsoft.com/office/drawing/2014/main" id="{2A9F5CC9-29EF-405D-8560-65E35651197A}"/>
                </a:ext>
              </a:extLst>
            </p:cNvPr>
            <p:cNvGrpSpPr/>
            <p:nvPr/>
          </p:nvGrpSpPr>
          <p:grpSpPr>
            <a:xfrm>
              <a:off x="24063" y="3896239"/>
              <a:ext cx="10979638" cy="1612369"/>
              <a:chOff x="24063" y="3896239"/>
              <a:chExt cx="10979638" cy="1612369"/>
            </a:xfrm>
          </p:grpSpPr>
          <p:sp>
            <p:nvSpPr>
              <p:cNvPr id="17" name="Rectangle 16">
                <a:extLst>
                  <a:ext uri="{FF2B5EF4-FFF2-40B4-BE49-F238E27FC236}">
                    <a16:creationId xmlns:a16="http://schemas.microsoft.com/office/drawing/2014/main" id="{4DE52DA9-819F-4983-B25F-74414765B7F9}"/>
                  </a:ext>
                </a:extLst>
              </p:cNvPr>
              <p:cNvSpPr/>
              <p:nvPr/>
            </p:nvSpPr>
            <p:spPr>
              <a:xfrm>
                <a:off x="71299" y="4559635"/>
                <a:ext cx="10908000" cy="288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8" name="Rectangle 17">
                <a:extLst>
                  <a:ext uri="{FF2B5EF4-FFF2-40B4-BE49-F238E27FC236}">
                    <a16:creationId xmlns:a16="http://schemas.microsoft.com/office/drawing/2014/main" id="{B746E742-F9F9-4FC0-B482-D12AAA994CDD}"/>
                  </a:ext>
                </a:extLst>
              </p:cNvPr>
              <p:cNvSpPr/>
              <p:nvPr/>
            </p:nvSpPr>
            <p:spPr>
              <a:xfrm>
                <a:off x="60160" y="5220608"/>
                <a:ext cx="10943541" cy="288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9" name="Rectangle 18">
                <a:extLst>
                  <a:ext uri="{FF2B5EF4-FFF2-40B4-BE49-F238E27FC236}">
                    <a16:creationId xmlns:a16="http://schemas.microsoft.com/office/drawing/2014/main" id="{1B41B1E2-3CF4-4F04-B0FF-1976C7D74098}"/>
                  </a:ext>
                </a:extLst>
              </p:cNvPr>
              <p:cNvSpPr/>
              <p:nvPr/>
            </p:nvSpPr>
            <p:spPr>
              <a:xfrm>
                <a:off x="24063" y="3896239"/>
                <a:ext cx="10944000" cy="28800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grpSp>
      <p:sp>
        <p:nvSpPr>
          <p:cNvPr id="22" name="Rectangle 21">
            <a:extLst>
              <a:ext uri="{FF2B5EF4-FFF2-40B4-BE49-F238E27FC236}">
                <a16:creationId xmlns:a16="http://schemas.microsoft.com/office/drawing/2014/main" id="{A92B676C-4173-4DB0-A2FC-C561BE4E883B}"/>
              </a:ext>
            </a:extLst>
          </p:cNvPr>
          <p:cNvSpPr/>
          <p:nvPr/>
        </p:nvSpPr>
        <p:spPr>
          <a:xfrm>
            <a:off x="1214808" y="5223840"/>
            <a:ext cx="2286016" cy="307777"/>
          </a:xfrm>
          <a:prstGeom prst="rect">
            <a:avLst/>
          </a:prstGeom>
          <a:solidFill>
            <a:srgbClr val="FF0000">
              <a:alpha val="60000"/>
            </a:srgbClr>
          </a:solidFill>
        </p:spPr>
        <p:txBody>
          <a:bodyPr wrap="square" lIns="0" tIns="0" rIns="0" bIns="0">
            <a:spAutoFit/>
          </a:bodyPr>
          <a:lstStyle/>
          <a:p>
            <a:pPr algn="just"/>
            <a:r>
              <a:rPr lang="fr-FR" sz="2000" b="1" dirty="0">
                <a:solidFill>
                  <a:prstClr val="white"/>
                </a:solidFill>
                <a:latin typeface="Arial" pitchFamily="34" charset="0"/>
                <a:cs typeface="Arial" pitchFamily="34" charset="0"/>
              </a:rPr>
              <a:t>Vis de manœuvre </a:t>
            </a:r>
            <a:endParaRPr lang="fr-FR" sz="2000" b="1" i="1" u="sng" dirty="0">
              <a:solidFill>
                <a:prstClr val="white"/>
              </a:solidFill>
              <a:latin typeface="Arial" pitchFamily="34" charset="0"/>
              <a:cs typeface="Arial" pitchFamily="34" charset="0"/>
            </a:endParaRPr>
          </a:p>
        </p:txBody>
      </p:sp>
      <p:sp>
        <p:nvSpPr>
          <p:cNvPr id="23" name="Rectangle 22">
            <a:extLst>
              <a:ext uri="{FF2B5EF4-FFF2-40B4-BE49-F238E27FC236}">
                <a16:creationId xmlns:a16="http://schemas.microsoft.com/office/drawing/2014/main" id="{8FEA2DDB-69C7-438B-8D0C-1D73EA9855D9}"/>
              </a:ext>
            </a:extLst>
          </p:cNvPr>
          <p:cNvSpPr/>
          <p:nvPr/>
        </p:nvSpPr>
        <p:spPr>
          <a:xfrm>
            <a:off x="1229798" y="3904588"/>
            <a:ext cx="2857520" cy="307777"/>
          </a:xfrm>
          <a:prstGeom prst="rect">
            <a:avLst/>
          </a:prstGeom>
          <a:solidFill>
            <a:srgbClr val="FFFF66">
              <a:alpha val="60000"/>
            </a:srgbClr>
          </a:solidFill>
        </p:spPr>
        <p:txBody>
          <a:bodyPr wrap="square" lIns="0" tIns="0" rIns="0" bIns="0">
            <a:spAutoFit/>
          </a:bodyPr>
          <a:lstStyle/>
          <a:p>
            <a:pPr algn="just"/>
            <a:r>
              <a:rPr lang="fr-FR" sz="2000" b="1" dirty="0">
                <a:solidFill>
                  <a:srgbClr val="C00000"/>
                </a:solidFill>
                <a:latin typeface="Arial" pitchFamily="34" charset="0"/>
                <a:cs typeface="Arial" pitchFamily="34" charset="0"/>
              </a:rPr>
              <a:t>Plaquettes de serrage</a:t>
            </a:r>
          </a:p>
        </p:txBody>
      </p:sp>
      <p:sp>
        <p:nvSpPr>
          <p:cNvPr id="24" name="Rectangle 23">
            <a:extLst>
              <a:ext uri="{FF2B5EF4-FFF2-40B4-BE49-F238E27FC236}">
                <a16:creationId xmlns:a16="http://schemas.microsoft.com/office/drawing/2014/main" id="{4F372D47-5396-4DF9-A2F6-D23F5EAA457F}"/>
              </a:ext>
            </a:extLst>
          </p:cNvPr>
          <p:cNvSpPr/>
          <p:nvPr/>
        </p:nvSpPr>
        <p:spPr>
          <a:xfrm>
            <a:off x="1214808" y="1899206"/>
            <a:ext cx="2857520" cy="307777"/>
          </a:xfrm>
          <a:prstGeom prst="rect">
            <a:avLst/>
          </a:prstGeom>
          <a:solidFill>
            <a:schemeClr val="bg1">
              <a:alpha val="90000"/>
            </a:schemeClr>
          </a:solidFill>
        </p:spPr>
        <p:txBody>
          <a:bodyPr wrap="square" lIns="0" tIns="0" rIns="0" bIns="0">
            <a:spAutoFit/>
          </a:bodyPr>
          <a:lstStyle/>
          <a:p>
            <a:pPr algn="just"/>
            <a:r>
              <a:rPr lang="fr-FR" sz="2000" b="1" dirty="0">
                <a:solidFill>
                  <a:srgbClr val="C00000"/>
                </a:solidFill>
                <a:latin typeface="Arial" pitchFamily="34" charset="0"/>
                <a:cs typeface="Arial" pitchFamily="34" charset="0"/>
              </a:rPr>
              <a:t>Vis d’immobilisation</a:t>
            </a:r>
            <a:endParaRPr lang="fr-FR" sz="2000" b="1" i="1" u="sng" dirty="0">
              <a:solidFill>
                <a:srgbClr val="C00000"/>
              </a:solidFill>
              <a:latin typeface="Arial" pitchFamily="34" charset="0"/>
              <a:cs typeface="Arial" pitchFamily="34" charset="0"/>
            </a:endParaRPr>
          </a:p>
        </p:txBody>
      </p:sp>
      <p:pic>
        <p:nvPicPr>
          <p:cNvPr id="2" name="Image 1">
            <a:hlinkClick r:id="rId8" action="ppaction://hlinksldjump"/>
            <a:extLst>
              <a:ext uri="{FF2B5EF4-FFF2-40B4-BE49-F238E27FC236}">
                <a16:creationId xmlns:a16="http://schemas.microsoft.com/office/drawing/2014/main" id="{0E92BBF7-8365-4D73-A53E-FBDD363235AC}"/>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61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fltVal val="0"/>
                                          </p:val>
                                        </p:tav>
                                        <p:tav tm="100000">
                                          <p:val>
                                            <p:strVal val="#ppt_w"/>
                                          </p:val>
                                        </p:tav>
                                      </p:tavLst>
                                    </p:anim>
                                    <p:anim calcmode="lin" valueType="num">
                                      <p:cBhvr>
                                        <p:cTn id="18" dur="2000" fill="hold"/>
                                        <p:tgtEl>
                                          <p:spTgt spid="14"/>
                                        </p:tgtEl>
                                        <p:attrNameLst>
                                          <p:attrName>ppt_h</p:attrName>
                                        </p:attrNameLst>
                                      </p:cBhvr>
                                      <p:tavLst>
                                        <p:tav tm="0">
                                          <p:val>
                                            <p:fltVal val="0"/>
                                          </p:val>
                                        </p:tav>
                                        <p:tav tm="100000">
                                          <p:val>
                                            <p:strVal val="#ppt_h"/>
                                          </p:val>
                                        </p:tav>
                                      </p:tavLst>
                                    </p:anim>
                                    <p:animEffect transition="in" filter="fade">
                                      <p:cBhvr>
                                        <p:cTn id="19" dur="2000"/>
                                        <p:tgtEl>
                                          <p:spTgt spid="14"/>
                                        </p:tgtEl>
                                      </p:cBhvr>
                                    </p:animEffect>
                                  </p:childTnLst>
                                </p:cTn>
                              </p:par>
                              <p:par>
                                <p:cTn id="20" presetID="42" presetClass="path" presetSubtype="0" accel="50000" decel="50000" fill="hold" nodeType="withEffect">
                                  <p:stCondLst>
                                    <p:cond delay="0"/>
                                  </p:stCondLst>
                                  <p:childTnLst>
                                    <p:animMotion origin="layout" path="M 0.42071 0.12639 L -3.125E-6 2.22222E-6 " pathEditMode="relative" rAng="0" ptsTypes="AA">
                                      <p:cBhvr>
                                        <p:cTn id="21" dur="2000" fill="hold"/>
                                        <p:tgtEl>
                                          <p:spTgt spid="14"/>
                                        </p:tgtEl>
                                        <p:attrNameLst>
                                          <p:attrName>ppt_x</p:attrName>
                                          <p:attrName>ppt_y</p:attrName>
                                        </p:attrNameLst>
                                      </p:cBhvr>
                                      <p:rCtr x="-21042" y="-6319"/>
                                    </p:animMotion>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oupe 24">
            <a:extLst>
              <a:ext uri="{FF2B5EF4-FFF2-40B4-BE49-F238E27FC236}">
                <a16:creationId xmlns:a16="http://schemas.microsoft.com/office/drawing/2014/main" id="{24B47672-0655-497E-B2B8-1872D153E998}"/>
              </a:ext>
            </a:extLst>
          </p:cNvPr>
          <p:cNvGrpSpPr/>
          <p:nvPr/>
        </p:nvGrpSpPr>
        <p:grpSpPr>
          <a:xfrm>
            <a:off x="8437163" y="717128"/>
            <a:ext cx="3694672" cy="5225588"/>
            <a:chOff x="8437163" y="717128"/>
            <a:chExt cx="3694672" cy="5225588"/>
          </a:xfrm>
        </p:grpSpPr>
        <p:pic>
          <p:nvPicPr>
            <p:cNvPr id="26" name="Image 25">
              <a:extLst>
                <a:ext uri="{FF2B5EF4-FFF2-40B4-BE49-F238E27FC236}">
                  <a16:creationId xmlns:a16="http://schemas.microsoft.com/office/drawing/2014/main" id="{CB6489EE-9E79-4D24-8A11-DA3C4CDD74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27" name="Image 26">
              <a:extLst>
                <a:ext uri="{FF2B5EF4-FFF2-40B4-BE49-F238E27FC236}">
                  <a16:creationId xmlns:a16="http://schemas.microsoft.com/office/drawing/2014/main" id="{AB1420AB-A2B8-4EFB-9CB0-32A8385B8AB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24650" y="1094460"/>
              <a:ext cx="2845592" cy="2765157"/>
            </a:xfrm>
            <a:prstGeom prst="rect">
              <a:avLst/>
            </a:prstGeom>
          </p:spPr>
        </p:pic>
      </p:grpSp>
      <p:grpSp>
        <p:nvGrpSpPr>
          <p:cNvPr id="28" name="Groupe 27">
            <a:extLst>
              <a:ext uri="{FF2B5EF4-FFF2-40B4-BE49-F238E27FC236}">
                <a16:creationId xmlns:a16="http://schemas.microsoft.com/office/drawing/2014/main" id="{86A1C48F-1DD6-4D2B-8937-4538AA36035A}"/>
              </a:ext>
            </a:extLst>
          </p:cNvPr>
          <p:cNvGrpSpPr/>
          <p:nvPr/>
        </p:nvGrpSpPr>
        <p:grpSpPr>
          <a:xfrm>
            <a:off x="966872" y="1929000"/>
            <a:ext cx="7371428" cy="3000000"/>
            <a:chOff x="966872" y="1929000"/>
            <a:chExt cx="7371428" cy="3000000"/>
          </a:xfrm>
          <a:effectLst>
            <a:outerShdw blurRad="63500" sx="102000" sy="102000" algn="ctr" rotWithShape="0">
              <a:prstClr val="black">
                <a:alpha val="40000"/>
              </a:prstClr>
            </a:outerShdw>
          </a:effectLst>
        </p:grpSpPr>
        <p:pic>
          <p:nvPicPr>
            <p:cNvPr id="29" name="Image 28">
              <a:extLst>
                <a:ext uri="{FF2B5EF4-FFF2-40B4-BE49-F238E27FC236}">
                  <a16:creationId xmlns:a16="http://schemas.microsoft.com/office/drawing/2014/main" id="{85B7E70B-8E1C-46A1-B374-06CB7301B68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6872" y="1929000"/>
              <a:ext cx="7371428" cy="3000000"/>
            </a:xfrm>
            <a:prstGeom prst="rect">
              <a:avLst/>
            </a:prstGeom>
          </p:spPr>
        </p:pic>
        <p:sp>
          <p:nvSpPr>
            <p:cNvPr id="30" name="ZoneTexte 29">
              <a:extLst>
                <a:ext uri="{FF2B5EF4-FFF2-40B4-BE49-F238E27FC236}">
                  <a16:creationId xmlns:a16="http://schemas.microsoft.com/office/drawing/2014/main" id="{8AD1F82B-CB1F-4C43-BAEB-5B3AD938D9F4}"/>
                </a:ext>
              </a:extLst>
            </p:cNvPr>
            <p:cNvSpPr txBox="1"/>
            <p:nvPr/>
          </p:nvSpPr>
          <p:spPr>
            <a:xfrm>
              <a:off x="7082767" y="3758203"/>
              <a:ext cx="444352" cy="707886"/>
            </a:xfrm>
            <a:prstGeom prst="rect">
              <a:avLst/>
            </a:prstGeom>
            <a:noFill/>
          </p:spPr>
          <p:txBody>
            <a:bodyPr wrap="none" rtlCol="0">
              <a:spAutoFit/>
            </a:bodyPr>
            <a:lstStyle/>
            <a:p>
              <a:r>
                <a:rPr lang="fr-FR" sz="4000" b="1" dirty="0">
                  <a:solidFill>
                    <a:prstClr val="white">
                      <a:lumMod val="50000"/>
                    </a:prstClr>
                  </a:solidFill>
                </a:rPr>
                <a:t>6</a:t>
              </a:r>
            </a:p>
          </p:txBody>
        </p:sp>
        <p:sp>
          <p:nvSpPr>
            <p:cNvPr id="31" name="ZoneTexte 30">
              <a:extLst>
                <a:ext uri="{FF2B5EF4-FFF2-40B4-BE49-F238E27FC236}">
                  <a16:creationId xmlns:a16="http://schemas.microsoft.com/office/drawing/2014/main" id="{7D79D3C6-4FCB-4C12-9D4E-A7C0FE0A2F88}"/>
                </a:ext>
              </a:extLst>
            </p:cNvPr>
            <p:cNvSpPr txBox="1"/>
            <p:nvPr/>
          </p:nvSpPr>
          <p:spPr>
            <a:xfrm rot="402194">
              <a:off x="5513789" y="2146682"/>
              <a:ext cx="614271" cy="1107996"/>
            </a:xfrm>
            <a:prstGeom prst="rect">
              <a:avLst/>
            </a:prstGeom>
            <a:noFill/>
            <a:scene3d>
              <a:camera prst="isometricOffAxis1Top"/>
              <a:lightRig rig="threePt" dir="t"/>
            </a:scene3d>
          </p:spPr>
          <p:txBody>
            <a:bodyPr wrap="none" rtlCol="0">
              <a:spAutoFit/>
            </a:bodyPr>
            <a:lstStyle/>
            <a:p>
              <a:r>
                <a:rPr lang="fr-FR" sz="6600" b="1" dirty="0">
                  <a:solidFill>
                    <a:prstClr val="white"/>
                  </a:solidFill>
                </a:rPr>
                <a:t>5</a:t>
              </a:r>
            </a:p>
          </p:txBody>
        </p:sp>
        <p:sp>
          <p:nvSpPr>
            <p:cNvPr id="32" name="ZoneTexte 31">
              <a:extLst>
                <a:ext uri="{FF2B5EF4-FFF2-40B4-BE49-F238E27FC236}">
                  <a16:creationId xmlns:a16="http://schemas.microsoft.com/office/drawing/2014/main" id="{D2D27750-36CD-48CE-8228-20211F8905C4}"/>
                </a:ext>
              </a:extLst>
            </p:cNvPr>
            <p:cNvSpPr txBox="1"/>
            <p:nvPr/>
          </p:nvSpPr>
          <p:spPr>
            <a:xfrm>
              <a:off x="2088663" y="3859617"/>
              <a:ext cx="444352" cy="707886"/>
            </a:xfrm>
            <a:prstGeom prst="rect">
              <a:avLst/>
            </a:prstGeom>
            <a:noFill/>
          </p:spPr>
          <p:txBody>
            <a:bodyPr wrap="none" rtlCol="0">
              <a:spAutoFit/>
            </a:bodyPr>
            <a:lstStyle/>
            <a:p>
              <a:r>
                <a:rPr lang="fr-FR" sz="4000" b="1" dirty="0">
                  <a:solidFill>
                    <a:prstClr val="white">
                      <a:lumMod val="95000"/>
                    </a:prstClr>
                  </a:solidFill>
                </a:rPr>
                <a:t>3</a:t>
              </a:r>
            </a:p>
          </p:txBody>
        </p:sp>
        <p:sp>
          <p:nvSpPr>
            <p:cNvPr id="33" name="ZoneTexte 32">
              <a:extLst>
                <a:ext uri="{FF2B5EF4-FFF2-40B4-BE49-F238E27FC236}">
                  <a16:creationId xmlns:a16="http://schemas.microsoft.com/office/drawing/2014/main" id="{A687182A-246D-4932-90DF-C175F75551F8}"/>
                </a:ext>
              </a:extLst>
            </p:cNvPr>
            <p:cNvSpPr txBox="1"/>
            <p:nvPr/>
          </p:nvSpPr>
          <p:spPr>
            <a:xfrm rot="402194">
              <a:off x="3036986" y="2175429"/>
              <a:ext cx="614271" cy="1107996"/>
            </a:xfrm>
            <a:prstGeom prst="rect">
              <a:avLst/>
            </a:prstGeom>
            <a:noFill/>
            <a:scene3d>
              <a:camera prst="isometricOffAxis1Top"/>
              <a:lightRig rig="threePt" dir="t"/>
            </a:scene3d>
          </p:spPr>
          <p:txBody>
            <a:bodyPr wrap="none" rtlCol="0">
              <a:spAutoFit/>
            </a:bodyPr>
            <a:lstStyle/>
            <a:p>
              <a:r>
                <a:rPr lang="fr-FR" sz="6600" b="1" dirty="0">
                  <a:solidFill>
                    <a:prstClr val="white"/>
                  </a:solidFill>
                </a:rPr>
                <a:t>5</a:t>
              </a:r>
            </a:p>
          </p:txBody>
        </p:sp>
      </p:grpSp>
      <p:sp>
        <p:nvSpPr>
          <p:cNvPr id="34" name="Rectangle 33">
            <a:extLst>
              <a:ext uri="{FF2B5EF4-FFF2-40B4-BE49-F238E27FC236}">
                <a16:creationId xmlns:a16="http://schemas.microsoft.com/office/drawing/2014/main" id="{B6633C74-9164-4390-9993-A0B7E5F6D4CF}"/>
              </a:ext>
            </a:extLst>
          </p:cNvPr>
          <p:cNvSpPr/>
          <p:nvPr/>
        </p:nvSpPr>
        <p:spPr>
          <a:xfrm>
            <a:off x="966872" y="557714"/>
            <a:ext cx="4792484" cy="584775"/>
          </a:xfrm>
          <a:prstGeom prst="rect">
            <a:avLst/>
          </a:prstGeom>
          <a:solidFill>
            <a:schemeClr val="bg1"/>
          </a:solidFill>
        </p:spPr>
        <p:txBody>
          <a:bodyPr wrap="square">
            <a:spAutoFit/>
          </a:bodyPr>
          <a:lstStyle/>
          <a:p>
            <a:r>
              <a:rPr lang="fr-FR" sz="3200" dirty="0">
                <a:solidFill>
                  <a:schemeClr val="accent5">
                    <a:lumMod val="75000"/>
                  </a:schemeClr>
                </a:solidFill>
                <a:ea typeface="Times New Roman" panose="02020603050405020304" pitchFamily="18" charset="0"/>
              </a:rPr>
              <a:t>3-</a:t>
            </a:r>
            <a:r>
              <a:rPr lang="fr-FR" sz="2800" dirty="0">
                <a:solidFill>
                  <a:srgbClr val="000000"/>
                </a:solidFill>
                <a:ea typeface="Times New Roman" panose="02020603050405020304" pitchFamily="18" charset="0"/>
              </a:rPr>
              <a:t>  Donner le rôle de la vis (4)  : </a:t>
            </a:r>
          </a:p>
        </p:txBody>
      </p:sp>
      <p:sp>
        <p:nvSpPr>
          <p:cNvPr id="35" name="Rectangle à coins arrondis 16">
            <a:extLst>
              <a:ext uri="{FF2B5EF4-FFF2-40B4-BE49-F238E27FC236}">
                <a16:creationId xmlns:a16="http://schemas.microsoft.com/office/drawing/2014/main" id="{F72F8274-6B88-4E5D-8EED-0CDB3C4E0CB3}"/>
              </a:ext>
            </a:extLst>
          </p:cNvPr>
          <p:cNvSpPr/>
          <p:nvPr/>
        </p:nvSpPr>
        <p:spPr>
          <a:xfrm>
            <a:off x="9853684" y="1555845"/>
            <a:ext cx="327546" cy="218364"/>
          </a:xfrm>
          <a:prstGeom prst="roundRect">
            <a:avLst>
              <a:gd name="adj" fmla="val 8848"/>
            </a:avLst>
          </a:prstGeom>
          <a:noFill/>
          <a:ln w="381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36" name="Rectangle à coins arrondis 24">
            <a:extLst>
              <a:ext uri="{FF2B5EF4-FFF2-40B4-BE49-F238E27FC236}">
                <a16:creationId xmlns:a16="http://schemas.microsoft.com/office/drawing/2014/main" id="{259F6E58-F485-40B5-AC32-34DC60A922BA}"/>
              </a:ext>
            </a:extLst>
          </p:cNvPr>
          <p:cNvSpPr/>
          <p:nvPr/>
        </p:nvSpPr>
        <p:spPr>
          <a:xfrm>
            <a:off x="5092889" y="3111558"/>
            <a:ext cx="1730991" cy="759959"/>
          </a:xfrm>
          <a:prstGeom prst="roundRect">
            <a:avLst>
              <a:gd name="adj" fmla="val 8848"/>
            </a:avLst>
          </a:prstGeom>
          <a:noFill/>
          <a:ln w="381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nvGrpSpPr>
          <p:cNvPr id="37" name="Groupe 36">
            <a:extLst>
              <a:ext uri="{FF2B5EF4-FFF2-40B4-BE49-F238E27FC236}">
                <a16:creationId xmlns:a16="http://schemas.microsoft.com/office/drawing/2014/main" id="{4F65C0BF-EAC1-4A07-B585-54AC3EE9A758}"/>
              </a:ext>
            </a:extLst>
          </p:cNvPr>
          <p:cNvGrpSpPr/>
          <p:nvPr/>
        </p:nvGrpSpPr>
        <p:grpSpPr>
          <a:xfrm>
            <a:off x="4781437" y="3691441"/>
            <a:ext cx="518614" cy="901441"/>
            <a:chOff x="4781437" y="3691441"/>
            <a:chExt cx="518614" cy="901441"/>
          </a:xfrm>
        </p:grpSpPr>
        <p:sp>
          <p:nvSpPr>
            <p:cNvPr id="38" name="ZoneTexte 37">
              <a:extLst>
                <a:ext uri="{FF2B5EF4-FFF2-40B4-BE49-F238E27FC236}">
                  <a16:creationId xmlns:a16="http://schemas.microsoft.com/office/drawing/2014/main" id="{14A936C3-4AE7-4320-82E1-3DCC79D543A0}"/>
                </a:ext>
              </a:extLst>
            </p:cNvPr>
            <p:cNvSpPr txBox="1"/>
            <p:nvPr/>
          </p:nvSpPr>
          <p:spPr>
            <a:xfrm>
              <a:off x="4873801" y="4008107"/>
              <a:ext cx="393056" cy="584775"/>
            </a:xfrm>
            <a:prstGeom prst="rect">
              <a:avLst/>
            </a:prstGeom>
            <a:noFill/>
          </p:spPr>
          <p:txBody>
            <a:bodyPr wrap="none" rtlCol="0">
              <a:spAutoFit/>
            </a:bodyPr>
            <a:lstStyle/>
            <a:p>
              <a:r>
                <a:rPr lang="fr-FR" sz="3200" b="1" dirty="0">
                  <a:solidFill>
                    <a:srgbClr val="FF0000"/>
                  </a:solidFill>
                </a:rPr>
                <a:t>4</a:t>
              </a:r>
            </a:p>
          </p:txBody>
        </p:sp>
        <p:sp>
          <p:nvSpPr>
            <p:cNvPr id="39" name="Forme libre 12">
              <a:extLst>
                <a:ext uri="{FF2B5EF4-FFF2-40B4-BE49-F238E27FC236}">
                  <a16:creationId xmlns:a16="http://schemas.microsoft.com/office/drawing/2014/main" id="{DAF5DE27-03C4-4AC9-93F7-C35FEE0B5A82}"/>
                </a:ext>
              </a:extLst>
            </p:cNvPr>
            <p:cNvSpPr/>
            <p:nvPr/>
          </p:nvSpPr>
          <p:spPr>
            <a:xfrm flipV="1">
              <a:off x="4781437" y="3691441"/>
              <a:ext cx="518614" cy="774648"/>
            </a:xfrm>
            <a:custGeom>
              <a:avLst/>
              <a:gdLst>
                <a:gd name="connsiteX0" fmla="*/ 395785 w 518614"/>
                <a:gd name="connsiteY0" fmla="*/ 0 h 655092"/>
                <a:gd name="connsiteX1" fmla="*/ 0 w 518614"/>
                <a:gd name="connsiteY1" fmla="*/ 13647 h 655092"/>
                <a:gd name="connsiteX2" fmla="*/ 518614 w 518614"/>
                <a:gd name="connsiteY2" fmla="*/ 655092 h 655092"/>
              </a:gdLst>
              <a:ahLst/>
              <a:cxnLst>
                <a:cxn ang="0">
                  <a:pos x="connsiteX0" y="connsiteY0"/>
                </a:cxn>
                <a:cxn ang="0">
                  <a:pos x="connsiteX1" y="connsiteY1"/>
                </a:cxn>
                <a:cxn ang="0">
                  <a:pos x="connsiteX2" y="connsiteY2"/>
                </a:cxn>
              </a:cxnLst>
              <a:rect l="l" t="t" r="r" b="b"/>
              <a:pathLst>
                <a:path w="518614" h="655092">
                  <a:moveTo>
                    <a:pt x="395785" y="0"/>
                  </a:moveTo>
                  <a:lnTo>
                    <a:pt x="0" y="13647"/>
                  </a:lnTo>
                  <a:lnTo>
                    <a:pt x="518614" y="655092"/>
                  </a:lnTo>
                </a:path>
              </a:pathLst>
            </a:custGeom>
            <a:ln>
              <a:solidFill>
                <a:srgbClr val="FF0000"/>
              </a:solidFill>
              <a:headEnd type="none"/>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fr-FR">
                <a:solidFill>
                  <a:srgbClr val="FF0000"/>
                </a:solidFill>
              </a:endParaRPr>
            </a:p>
          </p:txBody>
        </p:sp>
      </p:grpSp>
      <p:sp>
        <p:nvSpPr>
          <p:cNvPr id="40" name="Rectangle 1">
            <a:extLst>
              <a:ext uri="{FF2B5EF4-FFF2-40B4-BE49-F238E27FC236}">
                <a16:creationId xmlns:a16="http://schemas.microsoft.com/office/drawing/2014/main" id="{83349BA4-324A-4D77-A000-633ED5503E3C}"/>
              </a:ext>
            </a:extLst>
          </p:cNvPr>
          <p:cNvSpPr>
            <a:spLocks noChangeArrowheads="1"/>
          </p:cNvSpPr>
          <p:nvPr/>
        </p:nvSpPr>
        <p:spPr bwMode="auto">
          <a:xfrm>
            <a:off x="966872" y="5167240"/>
            <a:ext cx="7371428" cy="1066959"/>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ts val="3840"/>
              </a:lnSpc>
            </a:pPr>
            <a:r>
              <a:rPr lang="fr-FR" sz="3600" b="1" dirty="0">
                <a:solidFill>
                  <a:srgbClr val="FF0000"/>
                </a:solidFill>
                <a:latin typeface="Arial" pitchFamily="34" charset="0"/>
                <a:ea typeface="Times New Roman" pitchFamily="18" charset="0"/>
                <a:cs typeface="Arial" pitchFamily="34" charset="0"/>
              </a:rPr>
              <a:t>Fixer les plaquettes de serrages (5) sur les deux mors (3) et (6)</a:t>
            </a:r>
          </a:p>
        </p:txBody>
      </p:sp>
      <p:pic>
        <p:nvPicPr>
          <p:cNvPr id="2" name="Image 1">
            <a:hlinkClick r:id="rId8" action="ppaction://hlinksldjump"/>
            <a:extLst>
              <a:ext uri="{FF2B5EF4-FFF2-40B4-BE49-F238E27FC236}">
                <a16:creationId xmlns:a16="http://schemas.microsoft.com/office/drawing/2014/main" id="{0EE4B430-0BF7-4523-9412-78A85CD522D9}"/>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06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1000" fill="hold"/>
                                        <p:tgtEl>
                                          <p:spTgt spid="35"/>
                                        </p:tgtEl>
                                        <p:attrNameLst>
                                          <p:attrName>ppt_x</p:attrName>
                                        </p:attrNameLst>
                                      </p:cBhvr>
                                      <p:tavLst>
                                        <p:tav tm="0">
                                          <p:val>
                                            <p:strVal val="0-#ppt_w/2"/>
                                          </p:val>
                                        </p:tav>
                                        <p:tav tm="100000">
                                          <p:val>
                                            <p:strVal val="#ppt_x"/>
                                          </p:val>
                                        </p:tav>
                                      </p:tavLst>
                                    </p:anim>
                                    <p:anim calcmode="lin" valueType="num">
                                      <p:cBhvr additive="base">
                                        <p:cTn id="13" dur="1000" fill="hold"/>
                                        <p:tgtEl>
                                          <p:spTgt spid="3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1"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heel(1)">
                                      <p:cBhvr>
                                        <p:cTn id="17" dur="2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2000" fill="hold"/>
                                        <p:tgtEl>
                                          <p:spTgt spid="28"/>
                                        </p:tgtEl>
                                        <p:attrNameLst>
                                          <p:attrName>ppt_w</p:attrName>
                                        </p:attrNameLst>
                                      </p:cBhvr>
                                      <p:tavLst>
                                        <p:tav tm="0">
                                          <p:val>
                                            <p:fltVal val="0"/>
                                          </p:val>
                                        </p:tav>
                                        <p:tav tm="100000">
                                          <p:val>
                                            <p:strVal val="#ppt_w"/>
                                          </p:val>
                                        </p:tav>
                                      </p:tavLst>
                                    </p:anim>
                                    <p:anim calcmode="lin" valueType="num">
                                      <p:cBhvr>
                                        <p:cTn id="23" dur="2000" fill="hold"/>
                                        <p:tgtEl>
                                          <p:spTgt spid="28"/>
                                        </p:tgtEl>
                                        <p:attrNameLst>
                                          <p:attrName>ppt_h</p:attrName>
                                        </p:attrNameLst>
                                      </p:cBhvr>
                                      <p:tavLst>
                                        <p:tav tm="0">
                                          <p:val>
                                            <p:fltVal val="0"/>
                                          </p:val>
                                        </p:tav>
                                        <p:tav tm="100000">
                                          <p:val>
                                            <p:strVal val="#ppt_h"/>
                                          </p:val>
                                        </p:tav>
                                      </p:tavLst>
                                    </p:anim>
                                    <p:animEffect transition="in" filter="fade">
                                      <p:cBhvr>
                                        <p:cTn id="24" dur="2000"/>
                                        <p:tgtEl>
                                          <p:spTgt spid="28"/>
                                        </p:tgtEl>
                                      </p:cBhvr>
                                    </p:animEffect>
                                  </p:childTnLst>
                                </p:cTn>
                              </p:par>
                              <p:par>
                                <p:cTn id="25" presetID="42" presetClass="path" presetSubtype="0" accel="50000" decel="50000" fill="hold" nodeType="withEffect">
                                  <p:stCondLst>
                                    <p:cond delay="0"/>
                                  </p:stCondLst>
                                  <p:childTnLst>
                                    <p:animMotion origin="layout" path="M 0.45352 -0.2412 L -4.16667E-7 0 " pathEditMode="relative" rAng="0" ptsTypes="AA">
                                      <p:cBhvr>
                                        <p:cTn id="26" dur="2000" fill="hold"/>
                                        <p:tgtEl>
                                          <p:spTgt spid="28"/>
                                        </p:tgtEl>
                                        <p:attrNameLst>
                                          <p:attrName>ppt_x</p:attrName>
                                          <p:attrName>ppt_y</p:attrName>
                                        </p:attrNameLst>
                                      </p:cBhvr>
                                      <p:rCtr x="-22682" y="12060"/>
                                    </p:animMotion>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1000" fill="hold"/>
                                        <p:tgtEl>
                                          <p:spTgt spid="36"/>
                                        </p:tgtEl>
                                        <p:attrNameLst>
                                          <p:attrName>ppt_x</p:attrName>
                                        </p:attrNameLst>
                                      </p:cBhvr>
                                      <p:tavLst>
                                        <p:tav tm="0">
                                          <p:val>
                                            <p:strVal val="0-#ppt_w/2"/>
                                          </p:val>
                                        </p:tav>
                                        <p:tav tm="100000">
                                          <p:val>
                                            <p:strVal val="#ppt_x"/>
                                          </p:val>
                                        </p:tav>
                                      </p:tavLst>
                                    </p:anim>
                                    <p:anim calcmode="lin" valueType="num">
                                      <p:cBhvr additive="base">
                                        <p:cTn id="32" dur="1000" fill="hold"/>
                                        <p:tgtEl>
                                          <p:spTgt spid="3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1" presetClass="entr" presetSubtype="1" fill="hold" grpId="1"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heel(1)">
                                      <p:cBhvr>
                                        <p:cTn id="36" dur="20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1000"/>
                                        <p:tgtEl>
                                          <p:spTgt spid="37"/>
                                        </p:tgtEl>
                                      </p:cBhvr>
                                    </p:animEffect>
                                  </p:childTnLst>
                                </p:cTn>
                              </p:par>
                              <p:par>
                                <p:cTn id="42" presetID="21" presetClass="exit" presetSubtype="1" fill="hold" grpId="2" nodeType="withEffect">
                                  <p:stCondLst>
                                    <p:cond delay="0"/>
                                  </p:stCondLst>
                                  <p:childTnLst>
                                    <p:animEffect transition="out" filter="wheel(1)">
                                      <p:cBhvr>
                                        <p:cTn id="43" dur="1000"/>
                                        <p:tgtEl>
                                          <p:spTgt spid="36"/>
                                        </p:tgtEl>
                                      </p:cBhvr>
                                    </p:animEffect>
                                    <p:set>
                                      <p:cBhvr>
                                        <p:cTn id="44" dur="1" fill="hold">
                                          <p:stCondLst>
                                            <p:cond delay="99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lt">
                                    <p:tmPct val="10000"/>
                                  </p:iterate>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5" grpId="1" animBg="1"/>
      <p:bldP spid="36" grpId="0" animBg="1"/>
      <p:bldP spid="36" grpId="1" animBg="1"/>
      <p:bldP spid="36" grpId="2"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 name="Groupe 40">
            <a:extLst>
              <a:ext uri="{FF2B5EF4-FFF2-40B4-BE49-F238E27FC236}">
                <a16:creationId xmlns:a16="http://schemas.microsoft.com/office/drawing/2014/main" id="{D1807D58-D9E1-47D0-86AC-659357D38E15}"/>
              </a:ext>
            </a:extLst>
          </p:cNvPr>
          <p:cNvGrpSpPr/>
          <p:nvPr/>
        </p:nvGrpSpPr>
        <p:grpSpPr>
          <a:xfrm>
            <a:off x="8437163" y="717128"/>
            <a:ext cx="3694672" cy="5225588"/>
            <a:chOff x="8437163" y="717128"/>
            <a:chExt cx="3694672" cy="5225588"/>
          </a:xfrm>
        </p:grpSpPr>
        <p:pic>
          <p:nvPicPr>
            <p:cNvPr id="42" name="Image 41">
              <a:extLst>
                <a:ext uri="{FF2B5EF4-FFF2-40B4-BE49-F238E27FC236}">
                  <a16:creationId xmlns:a16="http://schemas.microsoft.com/office/drawing/2014/main" id="{24D3D562-91E7-41DC-978A-1C9C765CCA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37163" y="717128"/>
              <a:ext cx="3694672" cy="5225588"/>
            </a:xfrm>
            <a:prstGeom prst="rect">
              <a:avLst/>
            </a:prstGeom>
          </p:spPr>
        </p:pic>
        <p:pic>
          <p:nvPicPr>
            <p:cNvPr id="43" name="Image 42">
              <a:extLst>
                <a:ext uri="{FF2B5EF4-FFF2-40B4-BE49-F238E27FC236}">
                  <a16:creationId xmlns:a16="http://schemas.microsoft.com/office/drawing/2014/main" id="{7A25F22E-04FD-4851-86F3-3B2AFBDA396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24650" y="1094460"/>
              <a:ext cx="2845592" cy="2765157"/>
            </a:xfrm>
            <a:prstGeom prst="rect">
              <a:avLst/>
            </a:prstGeom>
          </p:spPr>
        </p:pic>
      </p:grpSp>
      <p:grpSp>
        <p:nvGrpSpPr>
          <p:cNvPr id="44" name="Groupe 43">
            <a:extLst>
              <a:ext uri="{FF2B5EF4-FFF2-40B4-BE49-F238E27FC236}">
                <a16:creationId xmlns:a16="http://schemas.microsoft.com/office/drawing/2014/main" id="{9650E92C-6F2F-46E4-BE48-4F0597531121}"/>
              </a:ext>
            </a:extLst>
          </p:cNvPr>
          <p:cNvGrpSpPr/>
          <p:nvPr/>
        </p:nvGrpSpPr>
        <p:grpSpPr>
          <a:xfrm>
            <a:off x="966872" y="1929000"/>
            <a:ext cx="7371428" cy="3000000"/>
            <a:chOff x="966872" y="1929000"/>
            <a:chExt cx="7371428" cy="3000000"/>
          </a:xfrm>
          <a:effectLst>
            <a:outerShdw blurRad="63500" sx="102000" sy="102000" algn="ctr" rotWithShape="0">
              <a:prstClr val="black">
                <a:alpha val="40000"/>
              </a:prstClr>
            </a:outerShdw>
          </a:effectLst>
        </p:grpSpPr>
        <p:pic>
          <p:nvPicPr>
            <p:cNvPr id="45" name="Image 44">
              <a:extLst>
                <a:ext uri="{FF2B5EF4-FFF2-40B4-BE49-F238E27FC236}">
                  <a16:creationId xmlns:a16="http://schemas.microsoft.com/office/drawing/2014/main" id="{34928E9B-315F-4F73-A631-DD74CF04B6B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6872" y="1929000"/>
              <a:ext cx="7371428" cy="3000000"/>
            </a:xfrm>
            <a:prstGeom prst="rect">
              <a:avLst/>
            </a:prstGeom>
          </p:spPr>
        </p:pic>
        <p:sp>
          <p:nvSpPr>
            <p:cNvPr id="46" name="ZoneTexte 45">
              <a:extLst>
                <a:ext uri="{FF2B5EF4-FFF2-40B4-BE49-F238E27FC236}">
                  <a16:creationId xmlns:a16="http://schemas.microsoft.com/office/drawing/2014/main" id="{F5DBD39F-8961-4650-903D-AAAF5754010C}"/>
                </a:ext>
              </a:extLst>
            </p:cNvPr>
            <p:cNvSpPr txBox="1"/>
            <p:nvPr/>
          </p:nvSpPr>
          <p:spPr>
            <a:xfrm>
              <a:off x="7082767" y="3758203"/>
              <a:ext cx="444352" cy="707886"/>
            </a:xfrm>
            <a:prstGeom prst="rect">
              <a:avLst/>
            </a:prstGeom>
            <a:noFill/>
          </p:spPr>
          <p:txBody>
            <a:bodyPr wrap="none" rtlCol="0">
              <a:spAutoFit/>
            </a:bodyPr>
            <a:lstStyle/>
            <a:p>
              <a:r>
                <a:rPr lang="fr-FR" sz="4000" b="1" dirty="0">
                  <a:solidFill>
                    <a:prstClr val="white">
                      <a:lumMod val="50000"/>
                    </a:prstClr>
                  </a:solidFill>
                </a:rPr>
                <a:t>6</a:t>
              </a:r>
            </a:p>
          </p:txBody>
        </p:sp>
        <p:sp>
          <p:nvSpPr>
            <p:cNvPr id="47" name="ZoneTexte 46">
              <a:extLst>
                <a:ext uri="{FF2B5EF4-FFF2-40B4-BE49-F238E27FC236}">
                  <a16:creationId xmlns:a16="http://schemas.microsoft.com/office/drawing/2014/main" id="{58431968-8502-4B6C-AD23-E92344853A16}"/>
                </a:ext>
              </a:extLst>
            </p:cNvPr>
            <p:cNvSpPr txBox="1"/>
            <p:nvPr/>
          </p:nvSpPr>
          <p:spPr>
            <a:xfrm rot="402194">
              <a:off x="5513789" y="2146682"/>
              <a:ext cx="614271" cy="1107996"/>
            </a:xfrm>
            <a:prstGeom prst="rect">
              <a:avLst/>
            </a:prstGeom>
            <a:noFill/>
            <a:scene3d>
              <a:camera prst="isometricOffAxis1Top"/>
              <a:lightRig rig="threePt" dir="t"/>
            </a:scene3d>
          </p:spPr>
          <p:txBody>
            <a:bodyPr wrap="none" rtlCol="0">
              <a:spAutoFit/>
            </a:bodyPr>
            <a:lstStyle/>
            <a:p>
              <a:r>
                <a:rPr lang="fr-FR" sz="6600" b="1" dirty="0">
                  <a:solidFill>
                    <a:prstClr val="white"/>
                  </a:solidFill>
                </a:rPr>
                <a:t>5</a:t>
              </a:r>
            </a:p>
          </p:txBody>
        </p:sp>
        <p:sp>
          <p:nvSpPr>
            <p:cNvPr id="48" name="ZoneTexte 47">
              <a:extLst>
                <a:ext uri="{FF2B5EF4-FFF2-40B4-BE49-F238E27FC236}">
                  <a16:creationId xmlns:a16="http://schemas.microsoft.com/office/drawing/2014/main" id="{BE072FFD-0981-4D61-A89E-662BE528376C}"/>
                </a:ext>
              </a:extLst>
            </p:cNvPr>
            <p:cNvSpPr txBox="1"/>
            <p:nvPr/>
          </p:nvSpPr>
          <p:spPr>
            <a:xfrm>
              <a:off x="2088663" y="3859617"/>
              <a:ext cx="444352" cy="707886"/>
            </a:xfrm>
            <a:prstGeom prst="rect">
              <a:avLst/>
            </a:prstGeom>
            <a:noFill/>
          </p:spPr>
          <p:txBody>
            <a:bodyPr wrap="none" rtlCol="0">
              <a:spAutoFit/>
            </a:bodyPr>
            <a:lstStyle/>
            <a:p>
              <a:r>
                <a:rPr lang="fr-FR" sz="4000" b="1" dirty="0">
                  <a:solidFill>
                    <a:prstClr val="white">
                      <a:lumMod val="95000"/>
                    </a:prstClr>
                  </a:solidFill>
                </a:rPr>
                <a:t>3</a:t>
              </a:r>
            </a:p>
          </p:txBody>
        </p:sp>
        <p:sp>
          <p:nvSpPr>
            <p:cNvPr id="49" name="ZoneTexte 48">
              <a:extLst>
                <a:ext uri="{FF2B5EF4-FFF2-40B4-BE49-F238E27FC236}">
                  <a16:creationId xmlns:a16="http://schemas.microsoft.com/office/drawing/2014/main" id="{9CE26862-D19C-4C09-86DF-47D3E8E1B3C0}"/>
                </a:ext>
              </a:extLst>
            </p:cNvPr>
            <p:cNvSpPr txBox="1"/>
            <p:nvPr/>
          </p:nvSpPr>
          <p:spPr>
            <a:xfrm rot="402194">
              <a:off x="3036986" y="2175429"/>
              <a:ext cx="614271" cy="1107996"/>
            </a:xfrm>
            <a:prstGeom prst="rect">
              <a:avLst/>
            </a:prstGeom>
            <a:noFill/>
            <a:scene3d>
              <a:camera prst="isometricOffAxis1Top"/>
              <a:lightRig rig="threePt" dir="t"/>
            </a:scene3d>
          </p:spPr>
          <p:txBody>
            <a:bodyPr wrap="none" rtlCol="0">
              <a:spAutoFit/>
            </a:bodyPr>
            <a:lstStyle/>
            <a:p>
              <a:r>
                <a:rPr lang="fr-FR" sz="6600" b="1" dirty="0">
                  <a:solidFill>
                    <a:prstClr val="white"/>
                  </a:solidFill>
                </a:rPr>
                <a:t>5</a:t>
              </a:r>
            </a:p>
          </p:txBody>
        </p:sp>
      </p:grpSp>
      <p:sp>
        <p:nvSpPr>
          <p:cNvPr id="50" name="Rectangle 49">
            <a:extLst>
              <a:ext uri="{FF2B5EF4-FFF2-40B4-BE49-F238E27FC236}">
                <a16:creationId xmlns:a16="http://schemas.microsoft.com/office/drawing/2014/main" id="{78EC20ED-68B3-4ABA-97CE-B2FFF98AA8B2}"/>
              </a:ext>
            </a:extLst>
          </p:cNvPr>
          <p:cNvSpPr/>
          <p:nvPr/>
        </p:nvSpPr>
        <p:spPr>
          <a:xfrm>
            <a:off x="966871" y="557714"/>
            <a:ext cx="6115895" cy="523220"/>
          </a:xfrm>
          <a:prstGeom prst="rect">
            <a:avLst/>
          </a:prstGeom>
          <a:solidFill>
            <a:schemeClr val="bg1"/>
          </a:solidFill>
        </p:spPr>
        <p:txBody>
          <a:bodyPr wrap="square">
            <a:spAutoFit/>
          </a:bodyPr>
          <a:lstStyle/>
          <a:p>
            <a:r>
              <a:rPr lang="fr-FR" sz="2800" b="1" dirty="0">
                <a:solidFill>
                  <a:schemeClr val="accent5">
                    <a:lumMod val="75000"/>
                  </a:schemeClr>
                </a:solidFill>
                <a:ea typeface="Times New Roman" panose="02020603050405020304" pitchFamily="18" charset="0"/>
              </a:rPr>
              <a:t>4-</a:t>
            </a:r>
            <a:r>
              <a:rPr lang="fr-FR" sz="2800" dirty="0">
                <a:solidFill>
                  <a:srgbClr val="000000"/>
                </a:solidFill>
                <a:ea typeface="Times New Roman" panose="02020603050405020304" pitchFamily="18" charset="0"/>
              </a:rPr>
              <a:t>  Par quel moyen on serre la vis (4): </a:t>
            </a:r>
          </a:p>
        </p:txBody>
      </p:sp>
      <p:sp>
        <p:nvSpPr>
          <p:cNvPr id="51" name="Rectangle à coins arrondis 16">
            <a:extLst>
              <a:ext uri="{FF2B5EF4-FFF2-40B4-BE49-F238E27FC236}">
                <a16:creationId xmlns:a16="http://schemas.microsoft.com/office/drawing/2014/main" id="{84CACC7E-8881-45D5-AFC3-0071F303A395}"/>
              </a:ext>
            </a:extLst>
          </p:cNvPr>
          <p:cNvSpPr/>
          <p:nvPr/>
        </p:nvSpPr>
        <p:spPr>
          <a:xfrm>
            <a:off x="9853684" y="1555845"/>
            <a:ext cx="327546" cy="218364"/>
          </a:xfrm>
          <a:prstGeom prst="roundRect">
            <a:avLst>
              <a:gd name="adj" fmla="val 8848"/>
            </a:avLst>
          </a:prstGeom>
          <a:noFill/>
          <a:ln w="38100">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grpSp>
        <p:nvGrpSpPr>
          <p:cNvPr id="52" name="Groupe 51">
            <a:extLst>
              <a:ext uri="{FF2B5EF4-FFF2-40B4-BE49-F238E27FC236}">
                <a16:creationId xmlns:a16="http://schemas.microsoft.com/office/drawing/2014/main" id="{68243FD0-82F5-4E7E-8B49-08262ED10F93}"/>
              </a:ext>
            </a:extLst>
          </p:cNvPr>
          <p:cNvGrpSpPr/>
          <p:nvPr/>
        </p:nvGrpSpPr>
        <p:grpSpPr>
          <a:xfrm>
            <a:off x="4781437" y="3691441"/>
            <a:ext cx="518614" cy="901441"/>
            <a:chOff x="4781437" y="3691441"/>
            <a:chExt cx="518614" cy="901441"/>
          </a:xfrm>
        </p:grpSpPr>
        <p:sp>
          <p:nvSpPr>
            <p:cNvPr id="53" name="ZoneTexte 52">
              <a:extLst>
                <a:ext uri="{FF2B5EF4-FFF2-40B4-BE49-F238E27FC236}">
                  <a16:creationId xmlns:a16="http://schemas.microsoft.com/office/drawing/2014/main" id="{5663609E-55E2-4AE1-B5B4-CFB5EEE20ECB}"/>
                </a:ext>
              </a:extLst>
            </p:cNvPr>
            <p:cNvSpPr txBox="1"/>
            <p:nvPr/>
          </p:nvSpPr>
          <p:spPr>
            <a:xfrm>
              <a:off x="4873801" y="4008107"/>
              <a:ext cx="393056" cy="584775"/>
            </a:xfrm>
            <a:prstGeom prst="rect">
              <a:avLst/>
            </a:prstGeom>
            <a:noFill/>
          </p:spPr>
          <p:txBody>
            <a:bodyPr wrap="none" rtlCol="0">
              <a:spAutoFit/>
            </a:bodyPr>
            <a:lstStyle/>
            <a:p>
              <a:r>
                <a:rPr lang="fr-FR" sz="3200" b="1" dirty="0">
                  <a:solidFill>
                    <a:srgbClr val="FF0000"/>
                  </a:solidFill>
                </a:rPr>
                <a:t>4</a:t>
              </a:r>
            </a:p>
          </p:txBody>
        </p:sp>
        <p:sp>
          <p:nvSpPr>
            <p:cNvPr id="54" name="Forme libre 12">
              <a:extLst>
                <a:ext uri="{FF2B5EF4-FFF2-40B4-BE49-F238E27FC236}">
                  <a16:creationId xmlns:a16="http://schemas.microsoft.com/office/drawing/2014/main" id="{A3369096-F662-41E0-92FC-AFEB96D20754}"/>
                </a:ext>
              </a:extLst>
            </p:cNvPr>
            <p:cNvSpPr/>
            <p:nvPr/>
          </p:nvSpPr>
          <p:spPr>
            <a:xfrm flipV="1">
              <a:off x="4781437" y="3691441"/>
              <a:ext cx="518614" cy="774648"/>
            </a:xfrm>
            <a:custGeom>
              <a:avLst/>
              <a:gdLst>
                <a:gd name="connsiteX0" fmla="*/ 395785 w 518614"/>
                <a:gd name="connsiteY0" fmla="*/ 0 h 655092"/>
                <a:gd name="connsiteX1" fmla="*/ 0 w 518614"/>
                <a:gd name="connsiteY1" fmla="*/ 13647 h 655092"/>
                <a:gd name="connsiteX2" fmla="*/ 518614 w 518614"/>
                <a:gd name="connsiteY2" fmla="*/ 655092 h 655092"/>
              </a:gdLst>
              <a:ahLst/>
              <a:cxnLst>
                <a:cxn ang="0">
                  <a:pos x="connsiteX0" y="connsiteY0"/>
                </a:cxn>
                <a:cxn ang="0">
                  <a:pos x="connsiteX1" y="connsiteY1"/>
                </a:cxn>
                <a:cxn ang="0">
                  <a:pos x="connsiteX2" y="connsiteY2"/>
                </a:cxn>
              </a:cxnLst>
              <a:rect l="l" t="t" r="r" b="b"/>
              <a:pathLst>
                <a:path w="518614" h="655092">
                  <a:moveTo>
                    <a:pt x="395785" y="0"/>
                  </a:moveTo>
                  <a:lnTo>
                    <a:pt x="0" y="13647"/>
                  </a:lnTo>
                  <a:lnTo>
                    <a:pt x="518614" y="655092"/>
                  </a:lnTo>
                </a:path>
              </a:pathLst>
            </a:custGeom>
            <a:ln>
              <a:solidFill>
                <a:srgbClr val="FF0000"/>
              </a:solidFill>
              <a:headEnd type="none"/>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fr-FR">
                <a:solidFill>
                  <a:srgbClr val="FF0000"/>
                </a:solidFill>
              </a:endParaRPr>
            </a:p>
          </p:txBody>
        </p:sp>
      </p:grpSp>
      <p:sp>
        <p:nvSpPr>
          <p:cNvPr id="55" name="Rectangle 1">
            <a:extLst>
              <a:ext uri="{FF2B5EF4-FFF2-40B4-BE49-F238E27FC236}">
                <a16:creationId xmlns:a16="http://schemas.microsoft.com/office/drawing/2014/main" id="{F71EA835-B55C-44A0-8EBF-A4CDE25988F0}"/>
              </a:ext>
            </a:extLst>
          </p:cNvPr>
          <p:cNvSpPr>
            <a:spLocks noChangeArrowheads="1"/>
          </p:cNvSpPr>
          <p:nvPr/>
        </p:nvSpPr>
        <p:spPr bwMode="auto">
          <a:xfrm>
            <a:off x="966872" y="5285222"/>
            <a:ext cx="7371428" cy="83099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fr-FR" sz="4800" b="1" dirty="0">
                <a:solidFill>
                  <a:srgbClr val="FF0000"/>
                </a:solidFill>
                <a:ea typeface="Times New Roman" panose="02020603050405020304" pitchFamily="18" charset="0"/>
              </a:rPr>
              <a:t>on utilise un tournevis.</a:t>
            </a:r>
          </a:p>
        </p:txBody>
      </p:sp>
      <p:pic>
        <p:nvPicPr>
          <p:cNvPr id="56" name="Image 55">
            <a:extLst>
              <a:ext uri="{FF2B5EF4-FFF2-40B4-BE49-F238E27FC236}">
                <a16:creationId xmlns:a16="http://schemas.microsoft.com/office/drawing/2014/main" id="{7DEA8F79-5A78-499B-A9FA-505420FB45D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21148226" flipH="1">
            <a:off x="-332282" y="3074351"/>
            <a:ext cx="5787540" cy="1280647"/>
          </a:xfrm>
          <a:prstGeom prst="rect">
            <a:avLst/>
          </a:prstGeom>
        </p:spPr>
      </p:pic>
      <p:pic>
        <p:nvPicPr>
          <p:cNvPr id="2" name="Image 1">
            <a:hlinkClick r:id="rId9" action="ppaction://hlinksldjump"/>
            <a:extLst>
              <a:ext uri="{FF2B5EF4-FFF2-40B4-BE49-F238E27FC236}">
                <a16:creationId xmlns:a16="http://schemas.microsoft.com/office/drawing/2014/main" id="{52E4FA6D-C3ED-4C98-8373-F300E107319F}"/>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86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55"/>
                                        </p:tgtEl>
                                        <p:attrNameLst>
                                          <p:attrName>style.visibility</p:attrName>
                                        </p:attrNameLst>
                                      </p:cBhvr>
                                      <p:to>
                                        <p:strVal val="visible"/>
                                      </p:to>
                                    </p:set>
                                    <p:animEffect transition="in" filter="wipe(left)">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 calcmode="lin" valueType="num">
                                      <p:cBhvr>
                                        <p:cTn id="19" dur="500" fill="hold"/>
                                        <p:tgtEl>
                                          <p:spTgt spid="56"/>
                                        </p:tgtEl>
                                        <p:attrNameLst>
                                          <p:attrName>style.rotation</p:attrName>
                                        </p:attrNameLst>
                                      </p:cBhvr>
                                      <p:tavLst>
                                        <p:tav tm="0">
                                          <p:val>
                                            <p:fltVal val="360"/>
                                          </p:val>
                                        </p:tav>
                                        <p:tav tm="100000">
                                          <p:val>
                                            <p:fltVal val="0"/>
                                          </p:val>
                                        </p:tav>
                                      </p:tavLst>
                                    </p:anim>
                                    <p:animEffect transition="in" filter="fade">
                                      <p:cBhvr>
                                        <p:cTn id="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2A974788-9D0E-40BE-8595-B153A22718FE}"/>
              </a:ext>
            </a:extLst>
          </p:cNvPr>
          <p:cNvGrpSpPr/>
          <p:nvPr/>
        </p:nvGrpSpPr>
        <p:grpSpPr>
          <a:xfrm>
            <a:off x="1047708" y="225678"/>
            <a:ext cx="9710928" cy="6188161"/>
            <a:chOff x="393613" y="54859"/>
            <a:chExt cx="9710928" cy="6188161"/>
          </a:xfrm>
        </p:grpSpPr>
        <p:sp>
          <p:nvSpPr>
            <p:cNvPr id="15" name="Rectangle : coins arrondis 14">
              <a:extLst>
                <a:ext uri="{FF2B5EF4-FFF2-40B4-BE49-F238E27FC236}">
                  <a16:creationId xmlns:a16="http://schemas.microsoft.com/office/drawing/2014/main" id="{0A3AD2CD-1C52-4D59-BE17-914224F5E8BD}"/>
                </a:ext>
              </a:extLst>
            </p:cNvPr>
            <p:cNvSpPr/>
            <p:nvPr/>
          </p:nvSpPr>
          <p:spPr>
            <a:xfrm>
              <a:off x="393613" y="54859"/>
              <a:ext cx="9710928" cy="6188161"/>
            </a:xfrm>
            <a:prstGeom prst="roundRect">
              <a:avLst>
                <a:gd name="adj" fmla="val 6829"/>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D0E36AE3-4E26-4081-AF0E-7348D4D300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17" name="Image 16">
            <a:extLst>
              <a:ext uri="{FF2B5EF4-FFF2-40B4-BE49-F238E27FC236}">
                <a16:creationId xmlns:a16="http://schemas.microsoft.com/office/drawing/2014/main" id="{C6AA4583-34BF-48C5-B30B-FB1765E52C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3171" y="304082"/>
            <a:ext cx="2886606" cy="1494339"/>
          </a:xfrm>
          <a:prstGeom prst="rect">
            <a:avLst/>
          </a:prstGeom>
        </p:spPr>
      </p:pic>
      <p:pic>
        <p:nvPicPr>
          <p:cNvPr id="2" name="Image 1">
            <a:hlinkClick r:id="rId7" action="ppaction://hlinksldjump"/>
            <a:extLst>
              <a:ext uri="{FF2B5EF4-FFF2-40B4-BE49-F238E27FC236}">
                <a16:creationId xmlns:a16="http://schemas.microsoft.com/office/drawing/2014/main" id="{60F92A15-50C9-4B57-98FD-05F9DBB203E5}"/>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605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53953B6-6C6B-4053-9CF5-25413FF07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 avec coin arrondi 18">
            <a:extLst>
              <a:ext uri="{FF2B5EF4-FFF2-40B4-BE49-F238E27FC236}">
                <a16:creationId xmlns:a16="http://schemas.microsoft.com/office/drawing/2014/main" id="{EF9C9019-343C-474C-B937-1341B4A073B8}"/>
              </a:ext>
            </a:extLst>
          </p:cNvPr>
          <p:cNvSpPr/>
          <p:nvPr/>
        </p:nvSpPr>
        <p:spPr>
          <a:xfrm>
            <a:off x="342887" y="1194538"/>
            <a:ext cx="7309197" cy="2518480"/>
          </a:xfrm>
          <a:prstGeom prst="round1Rect">
            <a:avLst>
              <a:gd name="adj" fmla="val 7412"/>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2000">
                <a:effectLst/>
                <a:ea typeface="Calibri" panose="020F0502020204030204" pitchFamily="34" charset="0"/>
                <a:cs typeface="Arial" panose="020B0604020202020204" pitchFamily="34" charset="0"/>
              </a:rPr>
              <a:t> </a:t>
            </a:r>
          </a:p>
        </p:txBody>
      </p:sp>
      <p:grpSp>
        <p:nvGrpSpPr>
          <p:cNvPr id="21" name="Groupe 20">
            <a:extLst>
              <a:ext uri="{FF2B5EF4-FFF2-40B4-BE49-F238E27FC236}">
                <a16:creationId xmlns:a16="http://schemas.microsoft.com/office/drawing/2014/main" id="{FC64D330-9EAB-412F-B40B-069F610732A3}"/>
              </a:ext>
            </a:extLst>
          </p:cNvPr>
          <p:cNvGrpSpPr/>
          <p:nvPr/>
        </p:nvGrpSpPr>
        <p:grpSpPr>
          <a:xfrm>
            <a:off x="144887" y="806744"/>
            <a:ext cx="2169227" cy="578445"/>
            <a:chOff x="-32767" y="7172"/>
            <a:chExt cx="1398804" cy="334328"/>
          </a:xfrm>
        </p:grpSpPr>
        <p:sp>
          <p:nvSpPr>
            <p:cNvPr id="22" name="Rectangle : avec coin arrondi 21">
              <a:extLst>
                <a:ext uri="{FF2B5EF4-FFF2-40B4-BE49-F238E27FC236}">
                  <a16:creationId xmlns:a16="http://schemas.microsoft.com/office/drawing/2014/main" id="{044DC1CA-80CF-4453-98D5-6D60B55362D4}"/>
                </a:ext>
              </a:extLst>
            </p:cNvPr>
            <p:cNvSpPr/>
            <p:nvPr/>
          </p:nvSpPr>
          <p:spPr>
            <a:xfrm>
              <a:off x="288788" y="57687"/>
              <a:ext cx="1077249" cy="251830"/>
            </a:xfrm>
            <a:prstGeom prst="round1Rect">
              <a:avLst>
                <a:gd name="adj" fmla="val 2540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2800" b="1" dirty="0">
                  <a:effectLst/>
                  <a:ea typeface="Calibri" panose="020F0502020204030204" pitchFamily="34" charset="0"/>
                  <a:cs typeface="Calibri" panose="020F0502020204030204" pitchFamily="34" charset="0"/>
                </a:rPr>
                <a:t>Exercice</a:t>
              </a:r>
              <a:endParaRPr lang="fr-FR" sz="2000" dirty="0">
                <a:effectLst/>
                <a:ea typeface="Calibri" panose="020F0502020204030204" pitchFamily="34" charset="0"/>
                <a:cs typeface="Arial" panose="020B0604020202020204" pitchFamily="34" charset="0"/>
              </a:endParaRPr>
            </a:p>
          </p:txBody>
        </p:sp>
        <p:sp>
          <p:nvSpPr>
            <p:cNvPr id="23" name="Corde 22">
              <a:extLst>
                <a:ext uri="{FF2B5EF4-FFF2-40B4-BE49-F238E27FC236}">
                  <a16:creationId xmlns:a16="http://schemas.microsoft.com/office/drawing/2014/main" id="{6CDE37C6-6D2A-462D-AD0B-34B295AEE245}"/>
                </a:ext>
              </a:extLst>
            </p:cNvPr>
            <p:cNvSpPr/>
            <p:nvPr/>
          </p:nvSpPr>
          <p:spPr>
            <a:xfrm>
              <a:off x="-32767" y="7172"/>
              <a:ext cx="457983" cy="334328"/>
            </a:xfrm>
            <a:prstGeom prst="chord">
              <a:avLst>
                <a:gd name="adj1" fmla="val 3563906"/>
                <a:gd name="adj2" fmla="val 1930019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nSpc>
                  <a:spcPts val="4200"/>
                </a:lnSpc>
                <a:spcAft>
                  <a:spcPts val="600"/>
                </a:spcAft>
              </a:pPr>
              <a:r>
                <a:rPr lang="fr-FR" sz="4000" dirty="0" err="1">
                  <a:effectLst/>
                  <a:latin typeface="AR DESTINE" panose="02000000000000000000" pitchFamily="2" charset="0"/>
                  <a:ea typeface="Calibri" panose="020F0502020204030204" pitchFamily="34" charset="0"/>
                  <a:cs typeface="Arial" panose="020B0604020202020204" pitchFamily="34" charset="0"/>
                </a:rPr>
                <a:t>2</a:t>
              </a:r>
              <a:r>
                <a:rPr lang="fr-FR" sz="3200" b="1" baseline="30000" dirty="0" err="1">
                  <a:effectLst/>
                  <a:ea typeface="Calibri" panose="020F0502020204030204" pitchFamily="34" charset="0"/>
                  <a:cs typeface="Calibri" panose="020F0502020204030204" pitchFamily="34" charset="0"/>
                </a:rPr>
                <a:t>er</a:t>
              </a:r>
              <a:r>
                <a:rPr lang="fr-FR" sz="900" dirty="0">
                  <a:effectLst/>
                  <a:latin typeface="AR DESTINE" panose="02000000000000000000" pitchFamily="2" charset="0"/>
                  <a:ea typeface="Calibri" panose="020F0502020204030204" pitchFamily="34" charset="0"/>
                  <a:cs typeface="Arial" panose="020B0604020202020204" pitchFamily="34" charset="0"/>
                </a:rPr>
                <a:t> </a:t>
              </a:r>
              <a:endParaRPr lang="fr-FR" sz="2000" dirty="0">
                <a:effectLst/>
                <a:ea typeface="Calibri" panose="020F0502020204030204" pitchFamily="34" charset="0"/>
                <a:cs typeface="Arial" panose="020B0604020202020204" pitchFamily="34" charset="0"/>
              </a:endParaRPr>
            </a:p>
          </p:txBody>
        </p:sp>
      </p:grpSp>
      <p:sp>
        <p:nvSpPr>
          <p:cNvPr id="18" name="Rectangle : avec coins arrondis en haut 17">
            <a:extLst>
              <a:ext uri="{FF2B5EF4-FFF2-40B4-BE49-F238E27FC236}">
                <a16:creationId xmlns:a16="http://schemas.microsoft.com/office/drawing/2014/main" id="{F1752BF7-26C2-4F7C-9C85-0EF4BB39CFD2}"/>
              </a:ext>
            </a:extLst>
          </p:cNvPr>
          <p:cNvSpPr/>
          <p:nvPr/>
        </p:nvSpPr>
        <p:spPr>
          <a:xfrm>
            <a:off x="2329889" y="1058365"/>
            <a:ext cx="3607117" cy="395820"/>
          </a:xfrm>
          <a:prstGeom prst="round2SameRect">
            <a:avLst>
              <a:gd name="adj1" fmla="val 0"/>
              <a:gd name="adj2" fmla="val 36893"/>
            </a:avLst>
          </a:prstGeom>
          <a:solidFill>
            <a:sysClr val="window" lastClr="FFFFFF"/>
          </a:solidFill>
          <a:ln w="19050" cap="rnd" cmpd="sng" algn="ctr">
            <a:solidFill>
              <a:sysClr val="window" lastClr="FFFFFF"/>
            </a:solidFill>
            <a:prstDash val="solid"/>
          </a:ln>
          <a:effectLst/>
        </p:spPr>
        <p:txBody>
          <a:bodyPr rot="0" spcFirstLastPara="0" vert="horz" wrap="square" lIns="72000" tIns="45720" rIns="36000" bIns="0" numCol="1" spcCol="0" rtlCol="0" fromWordArt="0" anchor="ctr" anchorCtr="0" forceAA="0" compatLnSpc="1">
            <a:prstTxWarp prst="textNoShape">
              <a:avLst/>
            </a:prstTxWarp>
            <a:noAutofit/>
          </a:bodyPr>
          <a:lstStyle/>
          <a:p>
            <a:pPr marL="540385" indent="-540385">
              <a:lnSpc>
                <a:spcPts val="1200"/>
              </a:lnSpc>
              <a:spcAft>
                <a:spcPts val="800"/>
              </a:spcAft>
            </a:pPr>
            <a:r>
              <a:rPr lang="fr-FR" sz="2800" b="1" u="sng" dirty="0">
                <a:ln>
                  <a:noFill/>
                </a:ln>
                <a:solidFill>
                  <a:srgbClr val="056E9F"/>
                </a:solidFill>
                <a:effectLst/>
                <a:latin typeface="Calibri" panose="020F0502020204030204" pitchFamily="34" charset="0"/>
                <a:ea typeface="Calibri" panose="020F0502020204030204" pitchFamily="34" charset="0"/>
                <a:cs typeface="Calibri" panose="020F0502020204030204" pitchFamily="34" charset="0"/>
              </a:rPr>
              <a:t>Mini Étau :</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8F8CBDD-04DE-4B03-8E0C-84D8406AD5F8}"/>
              </a:ext>
            </a:extLst>
          </p:cNvPr>
          <p:cNvSpPr/>
          <p:nvPr/>
        </p:nvSpPr>
        <p:spPr>
          <a:xfrm>
            <a:off x="531181" y="1460217"/>
            <a:ext cx="7233125" cy="2246769"/>
          </a:xfrm>
          <a:prstGeom prst="rect">
            <a:avLst/>
          </a:prstGeom>
        </p:spPr>
        <p:txBody>
          <a:bodyPr wrap="square">
            <a:spAutoFit/>
          </a:bodyPr>
          <a:lstStyle/>
          <a:p>
            <a:pPr>
              <a:tabLst>
                <a:tab pos="866140" algn="l"/>
              </a:tabLst>
            </a:pPr>
            <a:r>
              <a:rPr lang="fr-FR" sz="2800" dirty="0">
                <a:solidFill>
                  <a:srgbClr val="000000"/>
                </a:solidFill>
                <a:ea typeface="Times New Roman" panose="02020603050405020304" pitchFamily="18" charset="0"/>
              </a:rPr>
              <a:t>Le Mini étau représenté ci-dessous est un outil employé par les modélistes pour maintenir en position une ou plusieurs pièces entre elles afin de réaliser des opérations diverses telles que : </a:t>
            </a:r>
          </a:p>
          <a:p>
            <a:pPr>
              <a:tabLst>
                <a:tab pos="866140" algn="l"/>
              </a:tabLst>
            </a:pPr>
            <a:r>
              <a:rPr lang="fr-FR" sz="2800" dirty="0">
                <a:solidFill>
                  <a:srgbClr val="000000"/>
                </a:solidFill>
                <a:ea typeface="Times New Roman" panose="02020603050405020304" pitchFamily="18" charset="0"/>
              </a:rPr>
              <a:t>Collage, Perçage, …</a:t>
            </a:r>
          </a:p>
        </p:txBody>
      </p:sp>
      <p:sp>
        <p:nvSpPr>
          <p:cNvPr id="24" name="ZoneTexte 23">
            <a:extLst>
              <a:ext uri="{FF2B5EF4-FFF2-40B4-BE49-F238E27FC236}">
                <a16:creationId xmlns:a16="http://schemas.microsoft.com/office/drawing/2014/main" id="{DCD801F0-9D85-465A-96DC-40B6A3313288}"/>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pic>
        <p:nvPicPr>
          <p:cNvPr id="30" name="Image 29">
            <a:extLst>
              <a:ext uri="{FF2B5EF4-FFF2-40B4-BE49-F238E27FC236}">
                <a16:creationId xmlns:a16="http://schemas.microsoft.com/office/drawing/2014/main" id="{25F8F9DF-B456-4BE9-A6E7-C47966CF30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0652" y="449362"/>
            <a:ext cx="2163893" cy="1120205"/>
          </a:xfrm>
          <a:prstGeom prst="rect">
            <a:avLst/>
          </a:prstGeom>
        </p:spPr>
      </p:pic>
      <p:sp>
        <p:nvSpPr>
          <p:cNvPr id="31" name="Rectangle : avec coin arrondi 30">
            <a:extLst>
              <a:ext uri="{FF2B5EF4-FFF2-40B4-BE49-F238E27FC236}">
                <a16:creationId xmlns:a16="http://schemas.microsoft.com/office/drawing/2014/main" id="{DD0620A5-360A-41C4-BF5A-E11B43BD9407}"/>
              </a:ext>
            </a:extLst>
          </p:cNvPr>
          <p:cNvSpPr/>
          <p:nvPr/>
        </p:nvSpPr>
        <p:spPr>
          <a:xfrm>
            <a:off x="230665" y="3877722"/>
            <a:ext cx="8977503" cy="2518480"/>
          </a:xfrm>
          <a:prstGeom prst="round1Rect">
            <a:avLst>
              <a:gd name="adj" fmla="val 741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2000">
                <a:effectLst/>
                <a:ea typeface="Calibri" panose="020F0502020204030204" pitchFamily="34" charset="0"/>
                <a:cs typeface="Arial" panose="020B0604020202020204" pitchFamily="34" charset="0"/>
              </a:rPr>
              <a:t> </a:t>
            </a:r>
          </a:p>
        </p:txBody>
      </p:sp>
      <p:sp>
        <p:nvSpPr>
          <p:cNvPr id="32" name="Rectangle : avec coins arrondis en haut 31">
            <a:extLst>
              <a:ext uri="{FF2B5EF4-FFF2-40B4-BE49-F238E27FC236}">
                <a16:creationId xmlns:a16="http://schemas.microsoft.com/office/drawing/2014/main" id="{8D82DD1A-3F15-4BB0-9835-2068D40B52EB}"/>
              </a:ext>
            </a:extLst>
          </p:cNvPr>
          <p:cNvSpPr/>
          <p:nvPr/>
        </p:nvSpPr>
        <p:spPr>
          <a:xfrm>
            <a:off x="252326" y="3837350"/>
            <a:ext cx="3607117" cy="395820"/>
          </a:xfrm>
          <a:prstGeom prst="round2SameRect">
            <a:avLst>
              <a:gd name="adj1" fmla="val 0"/>
              <a:gd name="adj2" fmla="val 36893"/>
            </a:avLst>
          </a:prstGeom>
          <a:solidFill>
            <a:sysClr val="window" lastClr="FFFFFF"/>
          </a:solidFill>
          <a:ln w="19050" cap="rnd" cmpd="sng" algn="ctr">
            <a:solidFill>
              <a:sysClr val="window" lastClr="FFFFFF"/>
            </a:solidFill>
            <a:prstDash val="solid"/>
          </a:ln>
          <a:effectLst/>
        </p:spPr>
        <p:txBody>
          <a:bodyPr rot="0" spcFirstLastPara="0" vert="horz" wrap="square" lIns="72000" tIns="45720" rIns="36000" bIns="0" numCol="1" spcCol="0" rtlCol="0" fromWordArt="0" anchor="ctr" anchorCtr="0" forceAA="0" compatLnSpc="1">
            <a:prstTxWarp prst="textNoShape">
              <a:avLst/>
            </a:prstTxWarp>
            <a:noAutofit/>
          </a:bodyPr>
          <a:lstStyle/>
          <a:p>
            <a:pPr marL="540385" indent="-540385">
              <a:lnSpc>
                <a:spcPts val="1200"/>
              </a:lnSpc>
              <a:spcAft>
                <a:spcPts val="800"/>
              </a:spcAft>
            </a:pPr>
            <a:r>
              <a:rPr lang="fr-FR" sz="2800" b="1" u="sng" dirty="0">
                <a:solidFill>
                  <a:srgbClr val="056E9F"/>
                </a:solidFill>
                <a:latin typeface="Calibri" panose="020F0502020204030204" pitchFamily="34" charset="0"/>
                <a:ea typeface="Calibri" panose="020F0502020204030204" pitchFamily="34" charset="0"/>
                <a:cs typeface="Calibri" panose="020F0502020204030204" pitchFamily="34" charset="0"/>
              </a:rPr>
              <a:t>Fonctionnement </a:t>
            </a:r>
            <a:r>
              <a:rPr lang="fr-FR" sz="2800" b="1" u="sng" dirty="0">
                <a:ln>
                  <a:noFill/>
                </a:ln>
                <a:solidFill>
                  <a:srgbClr val="056E9F"/>
                </a:solidFill>
                <a:effectLst/>
                <a:latin typeface="Calibri" panose="020F0502020204030204" pitchFamily="34" charset="0"/>
                <a:ea typeface="Calibri" panose="020F0502020204030204" pitchFamily="34" charset="0"/>
                <a:cs typeface="Calibri" panose="020F0502020204030204" pitchFamily="34" charset="0"/>
              </a:rPr>
              <a:t>:</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C2E4E1C-557B-4F6D-AA52-F2168A966C4A}"/>
              </a:ext>
            </a:extLst>
          </p:cNvPr>
          <p:cNvSpPr/>
          <p:nvPr/>
        </p:nvSpPr>
        <p:spPr>
          <a:xfrm>
            <a:off x="418959" y="4143401"/>
            <a:ext cx="8660873" cy="2246769"/>
          </a:xfrm>
          <a:prstGeom prst="rect">
            <a:avLst/>
          </a:prstGeom>
        </p:spPr>
        <p:txBody>
          <a:bodyPr wrap="square">
            <a:spAutoFit/>
          </a:bodyPr>
          <a:lstStyle/>
          <a:p>
            <a:pPr>
              <a:tabLst>
                <a:tab pos="866140" algn="l"/>
              </a:tabLst>
            </a:pPr>
            <a:r>
              <a:rPr lang="fr-FR" sz="2800" dirty="0">
                <a:solidFill>
                  <a:srgbClr val="000000"/>
                </a:solidFill>
                <a:ea typeface="Times New Roman" panose="02020603050405020304" pitchFamily="18" charset="0"/>
              </a:rPr>
              <a:t>Le mors fixe de l’étau (2) est fixé à un établi. L’utilisateur en tournant la poignée (07) autour de l’axe X fait translater le mors mobile (03) par rapport mors fixe (01) suivant l’axe X et provoque l’écartement ou le rapprochement du mors mobile (03) par rapport au mors fixe (02).</a:t>
            </a:r>
          </a:p>
        </p:txBody>
      </p:sp>
      <p:pic>
        <p:nvPicPr>
          <p:cNvPr id="4" name="Image 3">
            <a:hlinkClick r:id="rId7" action="ppaction://hlinksldjump"/>
            <a:extLst>
              <a:ext uri="{FF2B5EF4-FFF2-40B4-BE49-F238E27FC236}">
                <a16:creationId xmlns:a16="http://schemas.microsoft.com/office/drawing/2014/main" id="{EE88F9E6-E65E-47C1-B2D9-F92159DF1F1E}"/>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10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250"/>
                                        <p:tgtEl>
                                          <p:spTgt spid="3"/>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750"/>
                            </p:stCondLst>
                            <p:childTnLst>
                              <p:par>
                                <p:cTn id="15" presetID="16" presetClass="entr" presetSubtype="37"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outVertical)">
                                      <p:cBhvr>
                                        <p:cTn id="17" dur="125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lt">
                                    <p:tmPct val="10000"/>
                                  </p:iterate>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type="lt">
                                    <p:tmPct val="10000"/>
                                  </p:iterate>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1400"/>
                            </p:stCondLst>
                            <p:childTnLst>
                              <p:par>
                                <p:cTn id="28" presetID="21" presetClass="entr" presetSubtype="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22" presetClass="entr" presetSubtype="8" fill="hold" grpId="0" nodeType="withEffect">
                                  <p:stCondLst>
                                    <p:cond delay="0"/>
                                  </p:stCondLst>
                                  <p:iterate type="lt">
                                    <p:tmPct val="10000"/>
                                  </p:iterate>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iterate type="lt">
                                    <p:tmPct val="10000"/>
                                  </p:iterate>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childTnLst>
                          </p:cTn>
                        </p:par>
                        <p:par>
                          <p:cTn id="39" fill="hold">
                            <p:stCondLst>
                              <p:cond delay="1200"/>
                            </p:stCondLst>
                            <p:childTnLst>
                              <p:par>
                                <p:cTn id="40" presetID="21" presetClass="entr" presetSubtype="1"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2000"/>
                                        <p:tgtEl>
                                          <p:spTgt spid="31"/>
                                        </p:tgtEl>
                                      </p:cBhvr>
                                    </p:animEffect>
                                  </p:childTnLst>
                                </p:cTn>
                              </p:par>
                              <p:par>
                                <p:cTn id="43" presetID="22" presetClass="entr" presetSubtype="8" fill="hold" grpId="0" nodeType="withEffect">
                                  <p:stCondLst>
                                    <p:cond delay="0"/>
                                  </p:stCondLst>
                                  <p:iterate type="lt">
                                    <p:tmPct val="10000"/>
                                  </p:iterate>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5" grpId="0"/>
      <p:bldP spid="24" grpId="0" animBg="1"/>
      <p:bldP spid="31" grpId="0" animBg="1"/>
      <p:bldP spid="32" grpId="0" animBg="1"/>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à coins arrondis 16">
            <a:extLst>
              <a:ext uri="{FF2B5EF4-FFF2-40B4-BE49-F238E27FC236}">
                <a16:creationId xmlns:a16="http://schemas.microsoft.com/office/drawing/2014/main" id="{1FFE1B2F-DF3B-4DE9-BBA6-7CE07CD2FD57}"/>
              </a:ext>
            </a:extLst>
          </p:cNvPr>
          <p:cNvSpPr/>
          <p:nvPr/>
        </p:nvSpPr>
        <p:spPr>
          <a:xfrm>
            <a:off x="8213558" y="2197768"/>
            <a:ext cx="3548253" cy="2136488"/>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2A974788-9D0E-40BE-8595-B153A22718FE}"/>
              </a:ext>
            </a:extLst>
          </p:cNvPr>
          <p:cNvGrpSpPr/>
          <p:nvPr/>
        </p:nvGrpSpPr>
        <p:grpSpPr>
          <a:xfrm>
            <a:off x="393613" y="54859"/>
            <a:ext cx="9710928" cy="6188161"/>
            <a:chOff x="393613" y="54859"/>
            <a:chExt cx="9710928" cy="6188161"/>
          </a:xfrm>
        </p:grpSpPr>
        <p:sp>
          <p:nvSpPr>
            <p:cNvPr id="15" name="Rectangle : coins arrondis 14">
              <a:extLst>
                <a:ext uri="{FF2B5EF4-FFF2-40B4-BE49-F238E27FC236}">
                  <a16:creationId xmlns:a16="http://schemas.microsoft.com/office/drawing/2014/main" id="{0A3AD2CD-1C52-4D59-BE17-914224F5E8BD}"/>
                </a:ext>
              </a:extLst>
            </p:cNvPr>
            <p:cNvSpPr/>
            <p:nvPr/>
          </p:nvSpPr>
          <p:spPr>
            <a:xfrm>
              <a:off x="393613" y="54859"/>
              <a:ext cx="9710928" cy="6188161"/>
            </a:xfrm>
            <a:prstGeom prst="roundRect">
              <a:avLst>
                <a:gd name="adj" fmla="val 6829"/>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D0E36AE3-4E26-4081-AF0E-7348D4D30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17" name="Image 16">
            <a:extLst>
              <a:ext uri="{FF2B5EF4-FFF2-40B4-BE49-F238E27FC236}">
                <a16:creationId xmlns:a16="http://schemas.microsoft.com/office/drawing/2014/main" id="{C6AA4583-34BF-48C5-B30B-FB1765E52C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pic>
        <p:nvPicPr>
          <p:cNvPr id="18" name="Image 17">
            <a:extLst>
              <a:ext uri="{FF2B5EF4-FFF2-40B4-BE49-F238E27FC236}">
                <a16:creationId xmlns:a16="http://schemas.microsoft.com/office/drawing/2014/main" id="{FFE020B6-2CDF-4885-B4FF-413DFF8854FF}"/>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296" t="29280" r="17543" b="6026"/>
          <a:stretch/>
        </p:blipFill>
        <p:spPr>
          <a:xfrm>
            <a:off x="646105" y="148899"/>
            <a:ext cx="6892624" cy="1170616"/>
          </a:xfrm>
          <a:prstGeom prst="rect">
            <a:avLst/>
          </a:prstGeom>
        </p:spPr>
      </p:pic>
      <p:sp>
        <p:nvSpPr>
          <p:cNvPr id="19" name="Rectangle 18">
            <a:extLst>
              <a:ext uri="{FF2B5EF4-FFF2-40B4-BE49-F238E27FC236}">
                <a16:creationId xmlns:a16="http://schemas.microsoft.com/office/drawing/2014/main" id="{EEF07557-0283-438F-B0BE-FEEE7F110084}"/>
              </a:ext>
            </a:extLst>
          </p:cNvPr>
          <p:cNvSpPr/>
          <p:nvPr/>
        </p:nvSpPr>
        <p:spPr>
          <a:xfrm>
            <a:off x="756334" y="136649"/>
            <a:ext cx="6558866" cy="518374"/>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hlinkClick r:id="rId10" action="ppaction://hlinksldjump"/>
            <a:extLst>
              <a:ext uri="{FF2B5EF4-FFF2-40B4-BE49-F238E27FC236}">
                <a16:creationId xmlns:a16="http://schemas.microsoft.com/office/drawing/2014/main" id="{60F92A15-50C9-4B57-98FD-05F9DBB203E5}"/>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9E492E4-088C-45E9-B231-4E77DFE4EC36}"/>
              </a:ext>
            </a:extLst>
          </p:cNvPr>
          <p:cNvSpPr/>
          <p:nvPr/>
        </p:nvSpPr>
        <p:spPr>
          <a:xfrm>
            <a:off x="1814286" y="628210"/>
            <a:ext cx="5767418"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455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2000" fill="hold"/>
                                        <p:tgtEl>
                                          <p:spTgt spid="14"/>
                                        </p:tgtEl>
                                        <p:attrNameLst>
                                          <p:attrName>ppt_w</p:attrName>
                                        </p:attrNameLst>
                                      </p:cBhvr>
                                      <p:tavLst>
                                        <p:tav tm="0">
                                          <p:val>
                                            <p:fltVal val="0"/>
                                          </p:val>
                                        </p:tav>
                                        <p:tav tm="100000">
                                          <p:val>
                                            <p:strVal val="#ppt_w"/>
                                          </p:val>
                                        </p:tav>
                                      </p:tavLst>
                                    </p:anim>
                                    <p:anim calcmode="lin" valueType="num">
                                      <p:cBhvr>
                                        <p:cTn id="12" dur="2000" fill="hold"/>
                                        <p:tgtEl>
                                          <p:spTgt spid="14"/>
                                        </p:tgtEl>
                                        <p:attrNameLst>
                                          <p:attrName>ppt_h</p:attrName>
                                        </p:attrNameLst>
                                      </p:cBhvr>
                                      <p:tavLst>
                                        <p:tav tm="0">
                                          <p:val>
                                            <p:fltVal val="0"/>
                                          </p:val>
                                        </p:tav>
                                        <p:tav tm="100000">
                                          <p:val>
                                            <p:strVal val="#ppt_h"/>
                                          </p:val>
                                        </p:tav>
                                      </p:tavLst>
                                    </p:anim>
                                    <p:animEffect transition="in" filter="fade">
                                      <p:cBhvr>
                                        <p:cTn id="13" dur="2000"/>
                                        <p:tgtEl>
                                          <p:spTgt spid="14"/>
                                        </p:tgtEl>
                                      </p:cBhvr>
                                    </p:animEffect>
                                  </p:childTnLst>
                                </p:cTn>
                              </p:par>
                              <p:par>
                                <p:cTn id="14" presetID="42" presetClass="path" presetSubtype="0" accel="50000" decel="50000" fill="hold" nodeType="withEffect">
                                  <p:stCondLst>
                                    <p:cond delay="0"/>
                                  </p:stCondLst>
                                  <p:childTnLst>
                                    <p:animMotion origin="layout" path="M 0.2987 0.01296 L 1.25E-6 7.40741E-7 " pathEditMode="relative" rAng="0" ptsTypes="AA">
                                      <p:cBhvr>
                                        <p:cTn id="15" dur="2000" fill="hold"/>
                                        <p:tgtEl>
                                          <p:spTgt spid="14"/>
                                        </p:tgtEl>
                                        <p:attrNameLst>
                                          <p:attrName>ppt_x</p:attrName>
                                          <p:attrName>ppt_y</p:attrName>
                                        </p:attrNameLst>
                                      </p:cBhvr>
                                      <p:rCtr x="-14935" y="-648"/>
                                    </p:animMotion>
                                  </p:childTnLst>
                                </p:cTn>
                              </p:par>
                            </p:childTnLst>
                          </p:cTn>
                        </p:par>
                        <p:par>
                          <p:cTn id="16" fill="hold">
                            <p:stCondLst>
                              <p:cond delay="4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1" presetClass="entr"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00"/>
                            </p:stCondLst>
                            <p:childTnLst>
                              <p:par>
                                <p:cTn id="32" presetID="22" presetClass="exit" presetSubtype="8" fill="hold" grpId="0" nodeType="afterEffect">
                                  <p:stCondLst>
                                    <p:cond delay="0"/>
                                  </p:stCondLst>
                                  <p:childTnLst>
                                    <p:animEffect transition="out" filter="wipe(left)">
                                      <p:cBhvr>
                                        <p:cTn id="33" dur="5000"/>
                                        <p:tgtEl>
                                          <p:spTgt spid="19"/>
                                        </p:tgtEl>
                                      </p:cBhvr>
                                    </p:animEffect>
                                    <p:set>
                                      <p:cBhvr>
                                        <p:cTn id="34" dur="1" fill="hold">
                                          <p:stCondLst>
                                            <p:cond delay="4999"/>
                                          </p:stCondLst>
                                        </p:cTn>
                                        <p:tgtEl>
                                          <p:spTgt spid="19"/>
                                        </p:tgtEl>
                                        <p:attrNameLst>
                                          <p:attrName>style.visibility</p:attrName>
                                        </p:attrNameLst>
                                      </p:cBhvr>
                                      <p:to>
                                        <p:strVal val="hidden"/>
                                      </p:to>
                                    </p:set>
                                  </p:childTnLst>
                                </p:cTn>
                              </p:par>
                            </p:childTnLst>
                          </p:cTn>
                        </p:par>
                        <p:par>
                          <p:cTn id="35" fill="hold">
                            <p:stCondLst>
                              <p:cond delay="5500"/>
                            </p:stCondLst>
                            <p:childTnLst>
                              <p:par>
                                <p:cTn id="36" presetID="22" presetClass="exit" presetSubtype="8" fill="hold" grpId="0" nodeType="afterEffect">
                                  <p:stCondLst>
                                    <p:cond delay="0"/>
                                  </p:stCondLst>
                                  <p:childTnLst>
                                    <p:animEffect transition="out" filter="wipe(left)">
                                      <p:cBhvr>
                                        <p:cTn id="37" dur="3000"/>
                                        <p:tgtEl>
                                          <p:spTgt spid="20"/>
                                        </p:tgtEl>
                                      </p:cBhvr>
                                    </p:animEffect>
                                    <p:set>
                                      <p:cBhvr>
                                        <p:cTn id="38"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19" grpId="1" animBg="1"/>
      <p:bldP spid="20" grpId="0" animBg="1"/>
      <p:bldP spid="2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 1">
            <a:hlinkClick r:id="rId6" action="ppaction://hlinksldjump"/>
            <a:extLst>
              <a:ext uri="{FF2B5EF4-FFF2-40B4-BE49-F238E27FC236}">
                <a16:creationId xmlns:a16="http://schemas.microsoft.com/office/drawing/2014/main" id="{627DC00E-FDD1-4D35-AF8C-3DEF9066819F}"/>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à coins arrondis 16">
            <a:extLst>
              <a:ext uri="{FF2B5EF4-FFF2-40B4-BE49-F238E27FC236}">
                <a16:creationId xmlns:a16="http://schemas.microsoft.com/office/drawing/2014/main" id="{1FFE1B2F-DF3B-4DE9-BBA6-7CE07CD2FD57}"/>
              </a:ext>
            </a:extLst>
          </p:cNvPr>
          <p:cNvSpPr/>
          <p:nvPr/>
        </p:nvSpPr>
        <p:spPr>
          <a:xfrm>
            <a:off x="8213558" y="2197768"/>
            <a:ext cx="3548253" cy="2136488"/>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e 22">
            <a:extLst>
              <a:ext uri="{FF2B5EF4-FFF2-40B4-BE49-F238E27FC236}">
                <a16:creationId xmlns:a16="http://schemas.microsoft.com/office/drawing/2014/main" id="{2645AABF-08C3-4B35-A536-C78AC0308C59}"/>
              </a:ext>
            </a:extLst>
          </p:cNvPr>
          <p:cNvGrpSpPr/>
          <p:nvPr/>
        </p:nvGrpSpPr>
        <p:grpSpPr>
          <a:xfrm>
            <a:off x="393613" y="54859"/>
            <a:ext cx="9710928" cy="6188161"/>
            <a:chOff x="393613" y="54859"/>
            <a:chExt cx="9710928" cy="6188161"/>
          </a:xfrm>
        </p:grpSpPr>
        <p:sp>
          <p:nvSpPr>
            <p:cNvPr id="24" name="Rectangle : coins arrondis 23">
              <a:extLst>
                <a:ext uri="{FF2B5EF4-FFF2-40B4-BE49-F238E27FC236}">
                  <a16:creationId xmlns:a16="http://schemas.microsoft.com/office/drawing/2014/main" id="{6138EBDD-4E44-4BC9-B2DB-B38B0766AF08}"/>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C1BF5BD9-9F19-43C4-93B9-598F92F4BA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26" name="Image 25">
            <a:extLst>
              <a:ext uri="{FF2B5EF4-FFF2-40B4-BE49-F238E27FC236}">
                <a16:creationId xmlns:a16="http://schemas.microsoft.com/office/drawing/2014/main" id="{FDB414F4-5FFB-4ACC-973B-A18AE6FBC0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pic>
        <p:nvPicPr>
          <p:cNvPr id="27" name="Image 26">
            <a:extLst>
              <a:ext uri="{FF2B5EF4-FFF2-40B4-BE49-F238E27FC236}">
                <a16:creationId xmlns:a16="http://schemas.microsoft.com/office/drawing/2014/main" id="{401F0F3E-8E91-40AE-8782-900DBA5F99F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2296" t="29280" r="17543" b="6026"/>
          <a:stretch/>
        </p:blipFill>
        <p:spPr>
          <a:xfrm>
            <a:off x="646105" y="148899"/>
            <a:ext cx="6892624" cy="1170616"/>
          </a:xfrm>
          <a:prstGeom prst="rect">
            <a:avLst/>
          </a:prstGeom>
        </p:spPr>
      </p:pic>
      <p:sp>
        <p:nvSpPr>
          <p:cNvPr id="28" name="Rectangle 27">
            <a:extLst>
              <a:ext uri="{FF2B5EF4-FFF2-40B4-BE49-F238E27FC236}">
                <a16:creationId xmlns:a16="http://schemas.microsoft.com/office/drawing/2014/main" id="{8811B375-6A64-492A-93F3-7C3AF3CB0668}"/>
              </a:ext>
            </a:extLst>
          </p:cNvPr>
          <p:cNvSpPr/>
          <p:nvPr/>
        </p:nvSpPr>
        <p:spPr>
          <a:xfrm>
            <a:off x="3840478" y="642278"/>
            <a:ext cx="3713089"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 forme 28">
            <a:extLst>
              <a:ext uri="{FF2B5EF4-FFF2-40B4-BE49-F238E27FC236}">
                <a16:creationId xmlns:a16="http://schemas.microsoft.com/office/drawing/2014/main" id="{2A154F0F-2AE9-4623-935D-E9B812C1C91B}"/>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 forme 29">
            <a:extLst>
              <a:ext uri="{FF2B5EF4-FFF2-40B4-BE49-F238E27FC236}">
                <a16:creationId xmlns:a16="http://schemas.microsoft.com/office/drawing/2014/main" id="{1324ED59-CB78-44AE-AF70-402775782007}"/>
              </a:ext>
            </a:extLst>
          </p:cNvPr>
          <p:cNvSpPr/>
          <p:nvPr/>
        </p:nvSpPr>
        <p:spPr>
          <a:xfrm>
            <a:off x="4004187" y="4136923"/>
            <a:ext cx="884903" cy="103238"/>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1" name="Groupe 30">
            <a:extLst>
              <a:ext uri="{FF2B5EF4-FFF2-40B4-BE49-F238E27FC236}">
                <a16:creationId xmlns:a16="http://schemas.microsoft.com/office/drawing/2014/main" id="{655E1B4A-4ADB-4B1B-A264-2F8950701BE0}"/>
              </a:ext>
            </a:extLst>
          </p:cNvPr>
          <p:cNvGrpSpPr/>
          <p:nvPr/>
        </p:nvGrpSpPr>
        <p:grpSpPr>
          <a:xfrm>
            <a:off x="7322574" y="2219632"/>
            <a:ext cx="2344994" cy="2020529"/>
            <a:chOff x="7322574" y="2219632"/>
            <a:chExt cx="2344994" cy="2020529"/>
          </a:xfrm>
        </p:grpSpPr>
        <p:sp>
          <p:nvSpPr>
            <p:cNvPr id="32" name="Forme libre : forme 31">
              <a:extLst>
                <a:ext uri="{FF2B5EF4-FFF2-40B4-BE49-F238E27FC236}">
                  <a16:creationId xmlns:a16="http://schemas.microsoft.com/office/drawing/2014/main" id="{D096F3EB-1133-419A-B5AD-79AE683C3E71}"/>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3" name="Groupe 32">
              <a:extLst>
                <a:ext uri="{FF2B5EF4-FFF2-40B4-BE49-F238E27FC236}">
                  <a16:creationId xmlns:a16="http://schemas.microsoft.com/office/drawing/2014/main" id="{BADDBB62-507D-4C11-8E3C-D19306D49D63}"/>
                </a:ext>
              </a:extLst>
            </p:cNvPr>
            <p:cNvGrpSpPr/>
            <p:nvPr/>
          </p:nvGrpSpPr>
          <p:grpSpPr>
            <a:xfrm>
              <a:off x="8310716" y="3746091"/>
              <a:ext cx="360000" cy="360000"/>
              <a:chOff x="8310716" y="3746091"/>
              <a:chExt cx="360000" cy="360000"/>
            </a:xfrm>
          </p:grpSpPr>
          <p:sp>
            <p:nvSpPr>
              <p:cNvPr id="34" name="Ellipse 33">
                <a:extLst>
                  <a:ext uri="{FF2B5EF4-FFF2-40B4-BE49-F238E27FC236}">
                    <a16:creationId xmlns:a16="http://schemas.microsoft.com/office/drawing/2014/main" id="{B9AB1D90-10DF-4CA7-B19D-65EFC8FE4A15}"/>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Arc 34">
                <a:extLst>
                  <a:ext uri="{FF2B5EF4-FFF2-40B4-BE49-F238E27FC236}">
                    <a16:creationId xmlns:a16="http://schemas.microsoft.com/office/drawing/2014/main" id="{AD734D76-A417-4155-B764-42101FE17418}"/>
                  </a:ext>
                </a:extLst>
              </p:cNvPr>
              <p:cNvSpPr/>
              <p:nvPr/>
            </p:nvSpPr>
            <p:spPr>
              <a:xfrm flipH="1">
                <a:off x="8343654" y="3782960"/>
                <a:ext cx="288000" cy="288000"/>
              </a:xfrm>
              <a:prstGeom prst="arc">
                <a:avLst>
                  <a:gd name="adj1" fmla="val 16200000"/>
                  <a:gd name="adj2" fmla="val 11272071"/>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6" name="Rectangle à coins arrondis 16">
            <a:extLst>
              <a:ext uri="{FF2B5EF4-FFF2-40B4-BE49-F238E27FC236}">
                <a16:creationId xmlns:a16="http://schemas.microsoft.com/office/drawing/2014/main" id="{5A8A823E-E546-4B49-B1AC-9D43398DD796}"/>
              </a:ext>
            </a:extLst>
          </p:cNvPr>
          <p:cNvSpPr/>
          <p:nvPr/>
        </p:nvSpPr>
        <p:spPr>
          <a:xfrm>
            <a:off x="5250396" y="1466344"/>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99898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à coins arrondis 16">
            <a:extLst>
              <a:ext uri="{FF2B5EF4-FFF2-40B4-BE49-F238E27FC236}">
                <a16:creationId xmlns:a16="http://schemas.microsoft.com/office/drawing/2014/main" id="{1FFE1B2F-DF3B-4DE9-BBA6-7CE07CD2FD57}"/>
              </a:ext>
            </a:extLst>
          </p:cNvPr>
          <p:cNvSpPr/>
          <p:nvPr/>
        </p:nvSpPr>
        <p:spPr>
          <a:xfrm>
            <a:off x="8213558" y="2197768"/>
            <a:ext cx="3548253" cy="2136488"/>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811B375-6A64-492A-93F3-7C3AF3CB0668}"/>
              </a:ext>
            </a:extLst>
          </p:cNvPr>
          <p:cNvSpPr/>
          <p:nvPr/>
        </p:nvSpPr>
        <p:spPr>
          <a:xfrm>
            <a:off x="3840478" y="642278"/>
            <a:ext cx="3713089"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hlinkClick r:id="rId6" action="ppaction://hlinksldjump"/>
            <a:extLst>
              <a:ext uri="{FF2B5EF4-FFF2-40B4-BE49-F238E27FC236}">
                <a16:creationId xmlns:a16="http://schemas.microsoft.com/office/drawing/2014/main" id="{BFD82708-1141-4EF7-B2D4-E630499969BA}"/>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B2BB9451-3A05-4A4C-83DB-C448213EB60C}"/>
              </a:ext>
            </a:extLst>
          </p:cNvPr>
          <p:cNvSpPr/>
          <p:nvPr/>
        </p:nvSpPr>
        <p:spPr>
          <a:xfrm>
            <a:off x="3146394" y="-23505"/>
            <a:ext cx="5379254" cy="600164"/>
          </a:xfrm>
          <a:prstGeom prst="rect">
            <a:avLst/>
          </a:prstGeom>
        </p:spPr>
        <p:txBody>
          <a:bodyPr wrap="square">
            <a:spAutoFit/>
          </a:bodyPr>
          <a:lstStyle/>
          <a:p>
            <a:pPr algn="ctr"/>
            <a:r>
              <a:rPr lang="fr-FR" sz="1600" i="1" spc="-5" dirty="0">
                <a:solidFill>
                  <a:srgbClr val="2E74B5"/>
                </a:solidFill>
                <a:ea typeface="Times New Roman" panose="02020603050405020304" pitchFamily="18" charset="0"/>
              </a:rPr>
              <a:t>Leçon 02 :</a:t>
            </a:r>
            <a:r>
              <a:rPr lang="fr-FR" sz="1400" dirty="0">
                <a:solidFill>
                  <a:prstClr val="black"/>
                </a:solidFill>
                <a:latin typeface="Arial" panose="020B0604020202020204" pitchFamily="34" charset="0"/>
                <a:ea typeface="Times New Roman" panose="02020603050405020304" pitchFamily="18" charset="0"/>
              </a:rPr>
              <a:t> </a:t>
            </a:r>
            <a:r>
              <a:rPr lang="fr-FR" sz="2400" b="1" u="sng" dirty="0">
                <a:solidFill>
                  <a:srgbClr val="2E74B5"/>
                </a:solidFill>
                <a:ea typeface="Times New Roman" panose="02020603050405020304" pitchFamily="18" charset="0"/>
              </a:rPr>
              <a:t>Lecture d’un dessin d’ensemble</a:t>
            </a:r>
            <a:r>
              <a:rPr lang="fr-FR" sz="2400" b="1" dirty="0">
                <a:solidFill>
                  <a:prstClr val="black"/>
                </a:solidFill>
                <a:latin typeface="Times New Roman" panose="02020603050405020304" pitchFamily="18" charset="0"/>
                <a:ea typeface="Times New Roman" panose="02020603050405020304" pitchFamily="18" charset="0"/>
              </a:rPr>
              <a:t>   </a:t>
            </a:r>
            <a:endParaRPr lang="fr-FR" sz="2400" dirty="0">
              <a:solidFill>
                <a:prstClr val="black"/>
              </a:solidFill>
              <a:latin typeface="Times New Roman" panose="02020603050405020304" pitchFamily="18" charset="0"/>
              <a:ea typeface="Times New Roman" panose="02020603050405020304" pitchFamily="18" charset="0"/>
            </a:endParaRPr>
          </a:p>
          <a:p>
            <a:pPr indent="1530350">
              <a:tabLst>
                <a:tab pos="660400" algn="l"/>
              </a:tabLst>
            </a:pPr>
            <a:r>
              <a:rPr lang="fr-FR" sz="900" i="1" spc="-5" dirty="0">
                <a:solidFill>
                  <a:prstClr val="black"/>
                </a:solidFill>
                <a:ea typeface="Calibri" panose="020F0502020204030204" pitchFamily="34" charset="0"/>
                <a:cs typeface="Calibri" panose="020F0502020204030204" pitchFamily="34" charset="0"/>
              </a:rPr>
              <a:t> </a:t>
            </a:r>
            <a:endParaRPr lang="fr-FR" sz="2400" dirty="0">
              <a:solidFill>
                <a:prstClr val="black"/>
              </a:solidFill>
              <a:latin typeface="Times New Roman" panose="02020603050405020304" pitchFamily="18" charset="0"/>
              <a:ea typeface="Times New Roman" panose="02020603050405020304" pitchFamily="18" charset="0"/>
            </a:endParaRPr>
          </a:p>
        </p:txBody>
      </p:sp>
      <p:grpSp>
        <p:nvGrpSpPr>
          <p:cNvPr id="52" name="Groupe 51">
            <a:extLst>
              <a:ext uri="{FF2B5EF4-FFF2-40B4-BE49-F238E27FC236}">
                <a16:creationId xmlns:a16="http://schemas.microsoft.com/office/drawing/2014/main" id="{8D76BFB6-D3BC-49BF-8830-10E6E87923B3}"/>
              </a:ext>
            </a:extLst>
          </p:cNvPr>
          <p:cNvGrpSpPr/>
          <p:nvPr/>
        </p:nvGrpSpPr>
        <p:grpSpPr>
          <a:xfrm>
            <a:off x="393613" y="54859"/>
            <a:ext cx="9710928" cy="6188161"/>
            <a:chOff x="393613" y="54859"/>
            <a:chExt cx="9710928" cy="6188161"/>
          </a:xfrm>
        </p:grpSpPr>
        <p:sp>
          <p:nvSpPr>
            <p:cNvPr id="53" name="Rectangle : coins arrondis 52">
              <a:extLst>
                <a:ext uri="{FF2B5EF4-FFF2-40B4-BE49-F238E27FC236}">
                  <a16:creationId xmlns:a16="http://schemas.microsoft.com/office/drawing/2014/main" id="{1A1477DE-6A75-4629-8292-956D5DFD937E}"/>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4" name="Image 53">
              <a:extLst>
                <a:ext uri="{FF2B5EF4-FFF2-40B4-BE49-F238E27FC236}">
                  <a16:creationId xmlns:a16="http://schemas.microsoft.com/office/drawing/2014/main" id="{1A91316A-29BD-499B-ADC5-4225CD4EF3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55" name="Image 54">
            <a:extLst>
              <a:ext uri="{FF2B5EF4-FFF2-40B4-BE49-F238E27FC236}">
                <a16:creationId xmlns:a16="http://schemas.microsoft.com/office/drawing/2014/main" id="{59325265-3C8F-4416-BE58-40B2592810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pic>
        <p:nvPicPr>
          <p:cNvPr id="56" name="Image 55">
            <a:extLst>
              <a:ext uri="{FF2B5EF4-FFF2-40B4-BE49-F238E27FC236}">
                <a16:creationId xmlns:a16="http://schemas.microsoft.com/office/drawing/2014/main" id="{3753E606-FE8B-4DBA-9925-A07D8B046573}"/>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2296" t="29280" r="17543" b="6026"/>
          <a:stretch/>
        </p:blipFill>
        <p:spPr>
          <a:xfrm>
            <a:off x="646105" y="148899"/>
            <a:ext cx="6892624" cy="1170616"/>
          </a:xfrm>
          <a:prstGeom prst="rect">
            <a:avLst/>
          </a:prstGeom>
        </p:spPr>
      </p:pic>
      <p:sp>
        <p:nvSpPr>
          <p:cNvPr id="57" name="Rectangle 56">
            <a:extLst>
              <a:ext uri="{FF2B5EF4-FFF2-40B4-BE49-F238E27FC236}">
                <a16:creationId xmlns:a16="http://schemas.microsoft.com/office/drawing/2014/main" id="{7D97D6F3-DA2C-4980-951A-4DAF1A11E21B}"/>
              </a:ext>
            </a:extLst>
          </p:cNvPr>
          <p:cNvSpPr/>
          <p:nvPr/>
        </p:nvSpPr>
        <p:spPr>
          <a:xfrm>
            <a:off x="1916482" y="640736"/>
            <a:ext cx="1891430"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orme libre : forme 57">
            <a:extLst>
              <a:ext uri="{FF2B5EF4-FFF2-40B4-BE49-F238E27FC236}">
                <a16:creationId xmlns:a16="http://schemas.microsoft.com/office/drawing/2014/main" id="{6EF33937-108C-48EB-910C-AC82C26F98B5}"/>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orme libre : forme 58">
            <a:extLst>
              <a:ext uri="{FF2B5EF4-FFF2-40B4-BE49-F238E27FC236}">
                <a16:creationId xmlns:a16="http://schemas.microsoft.com/office/drawing/2014/main" id="{456D3571-DF32-4B45-8801-8DF5FB99A220}"/>
              </a:ext>
            </a:extLst>
          </p:cNvPr>
          <p:cNvSpPr/>
          <p:nvPr/>
        </p:nvSpPr>
        <p:spPr>
          <a:xfrm>
            <a:off x="4004187" y="4136923"/>
            <a:ext cx="884903" cy="103238"/>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0" name="Groupe 59">
            <a:extLst>
              <a:ext uri="{FF2B5EF4-FFF2-40B4-BE49-F238E27FC236}">
                <a16:creationId xmlns:a16="http://schemas.microsoft.com/office/drawing/2014/main" id="{02323294-9143-4458-9512-ED0A27A58FC6}"/>
              </a:ext>
            </a:extLst>
          </p:cNvPr>
          <p:cNvGrpSpPr/>
          <p:nvPr/>
        </p:nvGrpSpPr>
        <p:grpSpPr>
          <a:xfrm>
            <a:off x="7322574" y="2219632"/>
            <a:ext cx="2344994" cy="2020529"/>
            <a:chOff x="7322574" y="2219632"/>
            <a:chExt cx="2344994" cy="2020529"/>
          </a:xfrm>
        </p:grpSpPr>
        <p:sp>
          <p:nvSpPr>
            <p:cNvPr id="61" name="Forme libre : forme 60">
              <a:extLst>
                <a:ext uri="{FF2B5EF4-FFF2-40B4-BE49-F238E27FC236}">
                  <a16:creationId xmlns:a16="http://schemas.microsoft.com/office/drawing/2014/main" id="{BDC45C17-28E6-408A-AAD2-74F79E235F12}"/>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2" name="Groupe 61">
              <a:extLst>
                <a:ext uri="{FF2B5EF4-FFF2-40B4-BE49-F238E27FC236}">
                  <a16:creationId xmlns:a16="http://schemas.microsoft.com/office/drawing/2014/main" id="{27B744C1-84CA-4BA3-B893-B887B78D9313}"/>
                </a:ext>
              </a:extLst>
            </p:cNvPr>
            <p:cNvGrpSpPr/>
            <p:nvPr/>
          </p:nvGrpSpPr>
          <p:grpSpPr>
            <a:xfrm>
              <a:off x="8310716" y="3746091"/>
              <a:ext cx="360000" cy="360000"/>
              <a:chOff x="8310716" y="3746091"/>
              <a:chExt cx="360000" cy="360000"/>
            </a:xfrm>
          </p:grpSpPr>
          <p:sp>
            <p:nvSpPr>
              <p:cNvPr id="63" name="Ellipse 62">
                <a:extLst>
                  <a:ext uri="{FF2B5EF4-FFF2-40B4-BE49-F238E27FC236}">
                    <a16:creationId xmlns:a16="http://schemas.microsoft.com/office/drawing/2014/main" id="{8D965087-4AAA-4235-8B40-5087E694EFB2}"/>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Arc 63">
                <a:extLst>
                  <a:ext uri="{FF2B5EF4-FFF2-40B4-BE49-F238E27FC236}">
                    <a16:creationId xmlns:a16="http://schemas.microsoft.com/office/drawing/2014/main" id="{348717E9-13B7-46F9-8213-B1C0175D9B00}"/>
                  </a:ext>
                </a:extLst>
              </p:cNvPr>
              <p:cNvSpPr/>
              <p:nvPr/>
            </p:nvSpPr>
            <p:spPr>
              <a:xfrm flipH="1">
                <a:off x="8343654" y="3782960"/>
                <a:ext cx="288000" cy="288000"/>
              </a:xfrm>
              <a:prstGeom prst="arc">
                <a:avLst>
                  <a:gd name="adj1" fmla="val 16200000"/>
                  <a:gd name="adj2" fmla="val 11272071"/>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 name="Rectangle à coins arrondis 16">
            <a:extLst>
              <a:ext uri="{FF2B5EF4-FFF2-40B4-BE49-F238E27FC236}">
                <a16:creationId xmlns:a16="http://schemas.microsoft.com/office/drawing/2014/main" id="{52F72C75-A797-4E8F-84BA-A3ED2D10CFDF}"/>
              </a:ext>
            </a:extLst>
          </p:cNvPr>
          <p:cNvSpPr/>
          <p:nvPr/>
        </p:nvSpPr>
        <p:spPr>
          <a:xfrm>
            <a:off x="5250396" y="1466344"/>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3</a:t>
            </a:r>
          </a:p>
        </p:txBody>
      </p:sp>
      <p:sp>
        <p:nvSpPr>
          <p:cNvPr id="66" name="Rectangle 65">
            <a:extLst>
              <a:ext uri="{FF2B5EF4-FFF2-40B4-BE49-F238E27FC236}">
                <a16:creationId xmlns:a16="http://schemas.microsoft.com/office/drawing/2014/main" id="{54CC9DF0-9660-454A-9ED6-DC68DA130CE5}"/>
              </a:ext>
            </a:extLst>
          </p:cNvPr>
          <p:cNvSpPr/>
          <p:nvPr/>
        </p:nvSpPr>
        <p:spPr>
          <a:xfrm>
            <a:off x="5672351" y="644423"/>
            <a:ext cx="1891430"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à coins arrondis 16">
            <a:extLst>
              <a:ext uri="{FF2B5EF4-FFF2-40B4-BE49-F238E27FC236}">
                <a16:creationId xmlns:a16="http://schemas.microsoft.com/office/drawing/2014/main" id="{8FFEC057-CBE2-403C-B184-3284E2F2B675}"/>
              </a:ext>
            </a:extLst>
          </p:cNvPr>
          <p:cNvSpPr/>
          <p:nvPr/>
        </p:nvSpPr>
        <p:spPr>
          <a:xfrm>
            <a:off x="1678933" y="1451411"/>
            <a:ext cx="396000" cy="396000"/>
          </a:xfrm>
          <a:prstGeom prst="ellipse">
            <a:avLst/>
          </a:prstGeom>
          <a:solidFill>
            <a:srgbClr val="00B050"/>
          </a:solidFill>
          <a:ln w="28575">
            <a:solidFill>
              <a:srgbClr val="00B05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2</a:t>
            </a:r>
          </a:p>
        </p:txBody>
      </p:sp>
      <p:grpSp>
        <p:nvGrpSpPr>
          <p:cNvPr id="68" name="Groupe 67">
            <a:extLst>
              <a:ext uri="{FF2B5EF4-FFF2-40B4-BE49-F238E27FC236}">
                <a16:creationId xmlns:a16="http://schemas.microsoft.com/office/drawing/2014/main" id="{5989D361-B62E-4227-8519-10165E88555A}"/>
              </a:ext>
            </a:extLst>
          </p:cNvPr>
          <p:cNvGrpSpPr/>
          <p:nvPr/>
        </p:nvGrpSpPr>
        <p:grpSpPr>
          <a:xfrm>
            <a:off x="2208246" y="2208273"/>
            <a:ext cx="4784225" cy="2400487"/>
            <a:chOff x="2208246" y="2208273"/>
            <a:chExt cx="4784225" cy="2400487"/>
          </a:xfrm>
        </p:grpSpPr>
        <p:sp>
          <p:nvSpPr>
            <p:cNvPr id="69" name="Forme libre : forme 68">
              <a:extLst>
                <a:ext uri="{FF2B5EF4-FFF2-40B4-BE49-F238E27FC236}">
                  <a16:creationId xmlns:a16="http://schemas.microsoft.com/office/drawing/2014/main" id="{988A00FB-6C3C-4AA8-9032-BA7DE34CFF7F}"/>
                </a:ext>
              </a:extLst>
            </p:cNvPr>
            <p:cNvSpPr/>
            <p:nvPr/>
          </p:nvSpPr>
          <p:spPr>
            <a:xfrm>
              <a:off x="2210183" y="4374416"/>
              <a:ext cx="128659" cy="234344"/>
            </a:xfrm>
            <a:custGeom>
              <a:avLst/>
              <a:gdLst>
                <a:gd name="connsiteX0" fmla="*/ 0 w 128659"/>
                <a:gd name="connsiteY0" fmla="*/ 0 h 234344"/>
                <a:gd name="connsiteX1" fmla="*/ 4595 w 128659"/>
                <a:gd name="connsiteY1" fmla="*/ 234344 h 234344"/>
                <a:gd name="connsiteX2" fmla="*/ 105684 w 128659"/>
                <a:gd name="connsiteY2" fmla="*/ 229749 h 234344"/>
                <a:gd name="connsiteX3" fmla="*/ 110279 w 128659"/>
                <a:gd name="connsiteY3" fmla="*/ 18380 h 234344"/>
                <a:gd name="connsiteX4" fmla="*/ 128659 w 128659"/>
                <a:gd name="connsiteY4" fmla="*/ 0 h 234344"/>
                <a:gd name="connsiteX5" fmla="*/ 0 w 128659"/>
                <a:gd name="connsiteY5" fmla="*/ 0 h 2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9" h="234344">
                  <a:moveTo>
                    <a:pt x="0" y="0"/>
                  </a:moveTo>
                  <a:cubicBezTo>
                    <a:pt x="1532" y="78115"/>
                    <a:pt x="3063" y="156229"/>
                    <a:pt x="4595" y="234344"/>
                  </a:cubicBezTo>
                  <a:lnTo>
                    <a:pt x="105684" y="229749"/>
                  </a:lnTo>
                  <a:cubicBezTo>
                    <a:pt x="107216" y="159293"/>
                    <a:pt x="108747" y="88836"/>
                    <a:pt x="110279" y="18380"/>
                  </a:cubicBezTo>
                  <a:lnTo>
                    <a:pt x="128659" y="0"/>
                  </a:lnTo>
                  <a:lnTo>
                    <a:pt x="0"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C1DA5247-874B-4A45-8E81-E87235D356EA}"/>
                </a:ext>
              </a:extLst>
            </p:cNvPr>
            <p:cNvSpPr/>
            <p:nvPr/>
          </p:nvSpPr>
          <p:spPr>
            <a:xfrm>
              <a:off x="2366412" y="3539389"/>
              <a:ext cx="158020" cy="73013"/>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Forme libre : forme 70">
              <a:extLst>
                <a:ext uri="{FF2B5EF4-FFF2-40B4-BE49-F238E27FC236}">
                  <a16:creationId xmlns:a16="http://schemas.microsoft.com/office/drawing/2014/main" id="{E3F5BD3F-D3BE-4F6F-8300-A59AE3D0F9C4}"/>
                </a:ext>
              </a:extLst>
            </p:cNvPr>
            <p:cNvSpPr/>
            <p:nvPr/>
          </p:nvSpPr>
          <p:spPr>
            <a:xfrm>
              <a:off x="2353559" y="4279769"/>
              <a:ext cx="185394" cy="91126"/>
            </a:xfrm>
            <a:custGeom>
              <a:avLst/>
              <a:gdLst>
                <a:gd name="connsiteX0" fmla="*/ 0 w 185394"/>
                <a:gd name="connsiteY0" fmla="*/ 0 h 91126"/>
                <a:gd name="connsiteX1" fmla="*/ 3142 w 185394"/>
                <a:gd name="connsiteY1" fmla="*/ 91126 h 91126"/>
                <a:gd name="connsiteX2" fmla="*/ 47134 w 185394"/>
                <a:gd name="connsiteY2" fmla="*/ 31423 h 91126"/>
                <a:gd name="connsiteX3" fmla="*/ 113121 w 185394"/>
                <a:gd name="connsiteY3" fmla="*/ 28280 h 91126"/>
                <a:gd name="connsiteX4" fmla="*/ 169682 w 185394"/>
                <a:gd name="connsiteY4" fmla="*/ 78557 h 91126"/>
                <a:gd name="connsiteX5" fmla="*/ 185394 w 185394"/>
                <a:gd name="connsiteY5" fmla="*/ 81699 h 91126"/>
                <a:gd name="connsiteX6" fmla="*/ 179109 w 185394"/>
                <a:gd name="connsiteY6" fmla="*/ 12569 h 91126"/>
                <a:gd name="connsiteX7" fmla="*/ 0 w 185394"/>
                <a:gd name="connsiteY7" fmla="*/ 0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4" h="91126">
                  <a:moveTo>
                    <a:pt x="0" y="0"/>
                  </a:moveTo>
                  <a:lnTo>
                    <a:pt x="3142" y="91126"/>
                  </a:lnTo>
                  <a:lnTo>
                    <a:pt x="47134" y="31423"/>
                  </a:lnTo>
                  <a:lnTo>
                    <a:pt x="113121" y="28280"/>
                  </a:lnTo>
                  <a:lnTo>
                    <a:pt x="169682" y="78557"/>
                  </a:lnTo>
                  <a:lnTo>
                    <a:pt x="185394" y="81699"/>
                  </a:lnTo>
                  <a:lnTo>
                    <a:pt x="179109" y="12569"/>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2" name="Groupe 71">
              <a:extLst>
                <a:ext uri="{FF2B5EF4-FFF2-40B4-BE49-F238E27FC236}">
                  <a16:creationId xmlns:a16="http://schemas.microsoft.com/office/drawing/2014/main" id="{8727C5F1-07B5-4A76-9C4E-2841824BB305}"/>
                </a:ext>
              </a:extLst>
            </p:cNvPr>
            <p:cNvGrpSpPr/>
            <p:nvPr/>
          </p:nvGrpSpPr>
          <p:grpSpPr>
            <a:xfrm>
              <a:off x="2208246" y="2208273"/>
              <a:ext cx="4784225" cy="2395892"/>
              <a:chOff x="2208246" y="2208273"/>
              <a:chExt cx="4784225" cy="2395892"/>
            </a:xfrm>
          </p:grpSpPr>
          <p:sp>
            <p:nvSpPr>
              <p:cNvPr id="73" name="Forme libre : forme 72">
                <a:extLst>
                  <a:ext uri="{FF2B5EF4-FFF2-40B4-BE49-F238E27FC236}">
                    <a16:creationId xmlns:a16="http://schemas.microsoft.com/office/drawing/2014/main" id="{39E0F7AE-ADA5-427A-A84E-780C5438E831}"/>
                  </a:ext>
                </a:extLst>
              </p:cNvPr>
              <p:cNvSpPr/>
              <p:nvPr/>
            </p:nvSpPr>
            <p:spPr>
              <a:xfrm>
                <a:off x="2208246" y="2208273"/>
                <a:ext cx="889517" cy="1574687"/>
              </a:xfrm>
              <a:custGeom>
                <a:avLst/>
                <a:gdLst>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24947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04800 h 1548881"/>
                  <a:gd name="connsiteX9" fmla="*/ 601557 w 881476"/>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13529 h 1548881"/>
                  <a:gd name="connsiteX9" fmla="*/ 601557 w 881476"/>
                  <a:gd name="connsiteY9" fmla="*/ 0 h 1548881"/>
                  <a:gd name="connsiteX0" fmla="*/ 592761 w 872680"/>
                  <a:gd name="connsiteY0" fmla="*/ 0 h 1548881"/>
                  <a:gd name="connsiteX1" fmla="*/ 810476 w 872680"/>
                  <a:gd name="connsiteY1" fmla="*/ 12441 h 1548881"/>
                  <a:gd name="connsiteX2" fmla="*/ 808653 w 872680"/>
                  <a:gd name="connsiteY2" fmla="*/ 1316218 h 1548881"/>
                  <a:gd name="connsiteX3" fmla="*/ 866459 w 872680"/>
                  <a:gd name="connsiteY3" fmla="*/ 1311854 h 1548881"/>
                  <a:gd name="connsiteX4" fmla="*/ 872680 w 872680"/>
                  <a:gd name="connsiteY4" fmla="*/ 1536441 h 1548881"/>
                  <a:gd name="connsiteX5" fmla="*/ 474574 w 872680"/>
                  <a:gd name="connsiteY5" fmla="*/ 1548881 h 1548881"/>
                  <a:gd name="connsiteX6" fmla="*/ 474574 w 872680"/>
                  <a:gd name="connsiteY6" fmla="*/ 1293845 h 1548881"/>
                  <a:gd name="connsiteX7" fmla="*/ 0 w 872680"/>
                  <a:gd name="connsiteY7" fmla="*/ 1286319 h 1548881"/>
                  <a:gd name="connsiteX8" fmla="*/ 8043 w 872680"/>
                  <a:gd name="connsiteY8" fmla="*/ 313529 h 1548881"/>
                  <a:gd name="connsiteX9" fmla="*/ 592761 w 872680"/>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12441 w 877078"/>
                  <a:gd name="connsiteY8" fmla="*/ 313529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8042 w 877078"/>
                  <a:gd name="connsiteY8" fmla="*/ 313529 h 1548881"/>
                  <a:gd name="connsiteX9" fmla="*/ 597159 w 877078"/>
                  <a:gd name="connsiteY9" fmla="*/ 0 h 1548881"/>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8972 w 877078"/>
                  <a:gd name="connsiteY6" fmla="*/ 1281404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0176 w 877078"/>
                  <a:gd name="connsiteY6" fmla="*/ 1285768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40804"/>
                  <a:gd name="connsiteX1" fmla="*/ 814874 w 877078"/>
                  <a:gd name="connsiteY1" fmla="*/ 0 h 1540804"/>
                  <a:gd name="connsiteX2" fmla="*/ 813051 w 877078"/>
                  <a:gd name="connsiteY2" fmla="*/ 1303777 h 1540804"/>
                  <a:gd name="connsiteX3" fmla="*/ 870857 w 877078"/>
                  <a:gd name="connsiteY3" fmla="*/ 1299413 h 1540804"/>
                  <a:gd name="connsiteX4" fmla="*/ 877078 w 877078"/>
                  <a:gd name="connsiteY4" fmla="*/ 1524000 h 1540804"/>
                  <a:gd name="connsiteX5" fmla="*/ 470176 w 877078"/>
                  <a:gd name="connsiteY5" fmla="*/ 1540804 h 1540804"/>
                  <a:gd name="connsiteX6" fmla="*/ 470176 w 877078"/>
                  <a:gd name="connsiteY6" fmla="*/ 1285768 h 1540804"/>
                  <a:gd name="connsiteX7" fmla="*/ 0 w 877078"/>
                  <a:gd name="connsiteY7" fmla="*/ 1282607 h 1540804"/>
                  <a:gd name="connsiteX8" fmla="*/ 8042 w 877078"/>
                  <a:gd name="connsiteY8" fmla="*/ 301088 h 1540804"/>
                  <a:gd name="connsiteX9" fmla="*/ 597159 w 877078"/>
                  <a:gd name="connsiteY9" fmla="*/ 5017 h 15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78" h="1540804">
                    <a:moveTo>
                      <a:pt x="597159" y="5017"/>
                    </a:moveTo>
                    <a:lnTo>
                      <a:pt x="814874" y="0"/>
                    </a:lnTo>
                    <a:cubicBezTo>
                      <a:pt x="812800" y="437502"/>
                      <a:pt x="815125" y="866275"/>
                      <a:pt x="813051" y="1303777"/>
                    </a:cubicBezTo>
                    <a:lnTo>
                      <a:pt x="870857" y="1299413"/>
                    </a:lnTo>
                    <a:lnTo>
                      <a:pt x="877078" y="1524000"/>
                    </a:lnTo>
                    <a:lnTo>
                      <a:pt x="470176" y="1540804"/>
                    </a:lnTo>
                    <a:lnTo>
                      <a:pt x="470176" y="1285768"/>
                    </a:lnTo>
                    <a:lnTo>
                      <a:pt x="0" y="1282607"/>
                    </a:lnTo>
                    <a:cubicBezTo>
                      <a:pt x="2681" y="955434"/>
                      <a:pt x="5361" y="628261"/>
                      <a:pt x="8042" y="301088"/>
                    </a:cubicBezTo>
                    <a:lnTo>
                      <a:pt x="597159" y="5017"/>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orme libre : forme 73">
                <a:extLst>
                  <a:ext uri="{FF2B5EF4-FFF2-40B4-BE49-F238E27FC236}">
                    <a16:creationId xmlns:a16="http://schemas.microsoft.com/office/drawing/2014/main" id="{99FF1237-196B-4132-8630-6DA95D19A80E}"/>
                  </a:ext>
                </a:extLst>
              </p:cNvPr>
              <p:cNvSpPr/>
              <p:nvPr/>
            </p:nvSpPr>
            <p:spPr>
              <a:xfrm>
                <a:off x="2563996" y="4130882"/>
                <a:ext cx="528422" cy="473283"/>
              </a:xfrm>
              <a:custGeom>
                <a:avLst/>
                <a:gdLst>
                  <a:gd name="connsiteX0" fmla="*/ 528422 w 528422"/>
                  <a:gd name="connsiteY0" fmla="*/ 0 h 473283"/>
                  <a:gd name="connsiteX1" fmla="*/ 523827 w 528422"/>
                  <a:gd name="connsiteY1" fmla="*/ 473283 h 473283"/>
                  <a:gd name="connsiteX2" fmla="*/ 0 w 528422"/>
                  <a:gd name="connsiteY2" fmla="*/ 473283 h 473283"/>
                  <a:gd name="connsiteX3" fmla="*/ 0 w 528422"/>
                  <a:gd name="connsiteY3" fmla="*/ 248129 h 473283"/>
                  <a:gd name="connsiteX4" fmla="*/ 128659 w 528422"/>
                  <a:gd name="connsiteY4" fmla="*/ 243534 h 473283"/>
                  <a:gd name="connsiteX5" fmla="*/ 124064 w 528422"/>
                  <a:gd name="connsiteY5" fmla="*/ 4595 h 473283"/>
                  <a:gd name="connsiteX6" fmla="*/ 528422 w 528422"/>
                  <a:gd name="connsiteY6" fmla="*/ 0 h 4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22" h="473283">
                    <a:moveTo>
                      <a:pt x="528422" y="0"/>
                    </a:moveTo>
                    <a:cubicBezTo>
                      <a:pt x="526890" y="157761"/>
                      <a:pt x="525359" y="315522"/>
                      <a:pt x="523827" y="473283"/>
                    </a:cubicBezTo>
                    <a:lnTo>
                      <a:pt x="0" y="473283"/>
                    </a:lnTo>
                    <a:lnTo>
                      <a:pt x="0" y="248129"/>
                    </a:lnTo>
                    <a:lnTo>
                      <a:pt x="128659" y="243534"/>
                    </a:lnTo>
                    <a:cubicBezTo>
                      <a:pt x="127127" y="163888"/>
                      <a:pt x="125596" y="84241"/>
                      <a:pt x="124064" y="4595"/>
                    </a:cubicBezTo>
                    <a:lnTo>
                      <a:pt x="528422"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Forme libre : forme 74">
                <a:extLst>
                  <a:ext uri="{FF2B5EF4-FFF2-40B4-BE49-F238E27FC236}">
                    <a16:creationId xmlns:a16="http://schemas.microsoft.com/office/drawing/2014/main" id="{308414CD-BDDC-4386-B05C-5E695F2BE420}"/>
                  </a:ext>
                </a:extLst>
              </p:cNvPr>
              <p:cNvSpPr/>
              <p:nvPr/>
            </p:nvSpPr>
            <p:spPr>
              <a:xfrm>
                <a:off x="3108960" y="3700631"/>
                <a:ext cx="887506" cy="69924"/>
              </a:xfrm>
              <a:custGeom>
                <a:avLst/>
                <a:gdLst>
                  <a:gd name="connsiteX0" fmla="*/ 0 w 887506"/>
                  <a:gd name="connsiteY0" fmla="*/ 0 h 69924"/>
                  <a:gd name="connsiteX1" fmla="*/ 5379 w 887506"/>
                  <a:gd name="connsiteY1" fmla="*/ 69924 h 69924"/>
                  <a:gd name="connsiteX2" fmla="*/ 887506 w 887506"/>
                  <a:gd name="connsiteY2" fmla="*/ 64545 h 69924"/>
                  <a:gd name="connsiteX3" fmla="*/ 887506 w 887506"/>
                  <a:gd name="connsiteY3" fmla="*/ 16136 h 69924"/>
                  <a:gd name="connsiteX4" fmla="*/ 0 w 887506"/>
                  <a:gd name="connsiteY4" fmla="*/ 0 h 6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69924">
                    <a:moveTo>
                      <a:pt x="0" y="0"/>
                    </a:moveTo>
                    <a:lnTo>
                      <a:pt x="5379" y="69924"/>
                    </a:lnTo>
                    <a:lnTo>
                      <a:pt x="887506" y="64545"/>
                    </a:lnTo>
                    <a:lnTo>
                      <a:pt x="887506" y="16136"/>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orme libre : forme 75">
                <a:extLst>
                  <a:ext uri="{FF2B5EF4-FFF2-40B4-BE49-F238E27FC236}">
                    <a16:creationId xmlns:a16="http://schemas.microsoft.com/office/drawing/2014/main" id="{FE2C120F-509C-4CD8-8BE5-EBFDAEC8DC50}"/>
                  </a:ext>
                </a:extLst>
              </p:cNvPr>
              <p:cNvSpPr/>
              <p:nvPr/>
            </p:nvSpPr>
            <p:spPr>
              <a:xfrm>
                <a:off x="3103581" y="3695252"/>
                <a:ext cx="3888890" cy="898263"/>
              </a:xfrm>
              <a:custGeom>
                <a:avLst/>
                <a:gdLst>
                  <a:gd name="connsiteX0" fmla="*/ 0 w 3888890"/>
                  <a:gd name="connsiteY0" fmla="*/ 441063 h 898263"/>
                  <a:gd name="connsiteX1" fmla="*/ 5379 w 3888890"/>
                  <a:gd name="connsiteY1" fmla="*/ 898263 h 898263"/>
                  <a:gd name="connsiteX2" fmla="*/ 3888890 w 3888890"/>
                  <a:gd name="connsiteY2" fmla="*/ 898263 h 898263"/>
                  <a:gd name="connsiteX3" fmla="*/ 3872753 w 3888890"/>
                  <a:gd name="connsiteY3" fmla="*/ 0 h 898263"/>
                  <a:gd name="connsiteX4" fmla="*/ 1796527 w 3888890"/>
                  <a:gd name="connsiteY4" fmla="*/ 10757 h 898263"/>
                  <a:gd name="connsiteX5" fmla="*/ 1801906 w 3888890"/>
                  <a:gd name="connsiteY5" fmla="*/ 80682 h 898263"/>
                  <a:gd name="connsiteX6" fmla="*/ 3490857 w 3888890"/>
                  <a:gd name="connsiteY6" fmla="*/ 59167 h 898263"/>
                  <a:gd name="connsiteX7" fmla="*/ 3523130 w 3888890"/>
                  <a:gd name="connsiteY7" fmla="*/ 107576 h 898263"/>
                  <a:gd name="connsiteX8" fmla="*/ 3533887 w 3888890"/>
                  <a:gd name="connsiteY8" fmla="*/ 398033 h 898263"/>
                  <a:gd name="connsiteX9" fmla="*/ 3496235 w 3888890"/>
                  <a:gd name="connsiteY9" fmla="*/ 441063 h 898263"/>
                  <a:gd name="connsiteX10" fmla="*/ 1785770 w 3888890"/>
                  <a:gd name="connsiteY10" fmla="*/ 441063 h 898263"/>
                  <a:gd name="connsiteX11" fmla="*/ 1796527 w 3888890"/>
                  <a:gd name="connsiteY11" fmla="*/ 742277 h 898263"/>
                  <a:gd name="connsiteX12" fmla="*/ 1511450 w 3888890"/>
                  <a:gd name="connsiteY12" fmla="*/ 747656 h 898263"/>
                  <a:gd name="connsiteX13" fmla="*/ 1506071 w 3888890"/>
                  <a:gd name="connsiteY13" fmla="*/ 785308 h 898263"/>
                  <a:gd name="connsiteX14" fmla="*/ 1489934 w 3888890"/>
                  <a:gd name="connsiteY14" fmla="*/ 849854 h 898263"/>
                  <a:gd name="connsiteX15" fmla="*/ 1188720 w 3888890"/>
                  <a:gd name="connsiteY15" fmla="*/ 855233 h 898263"/>
                  <a:gd name="connsiteX16" fmla="*/ 1177963 w 3888890"/>
                  <a:gd name="connsiteY16" fmla="*/ 790687 h 898263"/>
                  <a:gd name="connsiteX17" fmla="*/ 1177963 w 3888890"/>
                  <a:gd name="connsiteY17" fmla="*/ 742277 h 898263"/>
                  <a:gd name="connsiteX18" fmla="*/ 898264 w 3888890"/>
                  <a:gd name="connsiteY18" fmla="*/ 731520 h 898263"/>
                  <a:gd name="connsiteX19" fmla="*/ 887506 w 3888890"/>
                  <a:gd name="connsiteY19" fmla="*/ 392654 h 898263"/>
                  <a:gd name="connsiteX20" fmla="*/ 887506 w 3888890"/>
                  <a:gd name="connsiteY20" fmla="*/ 435684 h 898263"/>
                  <a:gd name="connsiteX21" fmla="*/ 0 w 3888890"/>
                  <a:gd name="connsiteY21" fmla="*/ 441063 h 89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8890" h="898263">
                    <a:moveTo>
                      <a:pt x="0" y="441063"/>
                    </a:moveTo>
                    <a:lnTo>
                      <a:pt x="5379" y="898263"/>
                    </a:lnTo>
                    <a:lnTo>
                      <a:pt x="3888890" y="898263"/>
                    </a:lnTo>
                    <a:lnTo>
                      <a:pt x="3872753" y="0"/>
                    </a:lnTo>
                    <a:lnTo>
                      <a:pt x="1796527" y="10757"/>
                    </a:lnTo>
                    <a:lnTo>
                      <a:pt x="1801906" y="80682"/>
                    </a:lnTo>
                    <a:lnTo>
                      <a:pt x="3490857" y="59167"/>
                    </a:lnTo>
                    <a:lnTo>
                      <a:pt x="3523130" y="107576"/>
                    </a:lnTo>
                    <a:lnTo>
                      <a:pt x="3533887" y="398033"/>
                    </a:lnTo>
                    <a:lnTo>
                      <a:pt x="3496235" y="441063"/>
                    </a:lnTo>
                    <a:lnTo>
                      <a:pt x="1785770" y="441063"/>
                    </a:lnTo>
                    <a:lnTo>
                      <a:pt x="1796527" y="742277"/>
                    </a:lnTo>
                    <a:lnTo>
                      <a:pt x="1511450" y="747656"/>
                    </a:lnTo>
                    <a:lnTo>
                      <a:pt x="1506071" y="785308"/>
                    </a:lnTo>
                    <a:lnTo>
                      <a:pt x="1489934" y="849854"/>
                    </a:lnTo>
                    <a:lnTo>
                      <a:pt x="1188720" y="855233"/>
                    </a:lnTo>
                    <a:lnTo>
                      <a:pt x="1177963" y="790687"/>
                    </a:lnTo>
                    <a:lnTo>
                      <a:pt x="1177963" y="742277"/>
                    </a:lnTo>
                    <a:lnTo>
                      <a:pt x="898264" y="731520"/>
                    </a:lnTo>
                    <a:lnTo>
                      <a:pt x="887506" y="392654"/>
                    </a:lnTo>
                    <a:lnTo>
                      <a:pt x="887506" y="435684"/>
                    </a:lnTo>
                    <a:lnTo>
                      <a:pt x="0" y="441063"/>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77" name="Forme libre : forme 76">
            <a:extLst>
              <a:ext uri="{FF2B5EF4-FFF2-40B4-BE49-F238E27FC236}">
                <a16:creationId xmlns:a16="http://schemas.microsoft.com/office/drawing/2014/main" id="{A97C4306-9AB8-457F-B256-560DBF11B6A9}"/>
              </a:ext>
            </a:extLst>
          </p:cNvPr>
          <p:cNvSpPr/>
          <p:nvPr/>
        </p:nvSpPr>
        <p:spPr>
          <a:xfrm>
            <a:off x="7302250" y="3689349"/>
            <a:ext cx="2379480" cy="883423"/>
          </a:xfrm>
          <a:custGeom>
            <a:avLst/>
            <a:gdLst>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827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55850 w 2368550"/>
              <a:gd name="connsiteY3" fmla="*/ 635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698500 w 2355850"/>
              <a:gd name="connsiteY26" fmla="*/ 5207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334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27050 h 901700"/>
              <a:gd name="connsiteX27" fmla="*/ 704850 w 2355850"/>
              <a:gd name="connsiteY27" fmla="*/ 0 h 901700"/>
              <a:gd name="connsiteX28" fmla="*/ 0 w 235585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30250 w 2362200"/>
              <a:gd name="connsiteY21" fmla="*/ 831850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305 w 2356155"/>
              <a:gd name="connsiteY0" fmla="*/ 0 h 901700"/>
              <a:gd name="connsiteX1" fmla="*/ 5775 w 2356155"/>
              <a:gd name="connsiteY1" fmla="*/ 883423 h 901700"/>
              <a:gd name="connsiteX2" fmla="*/ 2349805 w 2356155"/>
              <a:gd name="connsiteY2" fmla="*/ 901700 h 901700"/>
              <a:gd name="connsiteX3" fmla="*/ 2356155 w 2356155"/>
              <a:gd name="connsiteY3" fmla="*/ 6350 h 901700"/>
              <a:gd name="connsiteX4" fmla="*/ 1661595 w 2356155"/>
              <a:gd name="connsiteY4" fmla="*/ 7123 h 901700"/>
              <a:gd name="connsiteX5" fmla="*/ 1658535 w 2356155"/>
              <a:gd name="connsiteY5" fmla="*/ 543726 h 901700"/>
              <a:gd name="connsiteX6" fmla="*/ 1892605 w 2356155"/>
              <a:gd name="connsiteY6" fmla="*/ 533400 h 901700"/>
              <a:gd name="connsiteX7" fmla="*/ 1894785 w 2356155"/>
              <a:gd name="connsiteY7" fmla="*/ 728648 h 901700"/>
              <a:gd name="connsiteX8" fmla="*/ 1677585 w 2356155"/>
              <a:gd name="connsiteY8" fmla="*/ 724673 h 901700"/>
              <a:gd name="connsiteX9" fmla="*/ 1668824 w 2356155"/>
              <a:gd name="connsiteY9" fmla="*/ 800100 h 901700"/>
              <a:gd name="connsiteX10" fmla="*/ 1657655 w 2356155"/>
              <a:gd name="connsiteY10" fmla="*/ 838200 h 901700"/>
              <a:gd name="connsiteX11" fmla="*/ 1359205 w 2356155"/>
              <a:gd name="connsiteY11" fmla="*/ 844550 h 901700"/>
              <a:gd name="connsiteX12" fmla="*/ 1340155 w 2356155"/>
              <a:gd name="connsiteY12" fmla="*/ 800100 h 901700"/>
              <a:gd name="connsiteX13" fmla="*/ 1346505 w 2356155"/>
              <a:gd name="connsiteY13" fmla="*/ 730250 h 901700"/>
              <a:gd name="connsiteX14" fmla="*/ 1022655 w 2356155"/>
              <a:gd name="connsiteY14" fmla="*/ 730250 h 901700"/>
              <a:gd name="connsiteX15" fmla="*/ 1022655 w 2356155"/>
              <a:gd name="connsiteY15" fmla="*/ 787400 h 901700"/>
              <a:gd name="connsiteX16" fmla="*/ 1011485 w 2356155"/>
              <a:gd name="connsiteY16" fmla="*/ 846924 h 901700"/>
              <a:gd name="connsiteX17" fmla="*/ 889305 w 2356155"/>
              <a:gd name="connsiteY17" fmla="*/ 844550 h 901700"/>
              <a:gd name="connsiteX18" fmla="*/ 886014 w 2356155"/>
              <a:gd name="connsiteY18" fmla="*/ 774700 h 901700"/>
              <a:gd name="connsiteX19" fmla="*/ 838505 w 2356155"/>
              <a:gd name="connsiteY19" fmla="*/ 768350 h 901700"/>
              <a:gd name="connsiteX20" fmla="*/ 838505 w 2356155"/>
              <a:gd name="connsiteY20" fmla="*/ 831850 h 901700"/>
              <a:gd name="connsiteX21" fmla="*/ 704504 w 2356155"/>
              <a:gd name="connsiteY21" fmla="*/ 843776 h 901700"/>
              <a:gd name="connsiteX22" fmla="*/ 698805 w 2356155"/>
              <a:gd name="connsiteY22" fmla="*/ 806450 h 901700"/>
              <a:gd name="connsiteX23" fmla="*/ 686105 w 2356155"/>
              <a:gd name="connsiteY23" fmla="*/ 723900 h 901700"/>
              <a:gd name="connsiteX24" fmla="*/ 476555 w 2356155"/>
              <a:gd name="connsiteY24" fmla="*/ 730250 h 901700"/>
              <a:gd name="connsiteX25" fmla="*/ 470205 w 2356155"/>
              <a:gd name="connsiteY25" fmla="*/ 533400 h 901700"/>
              <a:gd name="connsiteX26" fmla="*/ 705155 w 2356155"/>
              <a:gd name="connsiteY26" fmla="*/ 527050 h 901700"/>
              <a:gd name="connsiteX27" fmla="*/ 705155 w 2356155"/>
              <a:gd name="connsiteY27" fmla="*/ 0 h 901700"/>
              <a:gd name="connsiteX28" fmla="*/ 305 w 2356155"/>
              <a:gd name="connsiteY28" fmla="*/ 0 h 901700"/>
              <a:gd name="connsiteX0" fmla="*/ 305 w 2358161"/>
              <a:gd name="connsiteY0" fmla="*/ 0 h 897724"/>
              <a:gd name="connsiteX1" fmla="*/ 5775 w 2358161"/>
              <a:gd name="connsiteY1" fmla="*/ 883423 h 897724"/>
              <a:gd name="connsiteX2" fmla="*/ 2357686 w 2358161"/>
              <a:gd name="connsiteY2" fmla="*/ 897724 h 897724"/>
              <a:gd name="connsiteX3" fmla="*/ 2356155 w 2358161"/>
              <a:gd name="connsiteY3" fmla="*/ 6350 h 897724"/>
              <a:gd name="connsiteX4" fmla="*/ 1661595 w 2358161"/>
              <a:gd name="connsiteY4" fmla="*/ 7123 h 897724"/>
              <a:gd name="connsiteX5" fmla="*/ 1658535 w 2358161"/>
              <a:gd name="connsiteY5" fmla="*/ 543726 h 897724"/>
              <a:gd name="connsiteX6" fmla="*/ 1892605 w 2358161"/>
              <a:gd name="connsiteY6" fmla="*/ 533400 h 897724"/>
              <a:gd name="connsiteX7" fmla="*/ 1894785 w 2358161"/>
              <a:gd name="connsiteY7" fmla="*/ 728648 h 897724"/>
              <a:gd name="connsiteX8" fmla="*/ 1677585 w 2358161"/>
              <a:gd name="connsiteY8" fmla="*/ 724673 h 897724"/>
              <a:gd name="connsiteX9" fmla="*/ 1668824 w 2358161"/>
              <a:gd name="connsiteY9" fmla="*/ 800100 h 897724"/>
              <a:gd name="connsiteX10" fmla="*/ 1657655 w 2358161"/>
              <a:gd name="connsiteY10" fmla="*/ 838200 h 897724"/>
              <a:gd name="connsiteX11" fmla="*/ 1359205 w 2358161"/>
              <a:gd name="connsiteY11" fmla="*/ 844550 h 897724"/>
              <a:gd name="connsiteX12" fmla="*/ 1340155 w 2358161"/>
              <a:gd name="connsiteY12" fmla="*/ 800100 h 897724"/>
              <a:gd name="connsiteX13" fmla="*/ 1346505 w 2358161"/>
              <a:gd name="connsiteY13" fmla="*/ 730250 h 897724"/>
              <a:gd name="connsiteX14" fmla="*/ 1022655 w 2358161"/>
              <a:gd name="connsiteY14" fmla="*/ 730250 h 897724"/>
              <a:gd name="connsiteX15" fmla="*/ 1022655 w 2358161"/>
              <a:gd name="connsiteY15" fmla="*/ 787400 h 897724"/>
              <a:gd name="connsiteX16" fmla="*/ 1011485 w 2358161"/>
              <a:gd name="connsiteY16" fmla="*/ 846924 h 897724"/>
              <a:gd name="connsiteX17" fmla="*/ 889305 w 2358161"/>
              <a:gd name="connsiteY17" fmla="*/ 844550 h 897724"/>
              <a:gd name="connsiteX18" fmla="*/ 886014 w 2358161"/>
              <a:gd name="connsiteY18" fmla="*/ 774700 h 897724"/>
              <a:gd name="connsiteX19" fmla="*/ 838505 w 2358161"/>
              <a:gd name="connsiteY19" fmla="*/ 768350 h 897724"/>
              <a:gd name="connsiteX20" fmla="*/ 838505 w 2358161"/>
              <a:gd name="connsiteY20" fmla="*/ 831850 h 897724"/>
              <a:gd name="connsiteX21" fmla="*/ 704504 w 2358161"/>
              <a:gd name="connsiteY21" fmla="*/ 843776 h 897724"/>
              <a:gd name="connsiteX22" fmla="*/ 698805 w 2358161"/>
              <a:gd name="connsiteY22" fmla="*/ 806450 h 897724"/>
              <a:gd name="connsiteX23" fmla="*/ 686105 w 2358161"/>
              <a:gd name="connsiteY23" fmla="*/ 723900 h 897724"/>
              <a:gd name="connsiteX24" fmla="*/ 476555 w 2358161"/>
              <a:gd name="connsiteY24" fmla="*/ 730250 h 897724"/>
              <a:gd name="connsiteX25" fmla="*/ 470205 w 2358161"/>
              <a:gd name="connsiteY25" fmla="*/ 533400 h 897724"/>
              <a:gd name="connsiteX26" fmla="*/ 705155 w 2358161"/>
              <a:gd name="connsiteY26" fmla="*/ 527050 h 897724"/>
              <a:gd name="connsiteX27" fmla="*/ 705155 w 2358161"/>
              <a:gd name="connsiteY27" fmla="*/ 0 h 897724"/>
              <a:gd name="connsiteX28" fmla="*/ 305 w 2358161"/>
              <a:gd name="connsiteY28" fmla="*/ 0 h 897724"/>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8161" h="883423">
                <a:moveTo>
                  <a:pt x="305" y="0"/>
                </a:moveTo>
                <a:cubicBezTo>
                  <a:pt x="-1812" y="298450"/>
                  <a:pt x="7892" y="584973"/>
                  <a:pt x="5775" y="883423"/>
                </a:cubicBezTo>
                <a:lnTo>
                  <a:pt x="2357686" y="881821"/>
                </a:lnTo>
                <a:cubicBezTo>
                  <a:pt x="2359803" y="583371"/>
                  <a:pt x="2354038" y="304800"/>
                  <a:pt x="2356155" y="6350"/>
                </a:cubicBezTo>
                <a:lnTo>
                  <a:pt x="1661595" y="7123"/>
                </a:lnTo>
                <a:cubicBezTo>
                  <a:pt x="1660575" y="185991"/>
                  <a:pt x="1659555" y="368834"/>
                  <a:pt x="1658535" y="543726"/>
                </a:cubicBezTo>
                <a:lnTo>
                  <a:pt x="1892605" y="533400"/>
                </a:lnTo>
                <a:cubicBezTo>
                  <a:pt x="1893332" y="598483"/>
                  <a:pt x="1894058" y="663565"/>
                  <a:pt x="1894785" y="728648"/>
                </a:cubicBezTo>
                <a:lnTo>
                  <a:pt x="1677585" y="724673"/>
                </a:lnTo>
                <a:cubicBezTo>
                  <a:pt x="1677292" y="749815"/>
                  <a:pt x="1669117" y="774958"/>
                  <a:pt x="1668824" y="800100"/>
                </a:cubicBezTo>
                <a:lnTo>
                  <a:pt x="1657655" y="838200"/>
                </a:lnTo>
                <a:lnTo>
                  <a:pt x="1359205" y="844550"/>
                </a:lnTo>
                <a:lnTo>
                  <a:pt x="1340155" y="800100"/>
                </a:lnTo>
                <a:lnTo>
                  <a:pt x="1346505" y="730250"/>
                </a:lnTo>
                <a:lnTo>
                  <a:pt x="1022655" y="730250"/>
                </a:lnTo>
                <a:lnTo>
                  <a:pt x="1022655" y="787400"/>
                </a:lnTo>
                <a:lnTo>
                  <a:pt x="1011485" y="846924"/>
                </a:lnTo>
                <a:lnTo>
                  <a:pt x="889305" y="844550"/>
                </a:lnTo>
                <a:lnTo>
                  <a:pt x="886014" y="774700"/>
                </a:lnTo>
                <a:lnTo>
                  <a:pt x="838505" y="768350"/>
                </a:lnTo>
                <a:lnTo>
                  <a:pt x="838505" y="831850"/>
                </a:lnTo>
                <a:lnTo>
                  <a:pt x="704504" y="843776"/>
                </a:lnTo>
                <a:lnTo>
                  <a:pt x="698805" y="806450"/>
                </a:lnTo>
                <a:lnTo>
                  <a:pt x="686105" y="723900"/>
                </a:lnTo>
                <a:lnTo>
                  <a:pt x="476555" y="730250"/>
                </a:lnTo>
                <a:lnTo>
                  <a:pt x="470205" y="533400"/>
                </a:lnTo>
                <a:lnTo>
                  <a:pt x="705155" y="527050"/>
                </a:lnTo>
                <a:cubicBezTo>
                  <a:pt x="707272" y="353483"/>
                  <a:pt x="703038" y="173567"/>
                  <a:pt x="705155" y="0"/>
                </a:cubicBezTo>
                <a:lnTo>
                  <a:pt x="305"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17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2000"/>
                                        <p:tgtEl>
                                          <p:spTgt spid="67"/>
                                        </p:tgtEl>
                                      </p:cBhvr>
                                    </p:animEffect>
                                    <p:anim calcmode="lin" valueType="num">
                                      <p:cBhvr>
                                        <p:cTn id="8" dur="2000" fill="hold"/>
                                        <p:tgtEl>
                                          <p:spTgt spid="67"/>
                                        </p:tgtEl>
                                        <p:attrNameLst>
                                          <p:attrName>ppt_w</p:attrName>
                                        </p:attrNameLst>
                                      </p:cBhvr>
                                      <p:tavLst>
                                        <p:tav tm="0" fmla="#ppt_w*sin(2.5*pi*$)">
                                          <p:val>
                                            <p:fltVal val="0"/>
                                          </p:val>
                                        </p:tav>
                                        <p:tav tm="100000">
                                          <p:val>
                                            <p:fltVal val="1"/>
                                          </p:val>
                                        </p:tav>
                                      </p:tavLst>
                                    </p:anim>
                                    <p:anim calcmode="lin" valueType="num">
                                      <p:cBhvr>
                                        <p:cTn id="9" dur="2000" fill="hold"/>
                                        <p:tgtEl>
                                          <p:spTgt spid="6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wipe(left)">
                                      <p:cBhvr>
                                        <p:cTn id="14" dur="30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wipe(left)">
                                      <p:cBhvr>
                                        <p:cTn id="19" dur="3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à coins arrondis 16">
            <a:extLst>
              <a:ext uri="{FF2B5EF4-FFF2-40B4-BE49-F238E27FC236}">
                <a16:creationId xmlns:a16="http://schemas.microsoft.com/office/drawing/2014/main" id="{1FFE1B2F-DF3B-4DE9-BBA6-7CE07CD2FD57}"/>
              </a:ext>
            </a:extLst>
          </p:cNvPr>
          <p:cNvSpPr/>
          <p:nvPr/>
        </p:nvSpPr>
        <p:spPr>
          <a:xfrm>
            <a:off x="8213558" y="2197768"/>
            <a:ext cx="3548253" cy="2136488"/>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 1">
            <a:hlinkClick r:id="rId6" action="ppaction://hlinksldjump"/>
            <a:extLst>
              <a:ext uri="{FF2B5EF4-FFF2-40B4-BE49-F238E27FC236}">
                <a16:creationId xmlns:a16="http://schemas.microsoft.com/office/drawing/2014/main" id="{7BE9AD35-98E5-4ECA-BA3B-C6DAC799FBE3}"/>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8811B375-6A64-492A-93F3-7C3AF3CB0668}"/>
              </a:ext>
            </a:extLst>
          </p:cNvPr>
          <p:cNvSpPr/>
          <p:nvPr/>
        </p:nvSpPr>
        <p:spPr>
          <a:xfrm>
            <a:off x="3840478" y="642278"/>
            <a:ext cx="3713089"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DA7B159B-B557-41A6-A8DD-BC63E15797A7}"/>
              </a:ext>
            </a:extLst>
          </p:cNvPr>
          <p:cNvGrpSpPr/>
          <p:nvPr/>
        </p:nvGrpSpPr>
        <p:grpSpPr>
          <a:xfrm>
            <a:off x="393613" y="54859"/>
            <a:ext cx="9710928" cy="6188161"/>
            <a:chOff x="393613" y="54859"/>
            <a:chExt cx="9710928" cy="6188161"/>
          </a:xfrm>
        </p:grpSpPr>
        <p:sp>
          <p:nvSpPr>
            <p:cNvPr id="15" name="Rectangle : coins arrondis 14">
              <a:extLst>
                <a:ext uri="{FF2B5EF4-FFF2-40B4-BE49-F238E27FC236}">
                  <a16:creationId xmlns:a16="http://schemas.microsoft.com/office/drawing/2014/main" id="{EB2EF5C7-1B99-4EDC-A0CA-41DFF05DB44A}"/>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CA5BB163-6CE0-4723-A269-334546487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17" name="Image 16">
            <a:extLst>
              <a:ext uri="{FF2B5EF4-FFF2-40B4-BE49-F238E27FC236}">
                <a16:creationId xmlns:a16="http://schemas.microsoft.com/office/drawing/2014/main" id="{3B46B3AB-EEB7-436B-A89D-EF4166D83A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pic>
        <p:nvPicPr>
          <p:cNvPr id="18" name="Image 17">
            <a:extLst>
              <a:ext uri="{FF2B5EF4-FFF2-40B4-BE49-F238E27FC236}">
                <a16:creationId xmlns:a16="http://schemas.microsoft.com/office/drawing/2014/main" id="{D5BC3514-055E-4D68-BB46-C7B7B6C8A7A1}"/>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2296" t="29280" r="17543" b="6026"/>
          <a:stretch/>
        </p:blipFill>
        <p:spPr>
          <a:xfrm>
            <a:off x="646105" y="148899"/>
            <a:ext cx="6892624" cy="1170616"/>
          </a:xfrm>
          <a:prstGeom prst="rect">
            <a:avLst/>
          </a:prstGeom>
        </p:spPr>
      </p:pic>
      <p:sp>
        <p:nvSpPr>
          <p:cNvPr id="19" name="Rectangle 18">
            <a:extLst>
              <a:ext uri="{FF2B5EF4-FFF2-40B4-BE49-F238E27FC236}">
                <a16:creationId xmlns:a16="http://schemas.microsoft.com/office/drawing/2014/main" id="{84ACD252-AC12-449B-826F-EC7C936E82C2}"/>
              </a:ext>
            </a:extLst>
          </p:cNvPr>
          <p:cNvSpPr/>
          <p:nvPr/>
        </p:nvSpPr>
        <p:spPr>
          <a:xfrm>
            <a:off x="1887454" y="640736"/>
            <a:ext cx="3729914"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 forme 19">
            <a:extLst>
              <a:ext uri="{FF2B5EF4-FFF2-40B4-BE49-F238E27FC236}">
                <a16:creationId xmlns:a16="http://schemas.microsoft.com/office/drawing/2014/main" id="{754938BA-B7CA-4458-A796-547352F95390}"/>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1B8843D6-0EC3-4E09-A821-9BD9C6000663}"/>
              </a:ext>
            </a:extLst>
          </p:cNvPr>
          <p:cNvSpPr/>
          <p:nvPr/>
        </p:nvSpPr>
        <p:spPr>
          <a:xfrm>
            <a:off x="4004187" y="4136923"/>
            <a:ext cx="884903" cy="103238"/>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901C3947-6B0C-488F-9102-8834D693F634}"/>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93A65C22-C96C-42C7-B6E5-6C9E4AFA145C}"/>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Arc 25">
            <a:extLst>
              <a:ext uri="{FF2B5EF4-FFF2-40B4-BE49-F238E27FC236}">
                <a16:creationId xmlns:a16="http://schemas.microsoft.com/office/drawing/2014/main" id="{881933A1-E10C-4159-9224-42130B208EE6}"/>
              </a:ext>
            </a:extLst>
          </p:cNvPr>
          <p:cNvSpPr/>
          <p:nvPr/>
        </p:nvSpPr>
        <p:spPr>
          <a:xfrm flipH="1">
            <a:off x="8343654" y="3782960"/>
            <a:ext cx="288000" cy="288000"/>
          </a:xfrm>
          <a:prstGeom prst="arc">
            <a:avLst>
              <a:gd name="adj1" fmla="val 16200000"/>
              <a:gd name="adj2" fmla="val 11272071"/>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à coins arrondis 16">
            <a:extLst>
              <a:ext uri="{FF2B5EF4-FFF2-40B4-BE49-F238E27FC236}">
                <a16:creationId xmlns:a16="http://schemas.microsoft.com/office/drawing/2014/main" id="{F462562B-6D7A-4B7E-BAA2-19CFAFA933B1}"/>
              </a:ext>
            </a:extLst>
          </p:cNvPr>
          <p:cNvSpPr/>
          <p:nvPr/>
        </p:nvSpPr>
        <p:spPr>
          <a:xfrm>
            <a:off x="5250396" y="1466344"/>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3</a:t>
            </a:r>
          </a:p>
        </p:txBody>
      </p:sp>
      <p:sp>
        <p:nvSpPr>
          <p:cNvPr id="29" name="Rectangle à coins arrondis 16">
            <a:extLst>
              <a:ext uri="{FF2B5EF4-FFF2-40B4-BE49-F238E27FC236}">
                <a16:creationId xmlns:a16="http://schemas.microsoft.com/office/drawing/2014/main" id="{419B5BCE-C856-4D3F-B934-50607992D1A4}"/>
              </a:ext>
            </a:extLst>
          </p:cNvPr>
          <p:cNvSpPr/>
          <p:nvPr/>
        </p:nvSpPr>
        <p:spPr>
          <a:xfrm>
            <a:off x="1678933" y="1451411"/>
            <a:ext cx="396000" cy="396000"/>
          </a:xfrm>
          <a:prstGeom prst="ellipse">
            <a:avLst/>
          </a:prstGeom>
          <a:solidFill>
            <a:srgbClr val="00B050"/>
          </a:solidFill>
          <a:ln w="28575">
            <a:solidFill>
              <a:srgbClr val="00B05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2</a:t>
            </a:r>
          </a:p>
        </p:txBody>
      </p:sp>
      <p:grpSp>
        <p:nvGrpSpPr>
          <p:cNvPr id="30" name="Groupe 29">
            <a:extLst>
              <a:ext uri="{FF2B5EF4-FFF2-40B4-BE49-F238E27FC236}">
                <a16:creationId xmlns:a16="http://schemas.microsoft.com/office/drawing/2014/main" id="{4F57D1A6-8366-41C5-985C-A99EEB973813}"/>
              </a:ext>
            </a:extLst>
          </p:cNvPr>
          <p:cNvGrpSpPr/>
          <p:nvPr/>
        </p:nvGrpSpPr>
        <p:grpSpPr>
          <a:xfrm>
            <a:off x="2208246" y="2208273"/>
            <a:ext cx="4784225" cy="2400487"/>
            <a:chOff x="2208246" y="2208273"/>
            <a:chExt cx="4784225" cy="2400487"/>
          </a:xfrm>
        </p:grpSpPr>
        <p:sp>
          <p:nvSpPr>
            <p:cNvPr id="31" name="Forme libre : forme 30">
              <a:extLst>
                <a:ext uri="{FF2B5EF4-FFF2-40B4-BE49-F238E27FC236}">
                  <a16:creationId xmlns:a16="http://schemas.microsoft.com/office/drawing/2014/main" id="{EC5151B6-9212-4EC9-A265-1633691BED5F}"/>
                </a:ext>
              </a:extLst>
            </p:cNvPr>
            <p:cNvSpPr/>
            <p:nvPr/>
          </p:nvSpPr>
          <p:spPr>
            <a:xfrm>
              <a:off x="2210183" y="4374416"/>
              <a:ext cx="128659" cy="234344"/>
            </a:xfrm>
            <a:custGeom>
              <a:avLst/>
              <a:gdLst>
                <a:gd name="connsiteX0" fmla="*/ 0 w 128659"/>
                <a:gd name="connsiteY0" fmla="*/ 0 h 234344"/>
                <a:gd name="connsiteX1" fmla="*/ 4595 w 128659"/>
                <a:gd name="connsiteY1" fmla="*/ 234344 h 234344"/>
                <a:gd name="connsiteX2" fmla="*/ 105684 w 128659"/>
                <a:gd name="connsiteY2" fmla="*/ 229749 h 234344"/>
                <a:gd name="connsiteX3" fmla="*/ 110279 w 128659"/>
                <a:gd name="connsiteY3" fmla="*/ 18380 h 234344"/>
                <a:gd name="connsiteX4" fmla="*/ 128659 w 128659"/>
                <a:gd name="connsiteY4" fmla="*/ 0 h 234344"/>
                <a:gd name="connsiteX5" fmla="*/ 0 w 128659"/>
                <a:gd name="connsiteY5" fmla="*/ 0 h 2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9" h="234344">
                  <a:moveTo>
                    <a:pt x="0" y="0"/>
                  </a:moveTo>
                  <a:cubicBezTo>
                    <a:pt x="1532" y="78115"/>
                    <a:pt x="3063" y="156229"/>
                    <a:pt x="4595" y="234344"/>
                  </a:cubicBezTo>
                  <a:lnTo>
                    <a:pt x="105684" y="229749"/>
                  </a:lnTo>
                  <a:cubicBezTo>
                    <a:pt x="107216" y="159293"/>
                    <a:pt x="108747" y="88836"/>
                    <a:pt x="110279" y="18380"/>
                  </a:cubicBezTo>
                  <a:lnTo>
                    <a:pt x="128659" y="0"/>
                  </a:lnTo>
                  <a:lnTo>
                    <a:pt x="0"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A89ECC94-0D7D-453E-8969-947DDFBEFD9C}"/>
                </a:ext>
              </a:extLst>
            </p:cNvPr>
            <p:cNvSpPr/>
            <p:nvPr/>
          </p:nvSpPr>
          <p:spPr>
            <a:xfrm>
              <a:off x="2366412" y="3539389"/>
              <a:ext cx="158020" cy="73013"/>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AE8967F6-1D88-476A-A293-7DA6F7066DB9}"/>
                </a:ext>
              </a:extLst>
            </p:cNvPr>
            <p:cNvSpPr/>
            <p:nvPr/>
          </p:nvSpPr>
          <p:spPr>
            <a:xfrm>
              <a:off x="2353559" y="4279769"/>
              <a:ext cx="185394" cy="91126"/>
            </a:xfrm>
            <a:custGeom>
              <a:avLst/>
              <a:gdLst>
                <a:gd name="connsiteX0" fmla="*/ 0 w 185394"/>
                <a:gd name="connsiteY0" fmla="*/ 0 h 91126"/>
                <a:gd name="connsiteX1" fmla="*/ 3142 w 185394"/>
                <a:gd name="connsiteY1" fmla="*/ 91126 h 91126"/>
                <a:gd name="connsiteX2" fmla="*/ 47134 w 185394"/>
                <a:gd name="connsiteY2" fmla="*/ 31423 h 91126"/>
                <a:gd name="connsiteX3" fmla="*/ 113121 w 185394"/>
                <a:gd name="connsiteY3" fmla="*/ 28280 h 91126"/>
                <a:gd name="connsiteX4" fmla="*/ 169682 w 185394"/>
                <a:gd name="connsiteY4" fmla="*/ 78557 h 91126"/>
                <a:gd name="connsiteX5" fmla="*/ 185394 w 185394"/>
                <a:gd name="connsiteY5" fmla="*/ 81699 h 91126"/>
                <a:gd name="connsiteX6" fmla="*/ 179109 w 185394"/>
                <a:gd name="connsiteY6" fmla="*/ 12569 h 91126"/>
                <a:gd name="connsiteX7" fmla="*/ 0 w 185394"/>
                <a:gd name="connsiteY7" fmla="*/ 0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4" h="91126">
                  <a:moveTo>
                    <a:pt x="0" y="0"/>
                  </a:moveTo>
                  <a:lnTo>
                    <a:pt x="3142" y="91126"/>
                  </a:lnTo>
                  <a:lnTo>
                    <a:pt x="47134" y="31423"/>
                  </a:lnTo>
                  <a:lnTo>
                    <a:pt x="113121" y="28280"/>
                  </a:lnTo>
                  <a:lnTo>
                    <a:pt x="169682" y="78557"/>
                  </a:lnTo>
                  <a:lnTo>
                    <a:pt x="185394" y="81699"/>
                  </a:lnTo>
                  <a:lnTo>
                    <a:pt x="179109" y="12569"/>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4" name="Groupe 33">
              <a:extLst>
                <a:ext uri="{FF2B5EF4-FFF2-40B4-BE49-F238E27FC236}">
                  <a16:creationId xmlns:a16="http://schemas.microsoft.com/office/drawing/2014/main" id="{97583759-D5D3-4B6E-8FE5-DB59BFBCD010}"/>
                </a:ext>
              </a:extLst>
            </p:cNvPr>
            <p:cNvGrpSpPr/>
            <p:nvPr/>
          </p:nvGrpSpPr>
          <p:grpSpPr>
            <a:xfrm>
              <a:off x="2208246" y="2208273"/>
              <a:ext cx="4784225" cy="2395892"/>
              <a:chOff x="2208246" y="2208273"/>
              <a:chExt cx="4784225" cy="2395892"/>
            </a:xfrm>
          </p:grpSpPr>
          <p:sp>
            <p:nvSpPr>
              <p:cNvPr id="35" name="Forme libre : forme 34">
                <a:extLst>
                  <a:ext uri="{FF2B5EF4-FFF2-40B4-BE49-F238E27FC236}">
                    <a16:creationId xmlns:a16="http://schemas.microsoft.com/office/drawing/2014/main" id="{286C5214-129D-41CA-BADB-77482D33214F}"/>
                  </a:ext>
                </a:extLst>
              </p:cNvPr>
              <p:cNvSpPr/>
              <p:nvPr/>
            </p:nvSpPr>
            <p:spPr>
              <a:xfrm>
                <a:off x="2208246" y="2208273"/>
                <a:ext cx="889517" cy="1574687"/>
              </a:xfrm>
              <a:custGeom>
                <a:avLst/>
                <a:gdLst>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24947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04800 h 1548881"/>
                  <a:gd name="connsiteX9" fmla="*/ 601557 w 881476"/>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13529 h 1548881"/>
                  <a:gd name="connsiteX9" fmla="*/ 601557 w 881476"/>
                  <a:gd name="connsiteY9" fmla="*/ 0 h 1548881"/>
                  <a:gd name="connsiteX0" fmla="*/ 592761 w 872680"/>
                  <a:gd name="connsiteY0" fmla="*/ 0 h 1548881"/>
                  <a:gd name="connsiteX1" fmla="*/ 810476 w 872680"/>
                  <a:gd name="connsiteY1" fmla="*/ 12441 h 1548881"/>
                  <a:gd name="connsiteX2" fmla="*/ 808653 w 872680"/>
                  <a:gd name="connsiteY2" fmla="*/ 1316218 h 1548881"/>
                  <a:gd name="connsiteX3" fmla="*/ 866459 w 872680"/>
                  <a:gd name="connsiteY3" fmla="*/ 1311854 h 1548881"/>
                  <a:gd name="connsiteX4" fmla="*/ 872680 w 872680"/>
                  <a:gd name="connsiteY4" fmla="*/ 1536441 h 1548881"/>
                  <a:gd name="connsiteX5" fmla="*/ 474574 w 872680"/>
                  <a:gd name="connsiteY5" fmla="*/ 1548881 h 1548881"/>
                  <a:gd name="connsiteX6" fmla="*/ 474574 w 872680"/>
                  <a:gd name="connsiteY6" fmla="*/ 1293845 h 1548881"/>
                  <a:gd name="connsiteX7" fmla="*/ 0 w 872680"/>
                  <a:gd name="connsiteY7" fmla="*/ 1286319 h 1548881"/>
                  <a:gd name="connsiteX8" fmla="*/ 8043 w 872680"/>
                  <a:gd name="connsiteY8" fmla="*/ 313529 h 1548881"/>
                  <a:gd name="connsiteX9" fmla="*/ 592761 w 872680"/>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12441 w 877078"/>
                  <a:gd name="connsiteY8" fmla="*/ 313529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8042 w 877078"/>
                  <a:gd name="connsiteY8" fmla="*/ 313529 h 1548881"/>
                  <a:gd name="connsiteX9" fmla="*/ 597159 w 877078"/>
                  <a:gd name="connsiteY9" fmla="*/ 0 h 1548881"/>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8972 w 877078"/>
                  <a:gd name="connsiteY6" fmla="*/ 1281404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0176 w 877078"/>
                  <a:gd name="connsiteY6" fmla="*/ 1285768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40804"/>
                  <a:gd name="connsiteX1" fmla="*/ 814874 w 877078"/>
                  <a:gd name="connsiteY1" fmla="*/ 0 h 1540804"/>
                  <a:gd name="connsiteX2" fmla="*/ 813051 w 877078"/>
                  <a:gd name="connsiteY2" fmla="*/ 1303777 h 1540804"/>
                  <a:gd name="connsiteX3" fmla="*/ 870857 w 877078"/>
                  <a:gd name="connsiteY3" fmla="*/ 1299413 h 1540804"/>
                  <a:gd name="connsiteX4" fmla="*/ 877078 w 877078"/>
                  <a:gd name="connsiteY4" fmla="*/ 1524000 h 1540804"/>
                  <a:gd name="connsiteX5" fmla="*/ 470176 w 877078"/>
                  <a:gd name="connsiteY5" fmla="*/ 1540804 h 1540804"/>
                  <a:gd name="connsiteX6" fmla="*/ 470176 w 877078"/>
                  <a:gd name="connsiteY6" fmla="*/ 1285768 h 1540804"/>
                  <a:gd name="connsiteX7" fmla="*/ 0 w 877078"/>
                  <a:gd name="connsiteY7" fmla="*/ 1282607 h 1540804"/>
                  <a:gd name="connsiteX8" fmla="*/ 8042 w 877078"/>
                  <a:gd name="connsiteY8" fmla="*/ 301088 h 1540804"/>
                  <a:gd name="connsiteX9" fmla="*/ 597159 w 877078"/>
                  <a:gd name="connsiteY9" fmla="*/ 5017 h 15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78" h="1540804">
                    <a:moveTo>
                      <a:pt x="597159" y="5017"/>
                    </a:moveTo>
                    <a:lnTo>
                      <a:pt x="814874" y="0"/>
                    </a:lnTo>
                    <a:cubicBezTo>
                      <a:pt x="812800" y="437502"/>
                      <a:pt x="815125" y="866275"/>
                      <a:pt x="813051" y="1303777"/>
                    </a:cubicBezTo>
                    <a:lnTo>
                      <a:pt x="870857" y="1299413"/>
                    </a:lnTo>
                    <a:lnTo>
                      <a:pt x="877078" y="1524000"/>
                    </a:lnTo>
                    <a:lnTo>
                      <a:pt x="470176" y="1540804"/>
                    </a:lnTo>
                    <a:lnTo>
                      <a:pt x="470176" y="1285768"/>
                    </a:lnTo>
                    <a:lnTo>
                      <a:pt x="0" y="1282607"/>
                    </a:lnTo>
                    <a:cubicBezTo>
                      <a:pt x="2681" y="955434"/>
                      <a:pt x="5361" y="628261"/>
                      <a:pt x="8042" y="301088"/>
                    </a:cubicBezTo>
                    <a:lnTo>
                      <a:pt x="597159" y="5017"/>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orme libre : forme 35">
                <a:extLst>
                  <a:ext uri="{FF2B5EF4-FFF2-40B4-BE49-F238E27FC236}">
                    <a16:creationId xmlns:a16="http://schemas.microsoft.com/office/drawing/2014/main" id="{77A27EF4-8918-46A0-A0FE-8ADE4AB4010B}"/>
                  </a:ext>
                </a:extLst>
              </p:cNvPr>
              <p:cNvSpPr/>
              <p:nvPr/>
            </p:nvSpPr>
            <p:spPr>
              <a:xfrm>
                <a:off x="2563996" y="4130882"/>
                <a:ext cx="528422" cy="473283"/>
              </a:xfrm>
              <a:custGeom>
                <a:avLst/>
                <a:gdLst>
                  <a:gd name="connsiteX0" fmla="*/ 528422 w 528422"/>
                  <a:gd name="connsiteY0" fmla="*/ 0 h 473283"/>
                  <a:gd name="connsiteX1" fmla="*/ 523827 w 528422"/>
                  <a:gd name="connsiteY1" fmla="*/ 473283 h 473283"/>
                  <a:gd name="connsiteX2" fmla="*/ 0 w 528422"/>
                  <a:gd name="connsiteY2" fmla="*/ 473283 h 473283"/>
                  <a:gd name="connsiteX3" fmla="*/ 0 w 528422"/>
                  <a:gd name="connsiteY3" fmla="*/ 248129 h 473283"/>
                  <a:gd name="connsiteX4" fmla="*/ 128659 w 528422"/>
                  <a:gd name="connsiteY4" fmla="*/ 243534 h 473283"/>
                  <a:gd name="connsiteX5" fmla="*/ 124064 w 528422"/>
                  <a:gd name="connsiteY5" fmla="*/ 4595 h 473283"/>
                  <a:gd name="connsiteX6" fmla="*/ 528422 w 528422"/>
                  <a:gd name="connsiteY6" fmla="*/ 0 h 4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22" h="473283">
                    <a:moveTo>
                      <a:pt x="528422" y="0"/>
                    </a:moveTo>
                    <a:cubicBezTo>
                      <a:pt x="526890" y="157761"/>
                      <a:pt x="525359" y="315522"/>
                      <a:pt x="523827" y="473283"/>
                    </a:cubicBezTo>
                    <a:lnTo>
                      <a:pt x="0" y="473283"/>
                    </a:lnTo>
                    <a:lnTo>
                      <a:pt x="0" y="248129"/>
                    </a:lnTo>
                    <a:lnTo>
                      <a:pt x="128659" y="243534"/>
                    </a:lnTo>
                    <a:cubicBezTo>
                      <a:pt x="127127" y="163888"/>
                      <a:pt x="125596" y="84241"/>
                      <a:pt x="124064" y="4595"/>
                    </a:cubicBezTo>
                    <a:lnTo>
                      <a:pt x="528422"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orme libre : forme 36">
                <a:extLst>
                  <a:ext uri="{FF2B5EF4-FFF2-40B4-BE49-F238E27FC236}">
                    <a16:creationId xmlns:a16="http://schemas.microsoft.com/office/drawing/2014/main" id="{7F20FB27-CA31-45AA-9A74-B94ED65CF864}"/>
                  </a:ext>
                </a:extLst>
              </p:cNvPr>
              <p:cNvSpPr/>
              <p:nvPr/>
            </p:nvSpPr>
            <p:spPr>
              <a:xfrm>
                <a:off x="3108960" y="3700631"/>
                <a:ext cx="887506" cy="69924"/>
              </a:xfrm>
              <a:custGeom>
                <a:avLst/>
                <a:gdLst>
                  <a:gd name="connsiteX0" fmla="*/ 0 w 887506"/>
                  <a:gd name="connsiteY0" fmla="*/ 0 h 69924"/>
                  <a:gd name="connsiteX1" fmla="*/ 5379 w 887506"/>
                  <a:gd name="connsiteY1" fmla="*/ 69924 h 69924"/>
                  <a:gd name="connsiteX2" fmla="*/ 887506 w 887506"/>
                  <a:gd name="connsiteY2" fmla="*/ 64545 h 69924"/>
                  <a:gd name="connsiteX3" fmla="*/ 887506 w 887506"/>
                  <a:gd name="connsiteY3" fmla="*/ 16136 h 69924"/>
                  <a:gd name="connsiteX4" fmla="*/ 0 w 887506"/>
                  <a:gd name="connsiteY4" fmla="*/ 0 h 6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69924">
                    <a:moveTo>
                      <a:pt x="0" y="0"/>
                    </a:moveTo>
                    <a:lnTo>
                      <a:pt x="5379" y="69924"/>
                    </a:lnTo>
                    <a:lnTo>
                      <a:pt x="887506" y="64545"/>
                    </a:lnTo>
                    <a:lnTo>
                      <a:pt x="887506" y="16136"/>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orme libre : forme 37">
                <a:extLst>
                  <a:ext uri="{FF2B5EF4-FFF2-40B4-BE49-F238E27FC236}">
                    <a16:creationId xmlns:a16="http://schemas.microsoft.com/office/drawing/2014/main" id="{1F540BBD-0097-4F93-805F-AD7AD213EA50}"/>
                  </a:ext>
                </a:extLst>
              </p:cNvPr>
              <p:cNvSpPr/>
              <p:nvPr/>
            </p:nvSpPr>
            <p:spPr>
              <a:xfrm>
                <a:off x="3103581" y="3695252"/>
                <a:ext cx="3888890" cy="898263"/>
              </a:xfrm>
              <a:custGeom>
                <a:avLst/>
                <a:gdLst>
                  <a:gd name="connsiteX0" fmla="*/ 0 w 3888890"/>
                  <a:gd name="connsiteY0" fmla="*/ 441063 h 898263"/>
                  <a:gd name="connsiteX1" fmla="*/ 5379 w 3888890"/>
                  <a:gd name="connsiteY1" fmla="*/ 898263 h 898263"/>
                  <a:gd name="connsiteX2" fmla="*/ 3888890 w 3888890"/>
                  <a:gd name="connsiteY2" fmla="*/ 898263 h 898263"/>
                  <a:gd name="connsiteX3" fmla="*/ 3872753 w 3888890"/>
                  <a:gd name="connsiteY3" fmla="*/ 0 h 898263"/>
                  <a:gd name="connsiteX4" fmla="*/ 1796527 w 3888890"/>
                  <a:gd name="connsiteY4" fmla="*/ 10757 h 898263"/>
                  <a:gd name="connsiteX5" fmla="*/ 1801906 w 3888890"/>
                  <a:gd name="connsiteY5" fmla="*/ 80682 h 898263"/>
                  <a:gd name="connsiteX6" fmla="*/ 3490857 w 3888890"/>
                  <a:gd name="connsiteY6" fmla="*/ 59167 h 898263"/>
                  <a:gd name="connsiteX7" fmla="*/ 3523130 w 3888890"/>
                  <a:gd name="connsiteY7" fmla="*/ 107576 h 898263"/>
                  <a:gd name="connsiteX8" fmla="*/ 3533887 w 3888890"/>
                  <a:gd name="connsiteY8" fmla="*/ 398033 h 898263"/>
                  <a:gd name="connsiteX9" fmla="*/ 3496235 w 3888890"/>
                  <a:gd name="connsiteY9" fmla="*/ 441063 h 898263"/>
                  <a:gd name="connsiteX10" fmla="*/ 1785770 w 3888890"/>
                  <a:gd name="connsiteY10" fmla="*/ 441063 h 898263"/>
                  <a:gd name="connsiteX11" fmla="*/ 1796527 w 3888890"/>
                  <a:gd name="connsiteY11" fmla="*/ 742277 h 898263"/>
                  <a:gd name="connsiteX12" fmla="*/ 1511450 w 3888890"/>
                  <a:gd name="connsiteY12" fmla="*/ 747656 h 898263"/>
                  <a:gd name="connsiteX13" fmla="*/ 1506071 w 3888890"/>
                  <a:gd name="connsiteY13" fmla="*/ 785308 h 898263"/>
                  <a:gd name="connsiteX14" fmla="*/ 1489934 w 3888890"/>
                  <a:gd name="connsiteY14" fmla="*/ 849854 h 898263"/>
                  <a:gd name="connsiteX15" fmla="*/ 1188720 w 3888890"/>
                  <a:gd name="connsiteY15" fmla="*/ 855233 h 898263"/>
                  <a:gd name="connsiteX16" fmla="*/ 1177963 w 3888890"/>
                  <a:gd name="connsiteY16" fmla="*/ 790687 h 898263"/>
                  <a:gd name="connsiteX17" fmla="*/ 1177963 w 3888890"/>
                  <a:gd name="connsiteY17" fmla="*/ 742277 h 898263"/>
                  <a:gd name="connsiteX18" fmla="*/ 898264 w 3888890"/>
                  <a:gd name="connsiteY18" fmla="*/ 731520 h 898263"/>
                  <a:gd name="connsiteX19" fmla="*/ 887506 w 3888890"/>
                  <a:gd name="connsiteY19" fmla="*/ 392654 h 898263"/>
                  <a:gd name="connsiteX20" fmla="*/ 887506 w 3888890"/>
                  <a:gd name="connsiteY20" fmla="*/ 435684 h 898263"/>
                  <a:gd name="connsiteX21" fmla="*/ 0 w 3888890"/>
                  <a:gd name="connsiteY21" fmla="*/ 441063 h 89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8890" h="898263">
                    <a:moveTo>
                      <a:pt x="0" y="441063"/>
                    </a:moveTo>
                    <a:lnTo>
                      <a:pt x="5379" y="898263"/>
                    </a:lnTo>
                    <a:lnTo>
                      <a:pt x="3888890" y="898263"/>
                    </a:lnTo>
                    <a:lnTo>
                      <a:pt x="3872753" y="0"/>
                    </a:lnTo>
                    <a:lnTo>
                      <a:pt x="1796527" y="10757"/>
                    </a:lnTo>
                    <a:lnTo>
                      <a:pt x="1801906" y="80682"/>
                    </a:lnTo>
                    <a:lnTo>
                      <a:pt x="3490857" y="59167"/>
                    </a:lnTo>
                    <a:lnTo>
                      <a:pt x="3523130" y="107576"/>
                    </a:lnTo>
                    <a:lnTo>
                      <a:pt x="3533887" y="398033"/>
                    </a:lnTo>
                    <a:lnTo>
                      <a:pt x="3496235" y="441063"/>
                    </a:lnTo>
                    <a:lnTo>
                      <a:pt x="1785770" y="441063"/>
                    </a:lnTo>
                    <a:lnTo>
                      <a:pt x="1796527" y="742277"/>
                    </a:lnTo>
                    <a:lnTo>
                      <a:pt x="1511450" y="747656"/>
                    </a:lnTo>
                    <a:lnTo>
                      <a:pt x="1506071" y="785308"/>
                    </a:lnTo>
                    <a:lnTo>
                      <a:pt x="1489934" y="849854"/>
                    </a:lnTo>
                    <a:lnTo>
                      <a:pt x="1188720" y="855233"/>
                    </a:lnTo>
                    <a:lnTo>
                      <a:pt x="1177963" y="790687"/>
                    </a:lnTo>
                    <a:lnTo>
                      <a:pt x="1177963" y="742277"/>
                    </a:lnTo>
                    <a:lnTo>
                      <a:pt x="898264" y="731520"/>
                    </a:lnTo>
                    <a:lnTo>
                      <a:pt x="887506" y="392654"/>
                    </a:lnTo>
                    <a:lnTo>
                      <a:pt x="887506" y="435684"/>
                    </a:lnTo>
                    <a:lnTo>
                      <a:pt x="0" y="441063"/>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9" name="Forme libre : forme 38">
            <a:extLst>
              <a:ext uri="{FF2B5EF4-FFF2-40B4-BE49-F238E27FC236}">
                <a16:creationId xmlns:a16="http://schemas.microsoft.com/office/drawing/2014/main" id="{7A9CE60D-220E-472E-8427-BD940E175247}"/>
              </a:ext>
            </a:extLst>
          </p:cNvPr>
          <p:cNvSpPr/>
          <p:nvPr/>
        </p:nvSpPr>
        <p:spPr>
          <a:xfrm>
            <a:off x="7302250" y="3689349"/>
            <a:ext cx="2379480" cy="883423"/>
          </a:xfrm>
          <a:custGeom>
            <a:avLst/>
            <a:gdLst>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827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55850 w 2368550"/>
              <a:gd name="connsiteY3" fmla="*/ 635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698500 w 2355850"/>
              <a:gd name="connsiteY26" fmla="*/ 5207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334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27050 h 901700"/>
              <a:gd name="connsiteX27" fmla="*/ 704850 w 2355850"/>
              <a:gd name="connsiteY27" fmla="*/ 0 h 901700"/>
              <a:gd name="connsiteX28" fmla="*/ 0 w 235585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30250 w 2362200"/>
              <a:gd name="connsiteY21" fmla="*/ 831850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305 w 2356155"/>
              <a:gd name="connsiteY0" fmla="*/ 0 h 901700"/>
              <a:gd name="connsiteX1" fmla="*/ 5775 w 2356155"/>
              <a:gd name="connsiteY1" fmla="*/ 883423 h 901700"/>
              <a:gd name="connsiteX2" fmla="*/ 2349805 w 2356155"/>
              <a:gd name="connsiteY2" fmla="*/ 901700 h 901700"/>
              <a:gd name="connsiteX3" fmla="*/ 2356155 w 2356155"/>
              <a:gd name="connsiteY3" fmla="*/ 6350 h 901700"/>
              <a:gd name="connsiteX4" fmla="*/ 1661595 w 2356155"/>
              <a:gd name="connsiteY4" fmla="*/ 7123 h 901700"/>
              <a:gd name="connsiteX5" fmla="*/ 1658535 w 2356155"/>
              <a:gd name="connsiteY5" fmla="*/ 543726 h 901700"/>
              <a:gd name="connsiteX6" fmla="*/ 1892605 w 2356155"/>
              <a:gd name="connsiteY6" fmla="*/ 533400 h 901700"/>
              <a:gd name="connsiteX7" fmla="*/ 1894785 w 2356155"/>
              <a:gd name="connsiteY7" fmla="*/ 728648 h 901700"/>
              <a:gd name="connsiteX8" fmla="*/ 1677585 w 2356155"/>
              <a:gd name="connsiteY8" fmla="*/ 724673 h 901700"/>
              <a:gd name="connsiteX9" fmla="*/ 1668824 w 2356155"/>
              <a:gd name="connsiteY9" fmla="*/ 800100 h 901700"/>
              <a:gd name="connsiteX10" fmla="*/ 1657655 w 2356155"/>
              <a:gd name="connsiteY10" fmla="*/ 838200 h 901700"/>
              <a:gd name="connsiteX11" fmla="*/ 1359205 w 2356155"/>
              <a:gd name="connsiteY11" fmla="*/ 844550 h 901700"/>
              <a:gd name="connsiteX12" fmla="*/ 1340155 w 2356155"/>
              <a:gd name="connsiteY12" fmla="*/ 800100 h 901700"/>
              <a:gd name="connsiteX13" fmla="*/ 1346505 w 2356155"/>
              <a:gd name="connsiteY13" fmla="*/ 730250 h 901700"/>
              <a:gd name="connsiteX14" fmla="*/ 1022655 w 2356155"/>
              <a:gd name="connsiteY14" fmla="*/ 730250 h 901700"/>
              <a:gd name="connsiteX15" fmla="*/ 1022655 w 2356155"/>
              <a:gd name="connsiteY15" fmla="*/ 787400 h 901700"/>
              <a:gd name="connsiteX16" fmla="*/ 1011485 w 2356155"/>
              <a:gd name="connsiteY16" fmla="*/ 846924 h 901700"/>
              <a:gd name="connsiteX17" fmla="*/ 889305 w 2356155"/>
              <a:gd name="connsiteY17" fmla="*/ 844550 h 901700"/>
              <a:gd name="connsiteX18" fmla="*/ 886014 w 2356155"/>
              <a:gd name="connsiteY18" fmla="*/ 774700 h 901700"/>
              <a:gd name="connsiteX19" fmla="*/ 838505 w 2356155"/>
              <a:gd name="connsiteY19" fmla="*/ 768350 h 901700"/>
              <a:gd name="connsiteX20" fmla="*/ 838505 w 2356155"/>
              <a:gd name="connsiteY20" fmla="*/ 831850 h 901700"/>
              <a:gd name="connsiteX21" fmla="*/ 704504 w 2356155"/>
              <a:gd name="connsiteY21" fmla="*/ 843776 h 901700"/>
              <a:gd name="connsiteX22" fmla="*/ 698805 w 2356155"/>
              <a:gd name="connsiteY22" fmla="*/ 806450 h 901700"/>
              <a:gd name="connsiteX23" fmla="*/ 686105 w 2356155"/>
              <a:gd name="connsiteY23" fmla="*/ 723900 h 901700"/>
              <a:gd name="connsiteX24" fmla="*/ 476555 w 2356155"/>
              <a:gd name="connsiteY24" fmla="*/ 730250 h 901700"/>
              <a:gd name="connsiteX25" fmla="*/ 470205 w 2356155"/>
              <a:gd name="connsiteY25" fmla="*/ 533400 h 901700"/>
              <a:gd name="connsiteX26" fmla="*/ 705155 w 2356155"/>
              <a:gd name="connsiteY26" fmla="*/ 527050 h 901700"/>
              <a:gd name="connsiteX27" fmla="*/ 705155 w 2356155"/>
              <a:gd name="connsiteY27" fmla="*/ 0 h 901700"/>
              <a:gd name="connsiteX28" fmla="*/ 305 w 2356155"/>
              <a:gd name="connsiteY28" fmla="*/ 0 h 901700"/>
              <a:gd name="connsiteX0" fmla="*/ 305 w 2358161"/>
              <a:gd name="connsiteY0" fmla="*/ 0 h 897724"/>
              <a:gd name="connsiteX1" fmla="*/ 5775 w 2358161"/>
              <a:gd name="connsiteY1" fmla="*/ 883423 h 897724"/>
              <a:gd name="connsiteX2" fmla="*/ 2357686 w 2358161"/>
              <a:gd name="connsiteY2" fmla="*/ 897724 h 897724"/>
              <a:gd name="connsiteX3" fmla="*/ 2356155 w 2358161"/>
              <a:gd name="connsiteY3" fmla="*/ 6350 h 897724"/>
              <a:gd name="connsiteX4" fmla="*/ 1661595 w 2358161"/>
              <a:gd name="connsiteY4" fmla="*/ 7123 h 897724"/>
              <a:gd name="connsiteX5" fmla="*/ 1658535 w 2358161"/>
              <a:gd name="connsiteY5" fmla="*/ 543726 h 897724"/>
              <a:gd name="connsiteX6" fmla="*/ 1892605 w 2358161"/>
              <a:gd name="connsiteY6" fmla="*/ 533400 h 897724"/>
              <a:gd name="connsiteX7" fmla="*/ 1894785 w 2358161"/>
              <a:gd name="connsiteY7" fmla="*/ 728648 h 897724"/>
              <a:gd name="connsiteX8" fmla="*/ 1677585 w 2358161"/>
              <a:gd name="connsiteY8" fmla="*/ 724673 h 897724"/>
              <a:gd name="connsiteX9" fmla="*/ 1668824 w 2358161"/>
              <a:gd name="connsiteY9" fmla="*/ 800100 h 897724"/>
              <a:gd name="connsiteX10" fmla="*/ 1657655 w 2358161"/>
              <a:gd name="connsiteY10" fmla="*/ 838200 h 897724"/>
              <a:gd name="connsiteX11" fmla="*/ 1359205 w 2358161"/>
              <a:gd name="connsiteY11" fmla="*/ 844550 h 897724"/>
              <a:gd name="connsiteX12" fmla="*/ 1340155 w 2358161"/>
              <a:gd name="connsiteY12" fmla="*/ 800100 h 897724"/>
              <a:gd name="connsiteX13" fmla="*/ 1346505 w 2358161"/>
              <a:gd name="connsiteY13" fmla="*/ 730250 h 897724"/>
              <a:gd name="connsiteX14" fmla="*/ 1022655 w 2358161"/>
              <a:gd name="connsiteY14" fmla="*/ 730250 h 897724"/>
              <a:gd name="connsiteX15" fmla="*/ 1022655 w 2358161"/>
              <a:gd name="connsiteY15" fmla="*/ 787400 h 897724"/>
              <a:gd name="connsiteX16" fmla="*/ 1011485 w 2358161"/>
              <a:gd name="connsiteY16" fmla="*/ 846924 h 897724"/>
              <a:gd name="connsiteX17" fmla="*/ 889305 w 2358161"/>
              <a:gd name="connsiteY17" fmla="*/ 844550 h 897724"/>
              <a:gd name="connsiteX18" fmla="*/ 886014 w 2358161"/>
              <a:gd name="connsiteY18" fmla="*/ 774700 h 897724"/>
              <a:gd name="connsiteX19" fmla="*/ 838505 w 2358161"/>
              <a:gd name="connsiteY19" fmla="*/ 768350 h 897724"/>
              <a:gd name="connsiteX20" fmla="*/ 838505 w 2358161"/>
              <a:gd name="connsiteY20" fmla="*/ 831850 h 897724"/>
              <a:gd name="connsiteX21" fmla="*/ 704504 w 2358161"/>
              <a:gd name="connsiteY21" fmla="*/ 843776 h 897724"/>
              <a:gd name="connsiteX22" fmla="*/ 698805 w 2358161"/>
              <a:gd name="connsiteY22" fmla="*/ 806450 h 897724"/>
              <a:gd name="connsiteX23" fmla="*/ 686105 w 2358161"/>
              <a:gd name="connsiteY23" fmla="*/ 723900 h 897724"/>
              <a:gd name="connsiteX24" fmla="*/ 476555 w 2358161"/>
              <a:gd name="connsiteY24" fmla="*/ 730250 h 897724"/>
              <a:gd name="connsiteX25" fmla="*/ 470205 w 2358161"/>
              <a:gd name="connsiteY25" fmla="*/ 533400 h 897724"/>
              <a:gd name="connsiteX26" fmla="*/ 705155 w 2358161"/>
              <a:gd name="connsiteY26" fmla="*/ 527050 h 897724"/>
              <a:gd name="connsiteX27" fmla="*/ 705155 w 2358161"/>
              <a:gd name="connsiteY27" fmla="*/ 0 h 897724"/>
              <a:gd name="connsiteX28" fmla="*/ 305 w 2358161"/>
              <a:gd name="connsiteY28" fmla="*/ 0 h 897724"/>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8161" h="883423">
                <a:moveTo>
                  <a:pt x="305" y="0"/>
                </a:moveTo>
                <a:cubicBezTo>
                  <a:pt x="-1812" y="298450"/>
                  <a:pt x="7892" y="584973"/>
                  <a:pt x="5775" y="883423"/>
                </a:cubicBezTo>
                <a:lnTo>
                  <a:pt x="2357686" y="881821"/>
                </a:lnTo>
                <a:cubicBezTo>
                  <a:pt x="2359803" y="583371"/>
                  <a:pt x="2354038" y="304800"/>
                  <a:pt x="2356155" y="6350"/>
                </a:cubicBezTo>
                <a:lnTo>
                  <a:pt x="1661595" y="7123"/>
                </a:lnTo>
                <a:cubicBezTo>
                  <a:pt x="1660575" y="185991"/>
                  <a:pt x="1659555" y="368834"/>
                  <a:pt x="1658535" y="543726"/>
                </a:cubicBezTo>
                <a:lnTo>
                  <a:pt x="1892605" y="533400"/>
                </a:lnTo>
                <a:cubicBezTo>
                  <a:pt x="1893332" y="598483"/>
                  <a:pt x="1894058" y="663565"/>
                  <a:pt x="1894785" y="728648"/>
                </a:cubicBezTo>
                <a:lnTo>
                  <a:pt x="1677585" y="724673"/>
                </a:lnTo>
                <a:cubicBezTo>
                  <a:pt x="1677292" y="749815"/>
                  <a:pt x="1669117" y="774958"/>
                  <a:pt x="1668824" y="800100"/>
                </a:cubicBezTo>
                <a:lnTo>
                  <a:pt x="1657655" y="838200"/>
                </a:lnTo>
                <a:lnTo>
                  <a:pt x="1359205" y="844550"/>
                </a:lnTo>
                <a:lnTo>
                  <a:pt x="1340155" y="800100"/>
                </a:lnTo>
                <a:lnTo>
                  <a:pt x="1346505" y="730250"/>
                </a:lnTo>
                <a:lnTo>
                  <a:pt x="1022655" y="730250"/>
                </a:lnTo>
                <a:lnTo>
                  <a:pt x="1022655" y="787400"/>
                </a:lnTo>
                <a:lnTo>
                  <a:pt x="1011485" y="846924"/>
                </a:lnTo>
                <a:lnTo>
                  <a:pt x="889305" y="844550"/>
                </a:lnTo>
                <a:lnTo>
                  <a:pt x="886014" y="774700"/>
                </a:lnTo>
                <a:lnTo>
                  <a:pt x="838505" y="768350"/>
                </a:lnTo>
                <a:lnTo>
                  <a:pt x="838505" y="831850"/>
                </a:lnTo>
                <a:lnTo>
                  <a:pt x="704504" y="843776"/>
                </a:lnTo>
                <a:lnTo>
                  <a:pt x="698805" y="806450"/>
                </a:lnTo>
                <a:lnTo>
                  <a:pt x="686105" y="723900"/>
                </a:lnTo>
                <a:lnTo>
                  <a:pt x="476555" y="730250"/>
                </a:lnTo>
                <a:lnTo>
                  <a:pt x="470205" y="533400"/>
                </a:lnTo>
                <a:lnTo>
                  <a:pt x="705155" y="527050"/>
                </a:lnTo>
                <a:cubicBezTo>
                  <a:pt x="707272" y="353483"/>
                  <a:pt x="703038" y="173567"/>
                  <a:pt x="705155" y="0"/>
                </a:cubicBezTo>
                <a:lnTo>
                  <a:pt x="305"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à coins arrondis 16">
            <a:extLst>
              <a:ext uri="{FF2B5EF4-FFF2-40B4-BE49-F238E27FC236}">
                <a16:creationId xmlns:a16="http://schemas.microsoft.com/office/drawing/2014/main" id="{CDA08748-97BF-48E6-A1A9-752C47BC46C3}"/>
              </a:ext>
            </a:extLst>
          </p:cNvPr>
          <p:cNvSpPr/>
          <p:nvPr/>
        </p:nvSpPr>
        <p:spPr>
          <a:xfrm>
            <a:off x="6272121" y="1480319"/>
            <a:ext cx="396000" cy="396000"/>
          </a:xfrm>
          <a:prstGeom prst="ellipse">
            <a:avLst/>
          </a:prstGeom>
          <a:solidFill>
            <a:srgbClr val="0070C0"/>
          </a:solidFill>
          <a:ln w="28575">
            <a:solidFill>
              <a:schemeClr val="accent1">
                <a:lumMod val="75000"/>
              </a:schemeClr>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6</a:t>
            </a:r>
          </a:p>
        </p:txBody>
      </p:sp>
      <p:sp>
        <p:nvSpPr>
          <p:cNvPr id="41" name="Forme libre : forme 40">
            <a:extLst>
              <a:ext uri="{FF2B5EF4-FFF2-40B4-BE49-F238E27FC236}">
                <a16:creationId xmlns:a16="http://schemas.microsoft.com/office/drawing/2014/main" id="{26F4A22A-6C3D-4278-A4B6-527C8C32A862}"/>
              </a:ext>
            </a:extLst>
          </p:cNvPr>
          <p:cNvSpPr/>
          <p:nvPr/>
        </p:nvSpPr>
        <p:spPr>
          <a:xfrm>
            <a:off x="1847461" y="3769567"/>
            <a:ext cx="4795935" cy="360784"/>
          </a:xfrm>
          <a:custGeom>
            <a:avLst/>
            <a:gdLst>
              <a:gd name="connsiteX0" fmla="*/ 0 w 4795935"/>
              <a:gd name="connsiteY0" fmla="*/ 24882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0 w 4795935"/>
              <a:gd name="connsiteY7" fmla="*/ 24882 h 360784"/>
              <a:gd name="connsiteX0" fmla="*/ 6220 w 4795935"/>
              <a:gd name="connsiteY0" fmla="*/ 12441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6220 w 4795935"/>
              <a:gd name="connsiteY7" fmla="*/ 12441 h 3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935" h="360784">
                <a:moveTo>
                  <a:pt x="6220" y="12441"/>
                </a:moveTo>
                <a:lnTo>
                  <a:pt x="0" y="335902"/>
                </a:lnTo>
                <a:lnTo>
                  <a:pt x="37323" y="360784"/>
                </a:lnTo>
                <a:lnTo>
                  <a:pt x="4752392" y="360784"/>
                </a:lnTo>
                <a:lnTo>
                  <a:pt x="4789715" y="329682"/>
                </a:lnTo>
                <a:lnTo>
                  <a:pt x="4795935" y="43543"/>
                </a:lnTo>
                <a:lnTo>
                  <a:pt x="4739951" y="0"/>
                </a:lnTo>
                <a:lnTo>
                  <a:pt x="6220" y="12441"/>
                </a:lnTo>
                <a:close/>
              </a:path>
            </a:pathLst>
          </a:cu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F5D207A1-E7C0-41DE-8861-3B633E80AB9F}"/>
              </a:ext>
            </a:extLst>
          </p:cNvPr>
          <p:cNvSpPr/>
          <p:nvPr/>
        </p:nvSpPr>
        <p:spPr>
          <a:xfrm>
            <a:off x="2148447" y="3892345"/>
            <a:ext cx="108000" cy="108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6F0A24A0-8CA6-4E38-85D6-AC9D61062660}"/>
              </a:ext>
            </a:extLst>
          </p:cNvPr>
          <p:cNvSpPr/>
          <p:nvPr/>
        </p:nvSpPr>
        <p:spPr>
          <a:xfrm>
            <a:off x="8307654" y="3739071"/>
            <a:ext cx="360000" cy="360000"/>
          </a:xfrm>
          <a:prstGeom prst="ellipse">
            <a:avLst/>
          </a:prstGeom>
          <a:solidFill>
            <a:srgbClr val="0070C0">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112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ppt_w</p:attrName>
                                        </p:attrNameLst>
                                      </p:cBhvr>
                                      <p:tavLst>
                                        <p:tav tm="0" fmla="#ppt_w*sin(2.5*pi*$)">
                                          <p:val>
                                            <p:fltVal val="0"/>
                                          </p:val>
                                        </p:tav>
                                        <p:tav tm="100000">
                                          <p:val>
                                            <p:fltVal val="1"/>
                                          </p:val>
                                        </p:tav>
                                      </p:tavLst>
                                    </p:anim>
                                    <p:anim calcmode="lin" valueType="num">
                                      <p:cBhvr>
                                        <p:cTn id="9" dur="20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left)">
                                      <p:cBhvr>
                                        <p:cTn id="14" dur="3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3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9" name="Image 108">
            <a:extLst>
              <a:ext uri="{FF2B5EF4-FFF2-40B4-BE49-F238E27FC236}">
                <a16:creationId xmlns:a16="http://schemas.microsoft.com/office/drawing/2014/main" id="{9895CC56-FAA9-484E-BC10-689A511E371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79302" y="657306"/>
            <a:ext cx="1756189" cy="2500050"/>
          </a:xfrm>
          <a:prstGeom prst="rect">
            <a:avLst/>
          </a:prstGeom>
        </p:spPr>
      </p:pic>
      <p:sp>
        <p:nvSpPr>
          <p:cNvPr id="111" name="Rectangle à coins arrondis 6">
            <a:extLst>
              <a:ext uri="{FF2B5EF4-FFF2-40B4-BE49-F238E27FC236}">
                <a16:creationId xmlns:a16="http://schemas.microsoft.com/office/drawing/2014/main" id="{41ED2F6B-6DDF-4B68-9CAA-60BFB4AD7613}"/>
              </a:ext>
            </a:extLst>
          </p:cNvPr>
          <p:cNvSpPr/>
          <p:nvPr/>
        </p:nvSpPr>
        <p:spPr>
          <a:xfrm>
            <a:off x="10378007" y="2305101"/>
            <a:ext cx="1343125" cy="266650"/>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9" name="cle">
            <a:hlinkClick r:id="" action="ppaction://media"/>
            <a:extLst>
              <a:ext uri="{FF2B5EF4-FFF2-40B4-BE49-F238E27FC236}">
                <a16:creationId xmlns:a16="http://schemas.microsoft.com/office/drawing/2014/main" id="{01A568E3-D0BB-491B-8A78-7E9FDA658C43}"/>
              </a:ext>
            </a:extLst>
          </p:cNvPr>
          <p:cNvPicPr>
            <a:picLocks noChangeAspect="1"/>
          </p:cNvPicPr>
          <p:nvPr>
            <a:videoFile r:link="rId1"/>
            <p:extLst>
              <p:ext uri="{DAA4B4D4-6D71-4841-9C94-3DE7FCFB9230}">
                <p14:media xmlns:p14="http://schemas.microsoft.com/office/powerpoint/2010/main" r:embed="rId2">
                  <p14:trim st="16581"/>
                </p14:media>
              </p:ext>
            </p:extLst>
          </p:nvPr>
        </p:nvPicPr>
        <p:blipFill rotWithShape="1">
          <a:blip r:embed="rId8"/>
          <a:srcRect t="1439" r="7152"/>
          <a:stretch/>
        </p:blipFill>
        <p:spPr>
          <a:xfrm>
            <a:off x="263477" y="647432"/>
            <a:ext cx="9232906" cy="5933162"/>
          </a:xfrm>
          <a:prstGeom prst="rect">
            <a:avLst/>
          </a:prstGeom>
        </p:spPr>
      </p:pic>
      <p:pic>
        <p:nvPicPr>
          <p:cNvPr id="3" name="Image 2">
            <a:hlinkClick r:id="rId9" action="ppaction://hlinksldjump"/>
            <a:extLst>
              <a:ext uri="{FF2B5EF4-FFF2-40B4-BE49-F238E27FC236}">
                <a16:creationId xmlns:a16="http://schemas.microsoft.com/office/drawing/2014/main" id="{07196C32-A2CE-4EB9-AA9B-25E9F316F64C}"/>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7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heel(1)">
                                      <p:cBhvr>
                                        <p:cTn id="7" dur="2000"/>
                                        <p:tgtEl>
                                          <p:spTgt spid="111"/>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3725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video>
              <p:cMediaNode vol="80000">
                <p:cTn id="16" repeatCount="indefinite" fill="hold" display="0">
                  <p:stCondLst>
                    <p:cond delay="indefinite"/>
                  </p:stCondLst>
                </p:cTn>
                <p:tgtEl>
                  <p:spTgt spid="19"/>
                </p:tgtEl>
              </p:cMediaNode>
            </p:video>
          </p:childTnLst>
        </p:cTn>
      </p:par>
    </p:tnLst>
    <p:bldLst>
      <p:bldP spid="1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à coins arrondis 16">
            <a:extLst>
              <a:ext uri="{FF2B5EF4-FFF2-40B4-BE49-F238E27FC236}">
                <a16:creationId xmlns:a16="http://schemas.microsoft.com/office/drawing/2014/main" id="{1FFE1B2F-DF3B-4DE9-BBA6-7CE07CD2FD57}"/>
              </a:ext>
            </a:extLst>
          </p:cNvPr>
          <p:cNvSpPr/>
          <p:nvPr/>
        </p:nvSpPr>
        <p:spPr>
          <a:xfrm>
            <a:off x="8213558" y="2197768"/>
            <a:ext cx="3548253" cy="2136488"/>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 1">
            <a:hlinkClick r:id="rId6" action="ppaction://hlinksldjump"/>
            <a:extLst>
              <a:ext uri="{FF2B5EF4-FFF2-40B4-BE49-F238E27FC236}">
                <a16:creationId xmlns:a16="http://schemas.microsoft.com/office/drawing/2014/main" id="{23BFC3B6-3148-433B-A0C7-05FE11D30B11}"/>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8811B375-6A64-492A-93F3-7C3AF3CB0668}"/>
              </a:ext>
            </a:extLst>
          </p:cNvPr>
          <p:cNvSpPr/>
          <p:nvPr/>
        </p:nvSpPr>
        <p:spPr>
          <a:xfrm>
            <a:off x="3840478" y="642278"/>
            <a:ext cx="3713089"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1" name="Groupe 50">
            <a:extLst>
              <a:ext uri="{FF2B5EF4-FFF2-40B4-BE49-F238E27FC236}">
                <a16:creationId xmlns:a16="http://schemas.microsoft.com/office/drawing/2014/main" id="{E8D8FE24-9730-493C-AB5A-1ED3F6A89EE3}"/>
              </a:ext>
            </a:extLst>
          </p:cNvPr>
          <p:cNvGrpSpPr/>
          <p:nvPr/>
        </p:nvGrpSpPr>
        <p:grpSpPr>
          <a:xfrm>
            <a:off x="393613" y="54859"/>
            <a:ext cx="9710928" cy="6188161"/>
            <a:chOff x="393613" y="54859"/>
            <a:chExt cx="9710928" cy="6188161"/>
          </a:xfrm>
        </p:grpSpPr>
        <p:sp>
          <p:nvSpPr>
            <p:cNvPr id="52" name="Rectangle : coins arrondis 51">
              <a:extLst>
                <a:ext uri="{FF2B5EF4-FFF2-40B4-BE49-F238E27FC236}">
                  <a16:creationId xmlns:a16="http://schemas.microsoft.com/office/drawing/2014/main" id="{E8E899F3-511A-453E-AEC3-788D21DA8A86}"/>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53" name="Image 52">
              <a:extLst>
                <a:ext uri="{FF2B5EF4-FFF2-40B4-BE49-F238E27FC236}">
                  <a16:creationId xmlns:a16="http://schemas.microsoft.com/office/drawing/2014/main" id="{808618A8-BFFD-4F2A-BB2F-EDBF533700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54" name="Image 53">
            <a:extLst>
              <a:ext uri="{FF2B5EF4-FFF2-40B4-BE49-F238E27FC236}">
                <a16:creationId xmlns:a16="http://schemas.microsoft.com/office/drawing/2014/main" id="{595FDC17-BA31-4167-8B79-F18E600410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sp>
        <p:nvSpPr>
          <p:cNvPr id="55" name="Forme libre : forme 54">
            <a:extLst>
              <a:ext uri="{FF2B5EF4-FFF2-40B4-BE49-F238E27FC236}">
                <a16:creationId xmlns:a16="http://schemas.microsoft.com/office/drawing/2014/main" id="{645A6E24-3451-4D43-92BE-F91473F1D1F5}"/>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 forme 55">
            <a:extLst>
              <a:ext uri="{FF2B5EF4-FFF2-40B4-BE49-F238E27FC236}">
                <a16:creationId xmlns:a16="http://schemas.microsoft.com/office/drawing/2014/main" id="{2BBDEB61-BCFB-4175-BC0B-E99DDE0EA83E}"/>
              </a:ext>
            </a:extLst>
          </p:cNvPr>
          <p:cNvSpPr/>
          <p:nvPr/>
        </p:nvSpPr>
        <p:spPr>
          <a:xfrm>
            <a:off x="4004187" y="4136923"/>
            <a:ext cx="884903" cy="122943"/>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 forme 56">
            <a:extLst>
              <a:ext uri="{FF2B5EF4-FFF2-40B4-BE49-F238E27FC236}">
                <a16:creationId xmlns:a16="http://schemas.microsoft.com/office/drawing/2014/main" id="{8D02ED31-EB25-4C07-8ECB-50C941FCE796}"/>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D9BE92C7-9B55-4445-B8BF-5F766552F911}"/>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Arc 58">
            <a:extLst>
              <a:ext uri="{FF2B5EF4-FFF2-40B4-BE49-F238E27FC236}">
                <a16:creationId xmlns:a16="http://schemas.microsoft.com/office/drawing/2014/main" id="{DD3D0975-9DB8-4641-8342-5A5AA8700ED8}"/>
              </a:ext>
            </a:extLst>
          </p:cNvPr>
          <p:cNvSpPr/>
          <p:nvPr/>
        </p:nvSpPr>
        <p:spPr>
          <a:xfrm flipH="1">
            <a:off x="8343654" y="3782960"/>
            <a:ext cx="288000" cy="288000"/>
          </a:xfrm>
          <a:prstGeom prst="arc">
            <a:avLst>
              <a:gd name="adj1" fmla="val 16200000"/>
              <a:gd name="adj2" fmla="val 11272071"/>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à coins arrondis 16">
            <a:extLst>
              <a:ext uri="{FF2B5EF4-FFF2-40B4-BE49-F238E27FC236}">
                <a16:creationId xmlns:a16="http://schemas.microsoft.com/office/drawing/2014/main" id="{B1CB1D42-D7F3-4769-B212-AA9B65E7C37D}"/>
              </a:ext>
            </a:extLst>
          </p:cNvPr>
          <p:cNvSpPr/>
          <p:nvPr/>
        </p:nvSpPr>
        <p:spPr>
          <a:xfrm>
            <a:off x="5250396" y="1466344"/>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61" name="Rectangle à coins arrondis 16">
            <a:extLst>
              <a:ext uri="{FF2B5EF4-FFF2-40B4-BE49-F238E27FC236}">
                <a16:creationId xmlns:a16="http://schemas.microsoft.com/office/drawing/2014/main" id="{1417F976-76EF-4DE8-B8CE-8140AE4A62ED}"/>
              </a:ext>
            </a:extLst>
          </p:cNvPr>
          <p:cNvSpPr/>
          <p:nvPr/>
        </p:nvSpPr>
        <p:spPr>
          <a:xfrm>
            <a:off x="1678933" y="1451411"/>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2</a:t>
            </a:r>
          </a:p>
        </p:txBody>
      </p:sp>
      <p:grpSp>
        <p:nvGrpSpPr>
          <p:cNvPr id="62" name="Groupe 61">
            <a:extLst>
              <a:ext uri="{FF2B5EF4-FFF2-40B4-BE49-F238E27FC236}">
                <a16:creationId xmlns:a16="http://schemas.microsoft.com/office/drawing/2014/main" id="{9036B07B-7C49-4DAB-ABFA-55602D65095B}"/>
              </a:ext>
            </a:extLst>
          </p:cNvPr>
          <p:cNvGrpSpPr/>
          <p:nvPr/>
        </p:nvGrpSpPr>
        <p:grpSpPr>
          <a:xfrm>
            <a:off x="2208246" y="2208273"/>
            <a:ext cx="4784225" cy="2400487"/>
            <a:chOff x="2208246" y="2208273"/>
            <a:chExt cx="4784225" cy="2400487"/>
          </a:xfrm>
        </p:grpSpPr>
        <p:sp>
          <p:nvSpPr>
            <p:cNvPr id="63" name="Forme libre : forme 62">
              <a:extLst>
                <a:ext uri="{FF2B5EF4-FFF2-40B4-BE49-F238E27FC236}">
                  <a16:creationId xmlns:a16="http://schemas.microsoft.com/office/drawing/2014/main" id="{34B3CE72-B20E-42D6-822F-4358C75DE04F}"/>
                </a:ext>
              </a:extLst>
            </p:cNvPr>
            <p:cNvSpPr/>
            <p:nvPr/>
          </p:nvSpPr>
          <p:spPr>
            <a:xfrm>
              <a:off x="2210183" y="4374416"/>
              <a:ext cx="128659" cy="234344"/>
            </a:xfrm>
            <a:custGeom>
              <a:avLst/>
              <a:gdLst>
                <a:gd name="connsiteX0" fmla="*/ 0 w 128659"/>
                <a:gd name="connsiteY0" fmla="*/ 0 h 234344"/>
                <a:gd name="connsiteX1" fmla="*/ 4595 w 128659"/>
                <a:gd name="connsiteY1" fmla="*/ 234344 h 234344"/>
                <a:gd name="connsiteX2" fmla="*/ 105684 w 128659"/>
                <a:gd name="connsiteY2" fmla="*/ 229749 h 234344"/>
                <a:gd name="connsiteX3" fmla="*/ 110279 w 128659"/>
                <a:gd name="connsiteY3" fmla="*/ 18380 h 234344"/>
                <a:gd name="connsiteX4" fmla="*/ 128659 w 128659"/>
                <a:gd name="connsiteY4" fmla="*/ 0 h 234344"/>
                <a:gd name="connsiteX5" fmla="*/ 0 w 128659"/>
                <a:gd name="connsiteY5" fmla="*/ 0 h 2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9" h="234344">
                  <a:moveTo>
                    <a:pt x="0" y="0"/>
                  </a:moveTo>
                  <a:cubicBezTo>
                    <a:pt x="1532" y="78115"/>
                    <a:pt x="3063" y="156229"/>
                    <a:pt x="4595" y="234344"/>
                  </a:cubicBezTo>
                  <a:lnTo>
                    <a:pt x="105684" y="229749"/>
                  </a:lnTo>
                  <a:cubicBezTo>
                    <a:pt x="107216" y="159293"/>
                    <a:pt x="108747" y="88836"/>
                    <a:pt x="110279" y="18380"/>
                  </a:cubicBezTo>
                  <a:lnTo>
                    <a:pt x="128659" y="0"/>
                  </a:lnTo>
                  <a:lnTo>
                    <a:pt x="0"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5C03589C-E825-4F70-9391-4CF7ED5E3D48}"/>
                </a:ext>
              </a:extLst>
            </p:cNvPr>
            <p:cNvSpPr/>
            <p:nvPr/>
          </p:nvSpPr>
          <p:spPr>
            <a:xfrm>
              <a:off x="2366412" y="3539389"/>
              <a:ext cx="158020" cy="73013"/>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orme libre : forme 64">
              <a:extLst>
                <a:ext uri="{FF2B5EF4-FFF2-40B4-BE49-F238E27FC236}">
                  <a16:creationId xmlns:a16="http://schemas.microsoft.com/office/drawing/2014/main" id="{A478C917-8EC9-4BF2-B9DB-D629EF7F4E2C}"/>
                </a:ext>
              </a:extLst>
            </p:cNvPr>
            <p:cNvSpPr/>
            <p:nvPr/>
          </p:nvSpPr>
          <p:spPr>
            <a:xfrm>
              <a:off x="2353559" y="4279769"/>
              <a:ext cx="185394" cy="91126"/>
            </a:xfrm>
            <a:custGeom>
              <a:avLst/>
              <a:gdLst>
                <a:gd name="connsiteX0" fmla="*/ 0 w 185394"/>
                <a:gd name="connsiteY0" fmla="*/ 0 h 91126"/>
                <a:gd name="connsiteX1" fmla="*/ 3142 w 185394"/>
                <a:gd name="connsiteY1" fmla="*/ 91126 h 91126"/>
                <a:gd name="connsiteX2" fmla="*/ 47134 w 185394"/>
                <a:gd name="connsiteY2" fmla="*/ 31423 h 91126"/>
                <a:gd name="connsiteX3" fmla="*/ 113121 w 185394"/>
                <a:gd name="connsiteY3" fmla="*/ 28280 h 91126"/>
                <a:gd name="connsiteX4" fmla="*/ 169682 w 185394"/>
                <a:gd name="connsiteY4" fmla="*/ 78557 h 91126"/>
                <a:gd name="connsiteX5" fmla="*/ 185394 w 185394"/>
                <a:gd name="connsiteY5" fmla="*/ 81699 h 91126"/>
                <a:gd name="connsiteX6" fmla="*/ 179109 w 185394"/>
                <a:gd name="connsiteY6" fmla="*/ 12569 h 91126"/>
                <a:gd name="connsiteX7" fmla="*/ 0 w 185394"/>
                <a:gd name="connsiteY7" fmla="*/ 0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4" h="91126">
                  <a:moveTo>
                    <a:pt x="0" y="0"/>
                  </a:moveTo>
                  <a:lnTo>
                    <a:pt x="3142" y="91126"/>
                  </a:lnTo>
                  <a:lnTo>
                    <a:pt x="47134" y="31423"/>
                  </a:lnTo>
                  <a:lnTo>
                    <a:pt x="113121" y="28280"/>
                  </a:lnTo>
                  <a:lnTo>
                    <a:pt x="169682" y="78557"/>
                  </a:lnTo>
                  <a:lnTo>
                    <a:pt x="185394" y="81699"/>
                  </a:lnTo>
                  <a:lnTo>
                    <a:pt x="179109" y="12569"/>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 name="Groupe 65">
              <a:extLst>
                <a:ext uri="{FF2B5EF4-FFF2-40B4-BE49-F238E27FC236}">
                  <a16:creationId xmlns:a16="http://schemas.microsoft.com/office/drawing/2014/main" id="{BB381BDF-5823-44C7-85EE-CCFAB6E8FF6D}"/>
                </a:ext>
              </a:extLst>
            </p:cNvPr>
            <p:cNvGrpSpPr/>
            <p:nvPr/>
          </p:nvGrpSpPr>
          <p:grpSpPr>
            <a:xfrm>
              <a:off x="2208246" y="2208273"/>
              <a:ext cx="4784225" cy="2395892"/>
              <a:chOff x="2208246" y="2208273"/>
              <a:chExt cx="4784225" cy="2395892"/>
            </a:xfrm>
          </p:grpSpPr>
          <p:sp>
            <p:nvSpPr>
              <p:cNvPr id="67" name="Forme libre : forme 66">
                <a:extLst>
                  <a:ext uri="{FF2B5EF4-FFF2-40B4-BE49-F238E27FC236}">
                    <a16:creationId xmlns:a16="http://schemas.microsoft.com/office/drawing/2014/main" id="{2ECCF201-7AA3-4320-BAF7-9361BCD2688D}"/>
                  </a:ext>
                </a:extLst>
              </p:cNvPr>
              <p:cNvSpPr/>
              <p:nvPr/>
            </p:nvSpPr>
            <p:spPr>
              <a:xfrm>
                <a:off x="2208246" y="2208273"/>
                <a:ext cx="889517" cy="1574687"/>
              </a:xfrm>
              <a:custGeom>
                <a:avLst/>
                <a:gdLst>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24947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04800 h 1548881"/>
                  <a:gd name="connsiteX9" fmla="*/ 601557 w 881476"/>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13529 h 1548881"/>
                  <a:gd name="connsiteX9" fmla="*/ 601557 w 881476"/>
                  <a:gd name="connsiteY9" fmla="*/ 0 h 1548881"/>
                  <a:gd name="connsiteX0" fmla="*/ 592761 w 872680"/>
                  <a:gd name="connsiteY0" fmla="*/ 0 h 1548881"/>
                  <a:gd name="connsiteX1" fmla="*/ 810476 w 872680"/>
                  <a:gd name="connsiteY1" fmla="*/ 12441 h 1548881"/>
                  <a:gd name="connsiteX2" fmla="*/ 808653 w 872680"/>
                  <a:gd name="connsiteY2" fmla="*/ 1316218 h 1548881"/>
                  <a:gd name="connsiteX3" fmla="*/ 866459 w 872680"/>
                  <a:gd name="connsiteY3" fmla="*/ 1311854 h 1548881"/>
                  <a:gd name="connsiteX4" fmla="*/ 872680 w 872680"/>
                  <a:gd name="connsiteY4" fmla="*/ 1536441 h 1548881"/>
                  <a:gd name="connsiteX5" fmla="*/ 474574 w 872680"/>
                  <a:gd name="connsiteY5" fmla="*/ 1548881 h 1548881"/>
                  <a:gd name="connsiteX6" fmla="*/ 474574 w 872680"/>
                  <a:gd name="connsiteY6" fmla="*/ 1293845 h 1548881"/>
                  <a:gd name="connsiteX7" fmla="*/ 0 w 872680"/>
                  <a:gd name="connsiteY7" fmla="*/ 1286319 h 1548881"/>
                  <a:gd name="connsiteX8" fmla="*/ 8043 w 872680"/>
                  <a:gd name="connsiteY8" fmla="*/ 313529 h 1548881"/>
                  <a:gd name="connsiteX9" fmla="*/ 592761 w 872680"/>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12441 w 877078"/>
                  <a:gd name="connsiteY8" fmla="*/ 313529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8042 w 877078"/>
                  <a:gd name="connsiteY8" fmla="*/ 313529 h 1548881"/>
                  <a:gd name="connsiteX9" fmla="*/ 597159 w 877078"/>
                  <a:gd name="connsiteY9" fmla="*/ 0 h 1548881"/>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8972 w 877078"/>
                  <a:gd name="connsiteY6" fmla="*/ 1281404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0176 w 877078"/>
                  <a:gd name="connsiteY6" fmla="*/ 1285768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40804"/>
                  <a:gd name="connsiteX1" fmla="*/ 814874 w 877078"/>
                  <a:gd name="connsiteY1" fmla="*/ 0 h 1540804"/>
                  <a:gd name="connsiteX2" fmla="*/ 813051 w 877078"/>
                  <a:gd name="connsiteY2" fmla="*/ 1303777 h 1540804"/>
                  <a:gd name="connsiteX3" fmla="*/ 870857 w 877078"/>
                  <a:gd name="connsiteY3" fmla="*/ 1299413 h 1540804"/>
                  <a:gd name="connsiteX4" fmla="*/ 877078 w 877078"/>
                  <a:gd name="connsiteY4" fmla="*/ 1524000 h 1540804"/>
                  <a:gd name="connsiteX5" fmla="*/ 470176 w 877078"/>
                  <a:gd name="connsiteY5" fmla="*/ 1540804 h 1540804"/>
                  <a:gd name="connsiteX6" fmla="*/ 470176 w 877078"/>
                  <a:gd name="connsiteY6" fmla="*/ 1285768 h 1540804"/>
                  <a:gd name="connsiteX7" fmla="*/ 0 w 877078"/>
                  <a:gd name="connsiteY7" fmla="*/ 1282607 h 1540804"/>
                  <a:gd name="connsiteX8" fmla="*/ 8042 w 877078"/>
                  <a:gd name="connsiteY8" fmla="*/ 301088 h 1540804"/>
                  <a:gd name="connsiteX9" fmla="*/ 597159 w 877078"/>
                  <a:gd name="connsiteY9" fmla="*/ 5017 h 15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78" h="1540804">
                    <a:moveTo>
                      <a:pt x="597159" y="5017"/>
                    </a:moveTo>
                    <a:lnTo>
                      <a:pt x="814874" y="0"/>
                    </a:lnTo>
                    <a:cubicBezTo>
                      <a:pt x="812800" y="437502"/>
                      <a:pt x="815125" y="866275"/>
                      <a:pt x="813051" y="1303777"/>
                    </a:cubicBezTo>
                    <a:lnTo>
                      <a:pt x="870857" y="1299413"/>
                    </a:lnTo>
                    <a:lnTo>
                      <a:pt x="877078" y="1524000"/>
                    </a:lnTo>
                    <a:lnTo>
                      <a:pt x="470176" y="1540804"/>
                    </a:lnTo>
                    <a:lnTo>
                      <a:pt x="470176" y="1285768"/>
                    </a:lnTo>
                    <a:lnTo>
                      <a:pt x="0" y="1282607"/>
                    </a:lnTo>
                    <a:cubicBezTo>
                      <a:pt x="2681" y="955434"/>
                      <a:pt x="5361" y="628261"/>
                      <a:pt x="8042" y="301088"/>
                    </a:cubicBezTo>
                    <a:lnTo>
                      <a:pt x="597159" y="5017"/>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Forme libre : forme 67">
                <a:extLst>
                  <a:ext uri="{FF2B5EF4-FFF2-40B4-BE49-F238E27FC236}">
                    <a16:creationId xmlns:a16="http://schemas.microsoft.com/office/drawing/2014/main" id="{216879CC-F53D-44CA-8F42-CE76F03A72F1}"/>
                  </a:ext>
                </a:extLst>
              </p:cNvPr>
              <p:cNvSpPr/>
              <p:nvPr/>
            </p:nvSpPr>
            <p:spPr>
              <a:xfrm>
                <a:off x="2563996" y="4130882"/>
                <a:ext cx="528422" cy="473283"/>
              </a:xfrm>
              <a:custGeom>
                <a:avLst/>
                <a:gdLst>
                  <a:gd name="connsiteX0" fmla="*/ 528422 w 528422"/>
                  <a:gd name="connsiteY0" fmla="*/ 0 h 473283"/>
                  <a:gd name="connsiteX1" fmla="*/ 523827 w 528422"/>
                  <a:gd name="connsiteY1" fmla="*/ 473283 h 473283"/>
                  <a:gd name="connsiteX2" fmla="*/ 0 w 528422"/>
                  <a:gd name="connsiteY2" fmla="*/ 473283 h 473283"/>
                  <a:gd name="connsiteX3" fmla="*/ 0 w 528422"/>
                  <a:gd name="connsiteY3" fmla="*/ 248129 h 473283"/>
                  <a:gd name="connsiteX4" fmla="*/ 128659 w 528422"/>
                  <a:gd name="connsiteY4" fmla="*/ 243534 h 473283"/>
                  <a:gd name="connsiteX5" fmla="*/ 124064 w 528422"/>
                  <a:gd name="connsiteY5" fmla="*/ 4595 h 473283"/>
                  <a:gd name="connsiteX6" fmla="*/ 528422 w 528422"/>
                  <a:gd name="connsiteY6" fmla="*/ 0 h 4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22" h="473283">
                    <a:moveTo>
                      <a:pt x="528422" y="0"/>
                    </a:moveTo>
                    <a:cubicBezTo>
                      <a:pt x="526890" y="157761"/>
                      <a:pt x="525359" y="315522"/>
                      <a:pt x="523827" y="473283"/>
                    </a:cubicBezTo>
                    <a:lnTo>
                      <a:pt x="0" y="473283"/>
                    </a:lnTo>
                    <a:lnTo>
                      <a:pt x="0" y="248129"/>
                    </a:lnTo>
                    <a:lnTo>
                      <a:pt x="128659" y="243534"/>
                    </a:lnTo>
                    <a:cubicBezTo>
                      <a:pt x="127127" y="163888"/>
                      <a:pt x="125596" y="84241"/>
                      <a:pt x="124064" y="4595"/>
                    </a:cubicBezTo>
                    <a:lnTo>
                      <a:pt x="528422"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Forme libre : forme 68">
                <a:extLst>
                  <a:ext uri="{FF2B5EF4-FFF2-40B4-BE49-F238E27FC236}">
                    <a16:creationId xmlns:a16="http://schemas.microsoft.com/office/drawing/2014/main" id="{2FAF514A-0D8C-47CE-AE98-03065B86622F}"/>
                  </a:ext>
                </a:extLst>
              </p:cNvPr>
              <p:cNvSpPr/>
              <p:nvPr/>
            </p:nvSpPr>
            <p:spPr>
              <a:xfrm>
                <a:off x="3108960" y="3700631"/>
                <a:ext cx="887506" cy="69924"/>
              </a:xfrm>
              <a:custGeom>
                <a:avLst/>
                <a:gdLst>
                  <a:gd name="connsiteX0" fmla="*/ 0 w 887506"/>
                  <a:gd name="connsiteY0" fmla="*/ 0 h 69924"/>
                  <a:gd name="connsiteX1" fmla="*/ 5379 w 887506"/>
                  <a:gd name="connsiteY1" fmla="*/ 69924 h 69924"/>
                  <a:gd name="connsiteX2" fmla="*/ 887506 w 887506"/>
                  <a:gd name="connsiteY2" fmla="*/ 64545 h 69924"/>
                  <a:gd name="connsiteX3" fmla="*/ 887506 w 887506"/>
                  <a:gd name="connsiteY3" fmla="*/ 16136 h 69924"/>
                  <a:gd name="connsiteX4" fmla="*/ 0 w 887506"/>
                  <a:gd name="connsiteY4" fmla="*/ 0 h 6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69924">
                    <a:moveTo>
                      <a:pt x="0" y="0"/>
                    </a:moveTo>
                    <a:lnTo>
                      <a:pt x="5379" y="69924"/>
                    </a:lnTo>
                    <a:lnTo>
                      <a:pt x="887506" y="64545"/>
                    </a:lnTo>
                    <a:lnTo>
                      <a:pt x="887506" y="16136"/>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orme libre : forme 69">
                <a:extLst>
                  <a:ext uri="{FF2B5EF4-FFF2-40B4-BE49-F238E27FC236}">
                    <a16:creationId xmlns:a16="http://schemas.microsoft.com/office/drawing/2014/main" id="{22E54F3B-898F-47BF-99DF-5675A64259BE}"/>
                  </a:ext>
                </a:extLst>
              </p:cNvPr>
              <p:cNvSpPr/>
              <p:nvPr/>
            </p:nvSpPr>
            <p:spPr>
              <a:xfrm>
                <a:off x="3103581" y="3695252"/>
                <a:ext cx="3888890" cy="898263"/>
              </a:xfrm>
              <a:custGeom>
                <a:avLst/>
                <a:gdLst>
                  <a:gd name="connsiteX0" fmla="*/ 0 w 3888890"/>
                  <a:gd name="connsiteY0" fmla="*/ 441063 h 898263"/>
                  <a:gd name="connsiteX1" fmla="*/ 5379 w 3888890"/>
                  <a:gd name="connsiteY1" fmla="*/ 898263 h 898263"/>
                  <a:gd name="connsiteX2" fmla="*/ 3888890 w 3888890"/>
                  <a:gd name="connsiteY2" fmla="*/ 898263 h 898263"/>
                  <a:gd name="connsiteX3" fmla="*/ 3872753 w 3888890"/>
                  <a:gd name="connsiteY3" fmla="*/ 0 h 898263"/>
                  <a:gd name="connsiteX4" fmla="*/ 1796527 w 3888890"/>
                  <a:gd name="connsiteY4" fmla="*/ 10757 h 898263"/>
                  <a:gd name="connsiteX5" fmla="*/ 1801906 w 3888890"/>
                  <a:gd name="connsiteY5" fmla="*/ 80682 h 898263"/>
                  <a:gd name="connsiteX6" fmla="*/ 3490857 w 3888890"/>
                  <a:gd name="connsiteY6" fmla="*/ 59167 h 898263"/>
                  <a:gd name="connsiteX7" fmla="*/ 3523130 w 3888890"/>
                  <a:gd name="connsiteY7" fmla="*/ 107576 h 898263"/>
                  <a:gd name="connsiteX8" fmla="*/ 3533887 w 3888890"/>
                  <a:gd name="connsiteY8" fmla="*/ 398033 h 898263"/>
                  <a:gd name="connsiteX9" fmla="*/ 3496235 w 3888890"/>
                  <a:gd name="connsiteY9" fmla="*/ 441063 h 898263"/>
                  <a:gd name="connsiteX10" fmla="*/ 1785770 w 3888890"/>
                  <a:gd name="connsiteY10" fmla="*/ 441063 h 898263"/>
                  <a:gd name="connsiteX11" fmla="*/ 1796527 w 3888890"/>
                  <a:gd name="connsiteY11" fmla="*/ 742277 h 898263"/>
                  <a:gd name="connsiteX12" fmla="*/ 1511450 w 3888890"/>
                  <a:gd name="connsiteY12" fmla="*/ 747656 h 898263"/>
                  <a:gd name="connsiteX13" fmla="*/ 1506071 w 3888890"/>
                  <a:gd name="connsiteY13" fmla="*/ 785308 h 898263"/>
                  <a:gd name="connsiteX14" fmla="*/ 1489934 w 3888890"/>
                  <a:gd name="connsiteY14" fmla="*/ 849854 h 898263"/>
                  <a:gd name="connsiteX15" fmla="*/ 1188720 w 3888890"/>
                  <a:gd name="connsiteY15" fmla="*/ 855233 h 898263"/>
                  <a:gd name="connsiteX16" fmla="*/ 1177963 w 3888890"/>
                  <a:gd name="connsiteY16" fmla="*/ 790687 h 898263"/>
                  <a:gd name="connsiteX17" fmla="*/ 1177963 w 3888890"/>
                  <a:gd name="connsiteY17" fmla="*/ 742277 h 898263"/>
                  <a:gd name="connsiteX18" fmla="*/ 898264 w 3888890"/>
                  <a:gd name="connsiteY18" fmla="*/ 731520 h 898263"/>
                  <a:gd name="connsiteX19" fmla="*/ 887506 w 3888890"/>
                  <a:gd name="connsiteY19" fmla="*/ 392654 h 898263"/>
                  <a:gd name="connsiteX20" fmla="*/ 887506 w 3888890"/>
                  <a:gd name="connsiteY20" fmla="*/ 435684 h 898263"/>
                  <a:gd name="connsiteX21" fmla="*/ 0 w 3888890"/>
                  <a:gd name="connsiteY21" fmla="*/ 441063 h 89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8890" h="898263">
                    <a:moveTo>
                      <a:pt x="0" y="441063"/>
                    </a:moveTo>
                    <a:lnTo>
                      <a:pt x="5379" y="898263"/>
                    </a:lnTo>
                    <a:lnTo>
                      <a:pt x="3888890" y="898263"/>
                    </a:lnTo>
                    <a:lnTo>
                      <a:pt x="3872753" y="0"/>
                    </a:lnTo>
                    <a:lnTo>
                      <a:pt x="1796527" y="10757"/>
                    </a:lnTo>
                    <a:lnTo>
                      <a:pt x="1801906" y="80682"/>
                    </a:lnTo>
                    <a:lnTo>
                      <a:pt x="3490857" y="59167"/>
                    </a:lnTo>
                    <a:lnTo>
                      <a:pt x="3523130" y="107576"/>
                    </a:lnTo>
                    <a:lnTo>
                      <a:pt x="3533887" y="398033"/>
                    </a:lnTo>
                    <a:lnTo>
                      <a:pt x="3496235" y="441063"/>
                    </a:lnTo>
                    <a:lnTo>
                      <a:pt x="1785770" y="441063"/>
                    </a:lnTo>
                    <a:lnTo>
                      <a:pt x="1796527" y="742277"/>
                    </a:lnTo>
                    <a:lnTo>
                      <a:pt x="1511450" y="747656"/>
                    </a:lnTo>
                    <a:lnTo>
                      <a:pt x="1506071" y="785308"/>
                    </a:lnTo>
                    <a:lnTo>
                      <a:pt x="1489934" y="849854"/>
                    </a:lnTo>
                    <a:lnTo>
                      <a:pt x="1188720" y="855233"/>
                    </a:lnTo>
                    <a:lnTo>
                      <a:pt x="1177963" y="790687"/>
                    </a:lnTo>
                    <a:lnTo>
                      <a:pt x="1177963" y="742277"/>
                    </a:lnTo>
                    <a:lnTo>
                      <a:pt x="898264" y="731520"/>
                    </a:lnTo>
                    <a:lnTo>
                      <a:pt x="887506" y="392654"/>
                    </a:lnTo>
                    <a:lnTo>
                      <a:pt x="887506" y="435684"/>
                    </a:lnTo>
                    <a:lnTo>
                      <a:pt x="0" y="441063"/>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71" name="Forme libre : forme 70">
            <a:extLst>
              <a:ext uri="{FF2B5EF4-FFF2-40B4-BE49-F238E27FC236}">
                <a16:creationId xmlns:a16="http://schemas.microsoft.com/office/drawing/2014/main" id="{450763E1-18EA-431B-ADA0-42FFF1C370F6}"/>
              </a:ext>
            </a:extLst>
          </p:cNvPr>
          <p:cNvSpPr/>
          <p:nvPr/>
        </p:nvSpPr>
        <p:spPr>
          <a:xfrm>
            <a:off x="7302250" y="3689349"/>
            <a:ext cx="2379480" cy="883423"/>
          </a:xfrm>
          <a:custGeom>
            <a:avLst/>
            <a:gdLst>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827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55850 w 2368550"/>
              <a:gd name="connsiteY3" fmla="*/ 635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698500 w 2355850"/>
              <a:gd name="connsiteY26" fmla="*/ 5207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334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27050 h 901700"/>
              <a:gd name="connsiteX27" fmla="*/ 704850 w 2355850"/>
              <a:gd name="connsiteY27" fmla="*/ 0 h 901700"/>
              <a:gd name="connsiteX28" fmla="*/ 0 w 235585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30250 w 2362200"/>
              <a:gd name="connsiteY21" fmla="*/ 831850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305 w 2356155"/>
              <a:gd name="connsiteY0" fmla="*/ 0 h 901700"/>
              <a:gd name="connsiteX1" fmla="*/ 5775 w 2356155"/>
              <a:gd name="connsiteY1" fmla="*/ 883423 h 901700"/>
              <a:gd name="connsiteX2" fmla="*/ 2349805 w 2356155"/>
              <a:gd name="connsiteY2" fmla="*/ 901700 h 901700"/>
              <a:gd name="connsiteX3" fmla="*/ 2356155 w 2356155"/>
              <a:gd name="connsiteY3" fmla="*/ 6350 h 901700"/>
              <a:gd name="connsiteX4" fmla="*/ 1661595 w 2356155"/>
              <a:gd name="connsiteY4" fmla="*/ 7123 h 901700"/>
              <a:gd name="connsiteX5" fmla="*/ 1658535 w 2356155"/>
              <a:gd name="connsiteY5" fmla="*/ 543726 h 901700"/>
              <a:gd name="connsiteX6" fmla="*/ 1892605 w 2356155"/>
              <a:gd name="connsiteY6" fmla="*/ 533400 h 901700"/>
              <a:gd name="connsiteX7" fmla="*/ 1894785 w 2356155"/>
              <a:gd name="connsiteY7" fmla="*/ 728648 h 901700"/>
              <a:gd name="connsiteX8" fmla="*/ 1677585 w 2356155"/>
              <a:gd name="connsiteY8" fmla="*/ 724673 h 901700"/>
              <a:gd name="connsiteX9" fmla="*/ 1668824 w 2356155"/>
              <a:gd name="connsiteY9" fmla="*/ 800100 h 901700"/>
              <a:gd name="connsiteX10" fmla="*/ 1657655 w 2356155"/>
              <a:gd name="connsiteY10" fmla="*/ 838200 h 901700"/>
              <a:gd name="connsiteX11" fmla="*/ 1359205 w 2356155"/>
              <a:gd name="connsiteY11" fmla="*/ 844550 h 901700"/>
              <a:gd name="connsiteX12" fmla="*/ 1340155 w 2356155"/>
              <a:gd name="connsiteY12" fmla="*/ 800100 h 901700"/>
              <a:gd name="connsiteX13" fmla="*/ 1346505 w 2356155"/>
              <a:gd name="connsiteY13" fmla="*/ 730250 h 901700"/>
              <a:gd name="connsiteX14" fmla="*/ 1022655 w 2356155"/>
              <a:gd name="connsiteY14" fmla="*/ 730250 h 901700"/>
              <a:gd name="connsiteX15" fmla="*/ 1022655 w 2356155"/>
              <a:gd name="connsiteY15" fmla="*/ 787400 h 901700"/>
              <a:gd name="connsiteX16" fmla="*/ 1011485 w 2356155"/>
              <a:gd name="connsiteY16" fmla="*/ 846924 h 901700"/>
              <a:gd name="connsiteX17" fmla="*/ 889305 w 2356155"/>
              <a:gd name="connsiteY17" fmla="*/ 844550 h 901700"/>
              <a:gd name="connsiteX18" fmla="*/ 886014 w 2356155"/>
              <a:gd name="connsiteY18" fmla="*/ 774700 h 901700"/>
              <a:gd name="connsiteX19" fmla="*/ 838505 w 2356155"/>
              <a:gd name="connsiteY19" fmla="*/ 768350 h 901700"/>
              <a:gd name="connsiteX20" fmla="*/ 838505 w 2356155"/>
              <a:gd name="connsiteY20" fmla="*/ 831850 h 901700"/>
              <a:gd name="connsiteX21" fmla="*/ 704504 w 2356155"/>
              <a:gd name="connsiteY21" fmla="*/ 843776 h 901700"/>
              <a:gd name="connsiteX22" fmla="*/ 698805 w 2356155"/>
              <a:gd name="connsiteY22" fmla="*/ 806450 h 901700"/>
              <a:gd name="connsiteX23" fmla="*/ 686105 w 2356155"/>
              <a:gd name="connsiteY23" fmla="*/ 723900 h 901700"/>
              <a:gd name="connsiteX24" fmla="*/ 476555 w 2356155"/>
              <a:gd name="connsiteY24" fmla="*/ 730250 h 901700"/>
              <a:gd name="connsiteX25" fmla="*/ 470205 w 2356155"/>
              <a:gd name="connsiteY25" fmla="*/ 533400 h 901700"/>
              <a:gd name="connsiteX26" fmla="*/ 705155 w 2356155"/>
              <a:gd name="connsiteY26" fmla="*/ 527050 h 901700"/>
              <a:gd name="connsiteX27" fmla="*/ 705155 w 2356155"/>
              <a:gd name="connsiteY27" fmla="*/ 0 h 901700"/>
              <a:gd name="connsiteX28" fmla="*/ 305 w 2356155"/>
              <a:gd name="connsiteY28" fmla="*/ 0 h 901700"/>
              <a:gd name="connsiteX0" fmla="*/ 305 w 2358161"/>
              <a:gd name="connsiteY0" fmla="*/ 0 h 897724"/>
              <a:gd name="connsiteX1" fmla="*/ 5775 w 2358161"/>
              <a:gd name="connsiteY1" fmla="*/ 883423 h 897724"/>
              <a:gd name="connsiteX2" fmla="*/ 2357686 w 2358161"/>
              <a:gd name="connsiteY2" fmla="*/ 897724 h 897724"/>
              <a:gd name="connsiteX3" fmla="*/ 2356155 w 2358161"/>
              <a:gd name="connsiteY3" fmla="*/ 6350 h 897724"/>
              <a:gd name="connsiteX4" fmla="*/ 1661595 w 2358161"/>
              <a:gd name="connsiteY4" fmla="*/ 7123 h 897724"/>
              <a:gd name="connsiteX5" fmla="*/ 1658535 w 2358161"/>
              <a:gd name="connsiteY5" fmla="*/ 543726 h 897724"/>
              <a:gd name="connsiteX6" fmla="*/ 1892605 w 2358161"/>
              <a:gd name="connsiteY6" fmla="*/ 533400 h 897724"/>
              <a:gd name="connsiteX7" fmla="*/ 1894785 w 2358161"/>
              <a:gd name="connsiteY7" fmla="*/ 728648 h 897724"/>
              <a:gd name="connsiteX8" fmla="*/ 1677585 w 2358161"/>
              <a:gd name="connsiteY8" fmla="*/ 724673 h 897724"/>
              <a:gd name="connsiteX9" fmla="*/ 1668824 w 2358161"/>
              <a:gd name="connsiteY9" fmla="*/ 800100 h 897724"/>
              <a:gd name="connsiteX10" fmla="*/ 1657655 w 2358161"/>
              <a:gd name="connsiteY10" fmla="*/ 838200 h 897724"/>
              <a:gd name="connsiteX11" fmla="*/ 1359205 w 2358161"/>
              <a:gd name="connsiteY11" fmla="*/ 844550 h 897724"/>
              <a:gd name="connsiteX12" fmla="*/ 1340155 w 2358161"/>
              <a:gd name="connsiteY12" fmla="*/ 800100 h 897724"/>
              <a:gd name="connsiteX13" fmla="*/ 1346505 w 2358161"/>
              <a:gd name="connsiteY13" fmla="*/ 730250 h 897724"/>
              <a:gd name="connsiteX14" fmla="*/ 1022655 w 2358161"/>
              <a:gd name="connsiteY14" fmla="*/ 730250 h 897724"/>
              <a:gd name="connsiteX15" fmla="*/ 1022655 w 2358161"/>
              <a:gd name="connsiteY15" fmla="*/ 787400 h 897724"/>
              <a:gd name="connsiteX16" fmla="*/ 1011485 w 2358161"/>
              <a:gd name="connsiteY16" fmla="*/ 846924 h 897724"/>
              <a:gd name="connsiteX17" fmla="*/ 889305 w 2358161"/>
              <a:gd name="connsiteY17" fmla="*/ 844550 h 897724"/>
              <a:gd name="connsiteX18" fmla="*/ 886014 w 2358161"/>
              <a:gd name="connsiteY18" fmla="*/ 774700 h 897724"/>
              <a:gd name="connsiteX19" fmla="*/ 838505 w 2358161"/>
              <a:gd name="connsiteY19" fmla="*/ 768350 h 897724"/>
              <a:gd name="connsiteX20" fmla="*/ 838505 w 2358161"/>
              <a:gd name="connsiteY20" fmla="*/ 831850 h 897724"/>
              <a:gd name="connsiteX21" fmla="*/ 704504 w 2358161"/>
              <a:gd name="connsiteY21" fmla="*/ 843776 h 897724"/>
              <a:gd name="connsiteX22" fmla="*/ 698805 w 2358161"/>
              <a:gd name="connsiteY22" fmla="*/ 806450 h 897724"/>
              <a:gd name="connsiteX23" fmla="*/ 686105 w 2358161"/>
              <a:gd name="connsiteY23" fmla="*/ 723900 h 897724"/>
              <a:gd name="connsiteX24" fmla="*/ 476555 w 2358161"/>
              <a:gd name="connsiteY24" fmla="*/ 730250 h 897724"/>
              <a:gd name="connsiteX25" fmla="*/ 470205 w 2358161"/>
              <a:gd name="connsiteY25" fmla="*/ 533400 h 897724"/>
              <a:gd name="connsiteX26" fmla="*/ 705155 w 2358161"/>
              <a:gd name="connsiteY26" fmla="*/ 527050 h 897724"/>
              <a:gd name="connsiteX27" fmla="*/ 705155 w 2358161"/>
              <a:gd name="connsiteY27" fmla="*/ 0 h 897724"/>
              <a:gd name="connsiteX28" fmla="*/ 305 w 2358161"/>
              <a:gd name="connsiteY28" fmla="*/ 0 h 897724"/>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8161" h="883423">
                <a:moveTo>
                  <a:pt x="305" y="0"/>
                </a:moveTo>
                <a:cubicBezTo>
                  <a:pt x="-1812" y="298450"/>
                  <a:pt x="7892" y="584973"/>
                  <a:pt x="5775" y="883423"/>
                </a:cubicBezTo>
                <a:lnTo>
                  <a:pt x="2357686" y="881821"/>
                </a:lnTo>
                <a:cubicBezTo>
                  <a:pt x="2359803" y="583371"/>
                  <a:pt x="2354038" y="304800"/>
                  <a:pt x="2356155" y="6350"/>
                </a:cubicBezTo>
                <a:lnTo>
                  <a:pt x="1661595" y="7123"/>
                </a:lnTo>
                <a:cubicBezTo>
                  <a:pt x="1660575" y="185991"/>
                  <a:pt x="1659555" y="368834"/>
                  <a:pt x="1658535" y="543726"/>
                </a:cubicBezTo>
                <a:lnTo>
                  <a:pt x="1892605" y="533400"/>
                </a:lnTo>
                <a:cubicBezTo>
                  <a:pt x="1893332" y="598483"/>
                  <a:pt x="1894058" y="663565"/>
                  <a:pt x="1894785" y="728648"/>
                </a:cubicBezTo>
                <a:lnTo>
                  <a:pt x="1677585" y="724673"/>
                </a:lnTo>
                <a:cubicBezTo>
                  <a:pt x="1677292" y="749815"/>
                  <a:pt x="1669117" y="774958"/>
                  <a:pt x="1668824" y="800100"/>
                </a:cubicBezTo>
                <a:lnTo>
                  <a:pt x="1657655" y="838200"/>
                </a:lnTo>
                <a:lnTo>
                  <a:pt x="1359205" y="844550"/>
                </a:lnTo>
                <a:lnTo>
                  <a:pt x="1340155" y="800100"/>
                </a:lnTo>
                <a:lnTo>
                  <a:pt x="1346505" y="730250"/>
                </a:lnTo>
                <a:lnTo>
                  <a:pt x="1022655" y="730250"/>
                </a:lnTo>
                <a:lnTo>
                  <a:pt x="1022655" y="787400"/>
                </a:lnTo>
                <a:lnTo>
                  <a:pt x="1011485" y="846924"/>
                </a:lnTo>
                <a:lnTo>
                  <a:pt x="889305" y="844550"/>
                </a:lnTo>
                <a:lnTo>
                  <a:pt x="886014" y="774700"/>
                </a:lnTo>
                <a:lnTo>
                  <a:pt x="838505" y="768350"/>
                </a:lnTo>
                <a:lnTo>
                  <a:pt x="838505" y="831850"/>
                </a:lnTo>
                <a:lnTo>
                  <a:pt x="704504" y="843776"/>
                </a:lnTo>
                <a:lnTo>
                  <a:pt x="698805" y="806450"/>
                </a:lnTo>
                <a:lnTo>
                  <a:pt x="686105" y="723900"/>
                </a:lnTo>
                <a:lnTo>
                  <a:pt x="476555" y="730250"/>
                </a:lnTo>
                <a:lnTo>
                  <a:pt x="470205" y="533400"/>
                </a:lnTo>
                <a:lnTo>
                  <a:pt x="705155" y="527050"/>
                </a:lnTo>
                <a:cubicBezTo>
                  <a:pt x="707272" y="353483"/>
                  <a:pt x="703038" y="173567"/>
                  <a:pt x="705155" y="0"/>
                </a:cubicBezTo>
                <a:lnTo>
                  <a:pt x="305"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à coins arrondis 16">
            <a:extLst>
              <a:ext uri="{FF2B5EF4-FFF2-40B4-BE49-F238E27FC236}">
                <a16:creationId xmlns:a16="http://schemas.microsoft.com/office/drawing/2014/main" id="{95C488CC-BCF2-414C-ACCF-A1CAC3A7EA02}"/>
              </a:ext>
            </a:extLst>
          </p:cNvPr>
          <p:cNvSpPr/>
          <p:nvPr/>
        </p:nvSpPr>
        <p:spPr>
          <a:xfrm>
            <a:off x="6272121" y="148031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6</a:t>
            </a:r>
          </a:p>
        </p:txBody>
      </p:sp>
      <p:sp>
        <p:nvSpPr>
          <p:cNvPr id="73" name="Forme libre : forme 72">
            <a:extLst>
              <a:ext uri="{FF2B5EF4-FFF2-40B4-BE49-F238E27FC236}">
                <a16:creationId xmlns:a16="http://schemas.microsoft.com/office/drawing/2014/main" id="{A2909528-49CA-470B-82FD-78DC49C20AB5}"/>
              </a:ext>
            </a:extLst>
          </p:cNvPr>
          <p:cNvSpPr/>
          <p:nvPr/>
        </p:nvSpPr>
        <p:spPr>
          <a:xfrm>
            <a:off x="1847461" y="3769567"/>
            <a:ext cx="4795935" cy="360784"/>
          </a:xfrm>
          <a:custGeom>
            <a:avLst/>
            <a:gdLst>
              <a:gd name="connsiteX0" fmla="*/ 0 w 4795935"/>
              <a:gd name="connsiteY0" fmla="*/ 24882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0 w 4795935"/>
              <a:gd name="connsiteY7" fmla="*/ 24882 h 360784"/>
              <a:gd name="connsiteX0" fmla="*/ 6220 w 4795935"/>
              <a:gd name="connsiteY0" fmla="*/ 12441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6220 w 4795935"/>
              <a:gd name="connsiteY7" fmla="*/ 12441 h 3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935" h="360784">
                <a:moveTo>
                  <a:pt x="6220" y="12441"/>
                </a:moveTo>
                <a:lnTo>
                  <a:pt x="0" y="335902"/>
                </a:lnTo>
                <a:lnTo>
                  <a:pt x="37323" y="360784"/>
                </a:lnTo>
                <a:lnTo>
                  <a:pt x="4752392" y="360784"/>
                </a:lnTo>
                <a:lnTo>
                  <a:pt x="4789715" y="329682"/>
                </a:lnTo>
                <a:lnTo>
                  <a:pt x="4795935" y="43543"/>
                </a:lnTo>
                <a:lnTo>
                  <a:pt x="4739951" y="0"/>
                </a:lnTo>
                <a:lnTo>
                  <a:pt x="6220" y="12441"/>
                </a:lnTo>
                <a:close/>
              </a:path>
            </a:pathLst>
          </a:cu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0ABCADD2-992A-45E4-9049-49FB0F088E98}"/>
              </a:ext>
            </a:extLst>
          </p:cNvPr>
          <p:cNvSpPr/>
          <p:nvPr/>
        </p:nvSpPr>
        <p:spPr>
          <a:xfrm>
            <a:off x="2148447" y="3892345"/>
            <a:ext cx="108000" cy="108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C6616820-D776-4040-8D28-1FC3A7475C97}"/>
              </a:ext>
            </a:extLst>
          </p:cNvPr>
          <p:cNvSpPr/>
          <p:nvPr/>
        </p:nvSpPr>
        <p:spPr>
          <a:xfrm>
            <a:off x="8307654" y="3739071"/>
            <a:ext cx="360000" cy="360000"/>
          </a:xfrm>
          <a:prstGeom prst="ellipse">
            <a:avLst/>
          </a:prstGeom>
          <a:solidFill>
            <a:srgbClr val="0070C0">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2D6A7B49-BC73-42B2-A7A7-386AA0498CA6}"/>
              </a:ext>
            </a:extLst>
          </p:cNvPr>
          <p:cNvSpPr/>
          <p:nvPr/>
        </p:nvSpPr>
        <p:spPr>
          <a:xfrm>
            <a:off x="637708" y="119101"/>
            <a:ext cx="6190438" cy="2062103"/>
          </a:xfrm>
          <a:prstGeom prst="rect">
            <a:avLst/>
          </a:prstGeom>
          <a:solidFill>
            <a:schemeClr val="bg1"/>
          </a:solidFill>
        </p:spPr>
        <p:txBody>
          <a:bodyPr wrap="square">
            <a:spAutoFit/>
          </a:bodyPr>
          <a:lstStyle/>
          <a:p>
            <a:pPr algn="ctr"/>
            <a:r>
              <a:rPr lang="fr-FR" sz="3200" b="1" dirty="0">
                <a:solidFill>
                  <a:schemeClr val="accent5">
                    <a:lumMod val="50000"/>
                  </a:schemeClr>
                </a:solidFill>
              </a:rPr>
              <a:t>2) -Par quel moyen s'effectue la manœuvre de la vis (05) :</a:t>
            </a:r>
          </a:p>
          <a:p>
            <a:pPr algn="ctr"/>
            <a:endParaRPr lang="fr-FR" sz="3200" b="1" dirty="0">
              <a:solidFill>
                <a:schemeClr val="accent5">
                  <a:lumMod val="50000"/>
                </a:schemeClr>
              </a:solidFill>
            </a:endParaRPr>
          </a:p>
          <a:p>
            <a:pPr algn="ctr"/>
            <a:endParaRPr lang="fr-FR" sz="3200" b="1" dirty="0">
              <a:solidFill>
                <a:schemeClr val="accent5">
                  <a:lumMod val="50000"/>
                </a:schemeClr>
              </a:solidFill>
            </a:endParaRPr>
          </a:p>
        </p:txBody>
      </p:sp>
      <p:sp>
        <p:nvSpPr>
          <p:cNvPr id="77" name="Rectangle à coins arrondis 16">
            <a:extLst>
              <a:ext uri="{FF2B5EF4-FFF2-40B4-BE49-F238E27FC236}">
                <a16:creationId xmlns:a16="http://schemas.microsoft.com/office/drawing/2014/main" id="{E482B622-4E6B-42CE-9BD6-68ADCB12F9AC}"/>
              </a:ext>
            </a:extLst>
          </p:cNvPr>
          <p:cNvSpPr/>
          <p:nvPr/>
        </p:nvSpPr>
        <p:spPr>
          <a:xfrm>
            <a:off x="5250396" y="5425120"/>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5</a:t>
            </a:r>
          </a:p>
        </p:txBody>
      </p:sp>
      <p:sp>
        <p:nvSpPr>
          <p:cNvPr id="78" name="Rectangle à coins arrondis 16">
            <a:extLst>
              <a:ext uri="{FF2B5EF4-FFF2-40B4-BE49-F238E27FC236}">
                <a16:creationId xmlns:a16="http://schemas.microsoft.com/office/drawing/2014/main" id="{F3FE688A-3F93-4DC9-A55E-58333AC7514C}"/>
              </a:ext>
            </a:extLst>
          </p:cNvPr>
          <p:cNvSpPr/>
          <p:nvPr/>
        </p:nvSpPr>
        <p:spPr>
          <a:xfrm>
            <a:off x="4184248" y="3428999"/>
            <a:ext cx="536630" cy="1175165"/>
          </a:xfrm>
          <a:prstGeom prst="roundRect">
            <a:avLst>
              <a:gd name="adj" fmla="val 32698"/>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Rectangle à coins arrondis 16">
            <a:extLst>
              <a:ext uri="{FF2B5EF4-FFF2-40B4-BE49-F238E27FC236}">
                <a16:creationId xmlns:a16="http://schemas.microsoft.com/office/drawing/2014/main" id="{9A0786D4-D89C-4FAC-9B89-76114BC5D6A9}"/>
              </a:ext>
            </a:extLst>
          </p:cNvPr>
          <p:cNvSpPr/>
          <p:nvPr/>
        </p:nvSpPr>
        <p:spPr>
          <a:xfrm rot="5400000">
            <a:off x="8301868" y="3856469"/>
            <a:ext cx="430075" cy="1175165"/>
          </a:xfrm>
          <a:prstGeom prst="roundRect">
            <a:avLst>
              <a:gd name="adj" fmla="val 32698"/>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0" name="Image 79">
            <a:extLst>
              <a:ext uri="{FF2B5EF4-FFF2-40B4-BE49-F238E27FC236}">
                <a16:creationId xmlns:a16="http://schemas.microsoft.com/office/drawing/2014/main" id="{72AC578B-7E0C-48B9-8C07-2DB78930DCF7}"/>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11944" y="1241764"/>
            <a:ext cx="4358192" cy="2695118"/>
          </a:xfrm>
          <a:prstGeom prst="rect">
            <a:avLst/>
          </a:prstGeom>
          <a:effectLst>
            <a:outerShdw blurRad="63500" sx="102000" sy="102000" algn="ctr" rotWithShape="0">
              <a:prstClr val="black">
                <a:alpha val="40000"/>
              </a:prstClr>
            </a:outerShdw>
          </a:effectLst>
        </p:spPr>
      </p:pic>
      <p:sp>
        <p:nvSpPr>
          <p:cNvPr id="81" name="Rectangle à coins arrondis 16">
            <a:extLst>
              <a:ext uri="{FF2B5EF4-FFF2-40B4-BE49-F238E27FC236}">
                <a16:creationId xmlns:a16="http://schemas.microsoft.com/office/drawing/2014/main" id="{754C11AA-912A-4AAA-B396-ADBADD0E85AE}"/>
              </a:ext>
            </a:extLst>
          </p:cNvPr>
          <p:cNvSpPr/>
          <p:nvPr/>
        </p:nvSpPr>
        <p:spPr>
          <a:xfrm rot="10428028">
            <a:off x="5236583" y="2241763"/>
            <a:ext cx="363307" cy="994390"/>
          </a:xfrm>
          <a:prstGeom prst="roundRect">
            <a:avLst>
              <a:gd name="adj" fmla="val 32698"/>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Rectangle : coins arrondis 81">
            <a:extLst>
              <a:ext uri="{FF2B5EF4-FFF2-40B4-BE49-F238E27FC236}">
                <a16:creationId xmlns:a16="http://schemas.microsoft.com/office/drawing/2014/main" id="{008E86B3-5AF2-4134-9B59-3B150D7E6BCF}"/>
              </a:ext>
            </a:extLst>
          </p:cNvPr>
          <p:cNvSpPr/>
          <p:nvPr/>
        </p:nvSpPr>
        <p:spPr>
          <a:xfrm>
            <a:off x="795778" y="4723030"/>
            <a:ext cx="8115258" cy="1797555"/>
          </a:xfrm>
          <a:prstGeom prst="roundRect">
            <a:avLst>
              <a:gd name="adj" fmla="val 3950"/>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2854E4AD-3B5E-494A-9337-4FBDB3EEDFC1}"/>
              </a:ext>
            </a:extLst>
          </p:cNvPr>
          <p:cNvSpPr/>
          <p:nvPr/>
        </p:nvSpPr>
        <p:spPr>
          <a:xfrm>
            <a:off x="983659" y="5281607"/>
            <a:ext cx="2581706" cy="707886"/>
          </a:xfrm>
          <a:prstGeom prst="rect">
            <a:avLst/>
          </a:prstGeom>
          <a:solidFill>
            <a:schemeClr val="bg1"/>
          </a:solidFill>
        </p:spPr>
        <p:txBody>
          <a:bodyPr wrap="square">
            <a:spAutoFit/>
          </a:bodyPr>
          <a:lstStyle/>
          <a:p>
            <a:pPr algn="ctr"/>
            <a:r>
              <a:rPr lang="fr-FR" sz="4000" b="1" dirty="0">
                <a:solidFill>
                  <a:schemeClr val="accent2">
                    <a:lumMod val="50000"/>
                  </a:schemeClr>
                </a:solidFill>
              </a:rPr>
              <a:t>Clé plate ?</a:t>
            </a:r>
          </a:p>
        </p:txBody>
      </p:sp>
      <p:pic>
        <p:nvPicPr>
          <p:cNvPr id="84" name="Image 83">
            <a:extLst>
              <a:ext uri="{FF2B5EF4-FFF2-40B4-BE49-F238E27FC236}">
                <a16:creationId xmlns:a16="http://schemas.microsoft.com/office/drawing/2014/main" id="{6F94445F-323B-4FF3-A5E6-D3CFD572438F}"/>
              </a:ext>
            </a:extLst>
          </p:cNvPr>
          <p:cNvPicPr>
            <a:picLocks noChangeAspect="1"/>
          </p:cNvPicPr>
          <p:nvPr/>
        </p:nvPicPr>
        <p:blipFill rotWithShape="1">
          <a:blip r:embed="rId12">
            <a:extLst>
              <a:ext uri="{28A0092B-C50C-407E-A947-70E740481C1C}">
                <a14:useLocalDpi xmlns:a14="http://schemas.microsoft.com/office/drawing/2010/main" val="0"/>
              </a:ext>
            </a:extLst>
          </a:blip>
          <a:srcRect l="597" t="35038" r="947" b="36443"/>
          <a:stretch/>
        </p:blipFill>
        <p:spPr>
          <a:xfrm>
            <a:off x="3870953" y="5025026"/>
            <a:ext cx="4407594" cy="1276732"/>
          </a:xfrm>
          <a:prstGeom prst="rect">
            <a:avLst/>
          </a:prstGeom>
        </p:spPr>
      </p:pic>
      <p:sp>
        <p:nvSpPr>
          <p:cNvPr id="86" name="Rectangle 85">
            <a:extLst>
              <a:ext uri="{FF2B5EF4-FFF2-40B4-BE49-F238E27FC236}">
                <a16:creationId xmlns:a16="http://schemas.microsoft.com/office/drawing/2014/main" id="{2639B473-86FF-4B40-8B9C-187CC1462B4A}"/>
              </a:ext>
            </a:extLst>
          </p:cNvPr>
          <p:cNvSpPr/>
          <p:nvPr/>
        </p:nvSpPr>
        <p:spPr>
          <a:xfrm>
            <a:off x="983658" y="5281607"/>
            <a:ext cx="2609467" cy="707886"/>
          </a:xfrm>
          <a:prstGeom prst="rect">
            <a:avLst/>
          </a:prstGeom>
          <a:solidFill>
            <a:schemeClr val="bg1"/>
          </a:solidFill>
        </p:spPr>
        <p:txBody>
          <a:bodyPr wrap="square">
            <a:spAutoFit/>
          </a:bodyPr>
          <a:lstStyle/>
          <a:p>
            <a:pPr algn="ctr"/>
            <a:r>
              <a:rPr lang="fr-FR" sz="4000" b="1" dirty="0">
                <a:solidFill>
                  <a:schemeClr val="accent2">
                    <a:lumMod val="50000"/>
                  </a:schemeClr>
                </a:solidFill>
              </a:rPr>
              <a:t>Clé a pipe ?</a:t>
            </a:r>
          </a:p>
        </p:txBody>
      </p:sp>
      <p:pic>
        <p:nvPicPr>
          <p:cNvPr id="87" name="Image 86">
            <a:extLst>
              <a:ext uri="{FF2B5EF4-FFF2-40B4-BE49-F238E27FC236}">
                <a16:creationId xmlns:a16="http://schemas.microsoft.com/office/drawing/2014/main" id="{68E4311F-9096-4E4D-B7C5-1F13ABF6C3E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8667" b="81778" l="5778" r="96000">
                        <a14:foregroundMark x1="9333" y1="52889" x2="6222" y2="69333"/>
                        <a14:foregroundMark x1="6222" y1="69333" x2="11556" y2="78667"/>
                        <a14:foregroundMark x1="86222" y1="21333" x2="92000" y2="31111"/>
                        <a14:foregroundMark x1="96000" y1="27111" x2="92000" y2="32000"/>
                        <a14:foregroundMark x1="13333" y1="81778" x2="10667" y2="78667"/>
                      </a14:backgroundRemoval>
                    </a14:imgEffect>
                    <a14:imgEffect>
                      <a14:sharpenSoften amount="25000"/>
                    </a14:imgEffect>
                  </a14:imgLayer>
                </a14:imgProps>
              </a:ext>
              <a:ext uri="{28A0092B-C50C-407E-A947-70E740481C1C}">
                <a14:useLocalDpi xmlns:a14="http://schemas.microsoft.com/office/drawing/2010/main" val="0"/>
              </a:ext>
            </a:extLst>
          </a:blip>
          <a:srcRect t="11413" b="10303"/>
          <a:stretch/>
        </p:blipFill>
        <p:spPr>
          <a:xfrm rot="1638884">
            <a:off x="4550224" y="4554137"/>
            <a:ext cx="3086233" cy="2416034"/>
          </a:xfrm>
          <a:prstGeom prst="snip2DiagRect">
            <a:avLst>
              <a:gd name="adj1" fmla="val 50000"/>
              <a:gd name="adj2" fmla="val 7514"/>
            </a:avLst>
          </a:prstGeom>
        </p:spPr>
      </p:pic>
      <p:sp>
        <p:nvSpPr>
          <p:cNvPr id="88" name="Rectangle 87">
            <a:extLst>
              <a:ext uri="{FF2B5EF4-FFF2-40B4-BE49-F238E27FC236}">
                <a16:creationId xmlns:a16="http://schemas.microsoft.com/office/drawing/2014/main" id="{EAC68A2E-DF80-4057-AF4F-7D73F922DFCB}"/>
              </a:ext>
            </a:extLst>
          </p:cNvPr>
          <p:cNvSpPr/>
          <p:nvPr/>
        </p:nvSpPr>
        <p:spPr>
          <a:xfrm>
            <a:off x="983658" y="5281607"/>
            <a:ext cx="3184292" cy="707886"/>
          </a:xfrm>
          <a:prstGeom prst="rect">
            <a:avLst/>
          </a:prstGeom>
          <a:solidFill>
            <a:schemeClr val="bg1"/>
          </a:solidFill>
        </p:spPr>
        <p:txBody>
          <a:bodyPr wrap="square">
            <a:spAutoFit/>
          </a:bodyPr>
          <a:lstStyle/>
          <a:p>
            <a:pPr algn="ctr"/>
            <a:r>
              <a:rPr lang="fr-FR" sz="4000" b="1" dirty="0">
                <a:solidFill>
                  <a:schemeClr val="accent2">
                    <a:lumMod val="50000"/>
                  </a:schemeClr>
                </a:solidFill>
              </a:rPr>
              <a:t>Clé a 6 pans ?</a:t>
            </a:r>
          </a:p>
        </p:txBody>
      </p:sp>
      <p:pic>
        <p:nvPicPr>
          <p:cNvPr id="89" name="Image 88">
            <a:extLst>
              <a:ext uri="{FF2B5EF4-FFF2-40B4-BE49-F238E27FC236}">
                <a16:creationId xmlns:a16="http://schemas.microsoft.com/office/drawing/2014/main" id="{2916ABEF-E3C1-4CBF-BFF5-6A27FE439A2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0000" b="78000" l="18750" r="80000">
                        <a14:foregroundMark x1="76500" y1="29333" x2="76000" y2="36333"/>
                        <a14:foregroundMark x1="80000" y1="36000" x2="78750" y2="31333"/>
                        <a14:foregroundMark x1="79250" y1="31667" x2="66625" y2="22500"/>
                        <a14:foregroundMark x1="66625" y1="22500" x2="59500" y2="20333"/>
                        <a14:foregroundMark x1="59500" y1="20333" x2="53125" y2="24333"/>
                        <a14:foregroundMark x1="53125" y1="24333" x2="59500" y2="25667"/>
                        <a14:foregroundMark x1="59500" y1="25667" x2="65875" y2="24000"/>
                        <a14:foregroundMark x1="65875" y1="24000" x2="66500" y2="24000"/>
                        <a14:foregroundMark x1="23750" y1="67667" x2="19625" y2="74333"/>
                        <a14:foregroundMark x1="19625" y1="74333" x2="25750" y2="73667"/>
                        <a14:foregroundMark x1="22500" y1="77667" x2="23250" y2="78000"/>
                        <a14:foregroundMark x1="64750" y1="20000" x2="57875" y2="20333"/>
                        <a14:foregroundMark x1="57875" y1="20333" x2="51750" y2="24333"/>
                        <a14:foregroundMark x1="51750" y1="24333" x2="56750" y2="21667"/>
                        <a14:foregroundMark x1="52000" y1="26333" x2="18750" y2="73333"/>
                        <a14:foregroundMark x1="18750" y1="73333" x2="18750" y2="73333"/>
                      </a14:backgroundRemoval>
                    </a14:imgEffect>
                  </a14:imgLayer>
                </a14:imgProps>
              </a:ext>
              <a:ext uri="{28A0092B-C50C-407E-A947-70E740481C1C}">
                <a14:useLocalDpi xmlns:a14="http://schemas.microsoft.com/office/drawing/2010/main" val="0"/>
              </a:ext>
            </a:extLst>
          </a:blip>
          <a:srcRect l="16446" t="16209" r="16724" b="16690"/>
          <a:stretch/>
        </p:blipFill>
        <p:spPr>
          <a:xfrm rot="2329543">
            <a:off x="4962365" y="4554763"/>
            <a:ext cx="3212600" cy="2419183"/>
          </a:xfrm>
          <a:prstGeom prst="rect">
            <a:avLst/>
          </a:prstGeom>
        </p:spPr>
      </p:pic>
      <p:sp>
        <p:nvSpPr>
          <p:cNvPr id="90" name="Rectangle 89">
            <a:extLst>
              <a:ext uri="{FF2B5EF4-FFF2-40B4-BE49-F238E27FC236}">
                <a16:creationId xmlns:a16="http://schemas.microsoft.com/office/drawing/2014/main" id="{1FD398B5-71A5-437C-8BF5-348FC259F762}"/>
              </a:ext>
            </a:extLst>
          </p:cNvPr>
          <p:cNvSpPr/>
          <p:nvPr/>
        </p:nvSpPr>
        <p:spPr>
          <a:xfrm>
            <a:off x="983658" y="5281607"/>
            <a:ext cx="3184292" cy="707886"/>
          </a:xfrm>
          <a:prstGeom prst="rect">
            <a:avLst/>
          </a:prstGeom>
          <a:solidFill>
            <a:schemeClr val="bg1"/>
          </a:solidFill>
        </p:spPr>
        <p:txBody>
          <a:bodyPr wrap="square">
            <a:spAutoFit/>
          </a:bodyPr>
          <a:lstStyle/>
          <a:p>
            <a:pPr algn="ctr"/>
            <a:r>
              <a:rPr lang="fr-FR" sz="4000" b="1" dirty="0">
                <a:solidFill>
                  <a:schemeClr val="accent2">
                    <a:lumMod val="50000"/>
                  </a:schemeClr>
                </a:solidFill>
              </a:rPr>
              <a:t>Clé étoile ?</a:t>
            </a:r>
          </a:p>
        </p:txBody>
      </p:sp>
      <p:pic>
        <p:nvPicPr>
          <p:cNvPr id="91" name="Image 90">
            <a:extLst>
              <a:ext uri="{FF2B5EF4-FFF2-40B4-BE49-F238E27FC236}">
                <a16:creationId xmlns:a16="http://schemas.microsoft.com/office/drawing/2014/main" id="{9BA51AB8-E250-43F1-90A8-769A286E896D}"/>
              </a:ext>
            </a:extLst>
          </p:cNvPr>
          <p:cNvPicPr>
            <a:picLocks noChangeAspect="1"/>
          </p:cNvPicPr>
          <p:nvPr/>
        </p:nvPicPr>
        <p:blipFill rotWithShape="1">
          <a:blip r:embed="rId17">
            <a:extLst>
              <a:ext uri="{28A0092B-C50C-407E-A947-70E740481C1C}">
                <a14:useLocalDpi xmlns:a14="http://schemas.microsoft.com/office/drawing/2010/main" val="0"/>
              </a:ext>
            </a:extLst>
          </a:blip>
          <a:srcRect l="3544" t="36106" r="4767" b="36969"/>
          <a:stretch/>
        </p:blipFill>
        <p:spPr>
          <a:xfrm>
            <a:off x="4043955" y="4871799"/>
            <a:ext cx="4747284" cy="1394017"/>
          </a:xfrm>
          <a:prstGeom prst="rect">
            <a:avLst/>
          </a:prstGeom>
        </p:spPr>
      </p:pic>
      <p:sp>
        <p:nvSpPr>
          <p:cNvPr id="92" name="Rectangle 91">
            <a:extLst>
              <a:ext uri="{FF2B5EF4-FFF2-40B4-BE49-F238E27FC236}">
                <a16:creationId xmlns:a16="http://schemas.microsoft.com/office/drawing/2014/main" id="{7EF493E2-0D6D-4DEE-8E2C-9EA7AF5482CF}"/>
              </a:ext>
            </a:extLst>
          </p:cNvPr>
          <p:cNvSpPr/>
          <p:nvPr/>
        </p:nvSpPr>
        <p:spPr>
          <a:xfrm>
            <a:off x="983658" y="5281607"/>
            <a:ext cx="3184292" cy="707886"/>
          </a:xfrm>
          <a:prstGeom prst="rect">
            <a:avLst/>
          </a:prstGeom>
          <a:solidFill>
            <a:schemeClr val="bg1"/>
          </a:solidFill>
        </p:spPr>
        <p:txBody>
          <a:bodyPr wrap="square">
            <a:spAutoFit/>
          </a:bodyPr>
          <a:lstStyle/>
          <a:p>
            <a:pPr algn="ctr"/>
            <a:r>
              <a:rPr lang="fr-FR" sz="4000" b="1" dirty="0">
                <a:solidFill>
                  <a:schemeClr val="accent2">
                    <a:lumMod val="50000"/>
                  </a:schemeClr>
                </a:solidFill>
              </a:rPr>
              <a:t>Tourne vis ?</a:t>
            </a:r>
          </a:p>
        </p:txBody>
      </p:sp>
      <p:pic>
        <p:nvPicPr>
          <p:cNvPr id="93" name="Image 92">
            <a:extLst>
              <a:ext uri="{FF2B5EF4-FFF2-40B4-BE49-F238E27FC236}">
                <a16:creationId xmlns:a16="http://schemas.microsoft.com/office/drawing/2014/main" id="{FDF39A93-BCDA-4551-B3FC-858595B06FBC}"/>
              </a:ext>
            </a:extLst>
          </p:cNvPr>
          <p:cNvPicPr>
            <a:picLocks noChangeAspect="1"/>
          </p:cNvPicPr>
          <p:nvPr/>
        </p:nvPicPr>
        <p:blipFill>
          <a:blip r:embed="rId18">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2410418">
            <a:off x="4878969" y="4070844"/>
            <a:ext cx="3193715" cy="2884324"/>
          </a:xfrm>
          <a:prstGeom prst="rect">
            <a:avLst/>
          </a:prstGeom>
        </p:spPr>
      </p:pic>
      <p:pic>
        <p:nvPicPr>
          <p:cNvPr id="94" name="Image 93">
            <a:extLst>
              <a:ext uri="{FF2B5EF4-FFF2-40B4-BE49-F238E27FC236}">
                <a16:creationId xmlns:a16="http://schemas.microsoft.com/office/drawing/2014/main" id="{2EFD9C51-1B46-4D33-87F3-17CE918D9A96}"/>
              </a:ext>
            </a:extLst>
          </p:cNvPr>
          <p:cNvPicPr>
            <a:picLocks noChangeAspect="1"/>
          </p:cNvPicPr>
          <p:nvPr/>
        </p:nvPicPr>
        <p:blipFill>
          <a:blip r:embed="rId19">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val="0"/>
              </a:ext>
            </a:extLst>
          </a:blip>
          <a:stretch>
            <a:fillRect/>
          </a:stretch>
        </p:blipFill>
        <p:spPr>
          <a:xfrm>
            <a:off x="679518" y="3753797"/>
            <a:ext cx="3548733" cy="2428081"/>
          </a:xfrm>
          <a:prstGeom prst="rect">
            <a:avLst/>
          </a:prstGeom>
        </p:spPr>
      </p:pic>
      <p:pic>
        <p:nvPicPr>
          <p:cNvPr id="95" name="Image 94">
            <a:extLst>
              <a:ext uri="{FF2B5EF4-FFF2-40B4-BE49-F238E27FC236}">
                <a16:creationId xmlns:a16="http://schemas.microsoft.com/office/drawing/2014/main" id="{5A495DD0-959B-4351-9971-5E8BB951D305}"/>
              </a:ext>
            </a:extLst>
          </p:cNvPr>
          <p:cNvPicPr>
            <a:picLocks noChangeAspect="1"/>
          </p:cNvPicPr>
          <p:nvPr/>
        </p:nvPicPr>
        <p:blipFill>
          <a:blip r:embed="rId18">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7911056">
            <a:off x="4286199" y="3447329"/>
            <a:ext cx="2403100" cy="2170300"/>
          </a:xfrm>
          <a:prstGeom prst="rect">
            <a:avLst/>
          </a:prstGeom>
        </p:spPr>
      </p:pic>
      <p:sp>
        <p:nvSpPr>
          <p:cNvPr id="96" name="Rectangle 95">
            <a:extLst>
              <a:ext uri="{FF2B5EF4-FFF2-40B4-BE49-F238E27FC236}">
                <a16:creationId xmlns:a16="http://schemas.microsoft.com/office/drawing/2014/main" id="{66DE1E79-5086-4669-B58D-14F447EBDFF0}"/>
              </a:ext>
            </a:extLst>
          </p:cNvPr>
          <p:cNvSpPr/>
          <p:nvPr/>
        </p:nvSpPr>
        <p:spPr>
          <a:xfrm>
            <a:off x="3382881" y="5128463"/>
            <a:ext cx="727789" cy="707886"/>
          </a:xfrm>
          <a:prstGeom prst="rect">
            <a:avLst/>
          </a:prstGeom>
          <a:noFill/>
        </p:spPr>
        <p:txBody>
          <a:bodyPr wrap="square">
            <a:spAutoFit/>
          </a:bodyPr>
          <a:lstStyle/>
          <a:p>
            <a:pPr algn="ctr"/>
            <a:r>
              <a:rPr lang="fr-FR" sz="4000" b="1" dirty="0">
                <a:solidFill>
                  <a:srgbClr val="FF0000"/>
                </a:solidFill>
              </a:rPr>
              <a:t>X </a:t>
            </a:r>
          </a:p>
        </p:txBody>
      </p:sp>
    </p:spTree>
    <p:extLst>
      <p:ext uri="{BB962C8B-B14F-4D97-AF65-F5344CB8AC3E}">
        <p14:creationId xmlns:p14="http://schemas.microsoft.com/office/powerpoint/2010/main" val="51814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par>
                          <p:cTn id="8" fill="hold">
                            <p:stCondLst>
                              <p:cond delay="2800"/>
                            </p:stCondLst>
                            <p:childTnLst>
                              <p:par>
                                <p:cTn id="9" presetID="45"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2000"/>
                                        <p:tgtEl>
                                          <p:spTgt spid="77"/>
                                        </p:tgtEl>
                                      </p:cBhvr>
                                    </p:animEffect>
                                    <p:anim calcmode="lin" valueType="num">
                                      <p:cBhvr>
                                        <p:cTn id="12" dur="2000" fill="hold"/>
                                        <p:tgtEl>
                                          <p:spTgt spid="77"/>
                                        </p:tgtEl>
                                        <p:attrNameLst>
                                          <p:attrName>ppt_w</p:attrName>
                                        </p:attrNameLst>
                                      </p:cBhvr>
                                      <p:tavLst>
                                        <p:tav tm="0" fmla="#ppt_w*sin(2.5*pi*$)">
                                          <p:val>
                                            <p:fltVal val="0"/>
                                          </p:val>
                                        </p:tav>
                                        <p:tav tm="100000">
                                          <p:val>
                                            <p:fltVal val="1"/>
                                          </p:val>
                                        </p:tav>
                                      </p:tavLst>
                                    </p:anim>
                                    <p:anim calcmode="lin" valueType="num">
                                      <p:cBhvr>
                                        <p:cTn id="13" dur="2000" fill="hold"/>
                                        <p:tgtEl>
                                          <p:spTgt spid="7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wheel(1)">
                                      <p:cBhvr>
                                        <p:cTn id="18" dur="2000"/>
                                        <p:tgtEl>
                                          <p:spTgt spid="7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heel(1)">
                                      <p:cBhvr>
                                        <p:cTn id="22" dur="20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p:cTn id="27" dur="1000" fill="hold"/>
                                        <p:tgtEl>
                                          <p:spTgt spid="80"/>
                                        </p:tgtEl>
                                        <p:attrNameLst>
                                          <p:attrName>ppt_w</p:attrName>
                                        </p:attrNameLst>
                                      </p:cBhvr>
                                      <p:tavLst>
                                        <p:tav tm="0">
                                          <p:val>
                                            <p:fltVal val="0"/>
                                          </p:val>
                                        </p:tav>
                                        <p:tav tm="100000">
                                          <p:val>
                                            <p:strVal val="#ppt_w"/>
                                          </p:val>
                                        </p:tav>
                                      </p:tavLst>
                                    </p:anim>
                                    <p:anim calcmode="lin" valueType="num">
                                      <p:cBhvr>
                                        <p:cTn id="28" dur="1000" fill="hold"/>
                                        <p:tgtEl>
                                          <p:spTgt spid="80"/>
                                        </p:tgtEl>
                                        <p:attrNameLst>
                                          <p:attrName>ppt_h</p:attrName>
                                        </p:attrNameLst>
                                      </p:cBhvr>
                                      <p:tavLst>
                                        <p:tav tm="0">
                                          <p:val>
                                            <p:fltVal val="0"/>
                                          </p:val>
                                        </p:tav>
                                        <p:tav tm="100000">
                                          <p:val>
                                            <p:strVal val="#ppt_h"/>
                                          </p:val>
                                        </p:tav>
                                      </p:tavLst>
                                    </p:anim>
                                    <p:animEffect transition="in" filter="fade">
                                      <p:cBhvr>
                                        <p:cTn id="29" dur="1000"/>
                                        <p:tgtEl>
                                          <p:spTgt spid="8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heel(1)">
                                      <p:cBhvr>
                                        <p:cTn id="34" dur="20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p:cTn id="39" dur="1000" fill="hold"/>
                                        <p:tgtEl>
                                          <p:spTgt spid="82"/>
                                        </p:tgtEl>
                                        <p:attrNameLst>
                                          <p:attrName>ppt_w</p:attrName>
                                        </p:attrNameLst>
                                      </p:cBhvr>
                                      <p:tavLst>
                                        <p:tav tm="0">
                                          <p:val>
                                            <p:fltVal val="0"/>
                                          </p:val>
                                        </p:tav>
                                        <p:tav tm="100000">
                                          <p:val>
                                            <p:strVal val="#ppt_w"/>
                                          </p:val>
                                        </p:tav>
                                      </p:tavLst>
                                    </p:anim>
                                    <p:anim calcmode="lin" valueType="num">
                                      <p:cBhvr>
                                        <p:cTn id="40" dur="1000" fill="hold"/>
                                        <p:tgtEl>
                                          <p:spTgt spid="82"/>
                                        </p:tgtEl>
                                        <p:attrNameLst>
                                          <p:attrName>ppt_h</p:attrName>
                                        </p:attrNameLst>
                                      </p:cBhvr>
                                      <p:tavLst>
                                        <p:tav tm="0">
                                          <p:val>
                                            <p:fltVal val="0"/>
                                          </p:val>
                                        </p:tav>
                                        <p:tav tm="100000">
                                          <p:val>
                                            <p:strVal val="#ppt_h"/>
                                          </p:val>
                                        </p:tav>
                                      </p:tavLst>
                                    </p:anim>
                                    <p:animEffect transition="in" filter="fade">
                                      <p:cBhvr>
                                        <p:cTn id="41" dur="1000"/>
                                        <p:tgtEl>
                                          <p:spTgt spid="82"/>
                                        </p:tgtEl>
                                      </p:cBhvr>
                                    </p:animEffect>
                                  </p:childTnLst>
                                </p:cTn>
                              </p:par>
                              <p:par>
                                <p:cTn id="42" presetID="22" presetClass="entr" presetSubtype="8" fill="hold" grpId="0" nodeType="withEffect">
                                  <p:stCondLst>
                                    <p:cond delay="0"/>
                                  </p:stCondLst>
                                  <p:iterate type="lt">
                                    <p:tmPct val="10000"/>
                                  </p:iterate>
                                  <p:childTnLst>
                                    <p:set>
                                      <p:cBhvr>
                                        <p:cTn id="43" dur="1" fill="hold">
                                          <p:stCondLst>
                                            <p:cond delay="0"/>
                                          </p:stCondLst>
                                        </p:cTn>
                                        <p:tgtEl>
                                          <p:spTgt spid="83"/>
                                        </p:tgtEl>
                                        <p:attrNameLst>
                                          <p:attrName>style.visibility</p:attrName>
                                        </p:attrNameLst>
                                      </p:cBhvr>
                                      <p:to>
                                        <p:strVal val="visible"/>
                                      </p:to>
                                    </p:set>
                                    <p:animEffect transition="in" filter="wipe(left)">
                                      <p:cBhvr>
                                        <p:cTn id="44" dur="500"/>
                                        <p:tgtEl>
                                          <p:spTgt spid="83"/>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84"/>
                                        </p:tgtEl>
                                        <p:attrNameLst>
                                          <p:attrName>style.visibility</p:attrName>
                                        </p:attrNameLst>
                                      </p:cBhvr>
                                      <p:to>
                                        <p:strVal val="visible"/>
                                      </p:to>
                                    </p:set>
                                    <p:anim calcmode="lin" valueType="num">
                                      <p:cBhvr>
                                        <p:cTn id="48" dur="1000" fill="hold"/>
                                        <p:tgtEl>
                                          <p:spTgt spid="84"/>
                                        </p:tgtEl>
                                        <p:attrNameLst>
                                          <p:attrName>ppt_w</p:attrName>
                                        </p:attrNameLst>
                                      </p:cBhvr>
                                      <p:tavLst>
                                        <p:tav tm="0">
                                          <p:val>
                                            <p:fltVal val="0"/>
                                          </p:val>
                                        </p:tav>
                                        <p:tav tm="100000">
                                          <p:val>
                                            <p:strVal val="#ppt_w"/>
                                          </p:val>
                                        </p:tav>
                                      </p:tavLst>
                                    </p:anim>
                                    <p:anim calcmode="lin" valueType="num">
                                      <p:cBhvr>
                                        <p:cTn id="49" dur="1000" fill="hold"/>
                                        <p:tgtEl>
                                          <p:spTgt spid="84"/>
                                        </p:tgtEl>
                                        <p:attrNameLst>
                                          <p:attrName>ppt_h</p:attrName>
                                        </p:attrNameLst>
                                      </p:cBhvr>
                                      <p:tavLst>
                                        <p:tav tm="0">
                                          <p:val>
                                            <p:fltVal val="0"/>
                                          </p:val>
                                        </p:tav>
                                        <p:tav tm="100000">
                                          <p:val>
                                            <p:strVal val="#ppt_h"/>
                                          </p:val>
                                        </p:tav>
                                      </p:tavLst>
                                    </p:anim>
                                    <p:animEffect transition="in" filter="fade">
                                      <p:cBhvr>
                                        <p:cTn id="50" dur="1000"/>
                                        <p:tgtEl>
                                          <p:spTgt spid="8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iterate type="lt">
                                    <p:tmAbs val="0"/>
                                  </p:iterate>
                                  <p:childTnLst>
                                    <p:set>
                                      <p:cBhvr>
                                        <p:cTn id="54" dur="1" fill="hold">
                                          <p:stCondLst>
                                            <p:cond delay="0"/>
                                          </p:stCondLst>
                                        </p:cTn>
                                        <p:tgtEl>
                                          <p:spTgt spid="8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84"/>
                                        </p:tgtEl>
                                        <p:attrNameLst>
                                          <p:attrName>style.visibility</p:attrName>
                                        </p:attrNameLst>
                                      </p:cBhvr>
                                      <p:to>
                                        <p:strVal val="hidden"/>
                                      </p:to>
                                    </p:set>
                                  </p:childTnLst>
                                </p:cTn>
                              </p:par>
                              <p:par>
                                <p:cTn id="57" presetID="22" presetClass="entr" presetSubtype="8" fill="hold" grpId="0" nodeType="withEffect">
                                  <p:stCondLst>
                                    <p:cond delay="0"/>
                                  </p:stCondLst>
                                  <p:iterate type="lt">
                                    <p:tmPct val="10000"/>
                                  </p:iterate>
                                  <p:childTnLst>
                                    <p:set>
                                      <p:cBhvr>
                                        <p:cTn id="58" dur="1" fill="hold">
                                          <p:stCondLst>
                                            <p:cond delay="0"/>
                                          </p:stCondLst>
                                        </p:cTn>
                                        <p:tgtEl>
                                          <p:spTgt spid="86"/>
                                        </p:tgtEl>
                                        <p:attrNameLst>
                                          <p:attrName>style.visibility</p:attrName>
                                        </p:attrNameLst>
                                      </p:cBhvr>
                                      <p:to>
                                        <p:strVal val="visible"/>
                                      </p:to>
                                    </p:set>
                                    <p:animEffect transition="in" filter="wipe(left)">
                                      <p:cBhvr>
                                        <p:cTn id="59" dur="500"/>
                                        <p:tgtEl>
                                          <p:spTgt spid="86"/>
                                        </p:tgtEl>
                                      </p:cBhvr>
                                    </p:animEffect>
                                  </p:childTnLst>
                                </p:cTn>
                              </p:par>
                            </p:childTnLst>
                          </p:cTn>
                        </p:par>
                        <p:par>
                          <p:cTn id="60" fill="hold">
                            <p:stCondLst>
                              <p:cond delay="900"/>
                            </p:stCondLst>
                            <p:childTnLst>
                              <p:par>
                                <p:cTn id="61" presetID="53" presetClass="entr" presetSubtype="16" fill="hold" nodeType="after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p:cTn id="63" dur="1000" fill="hold"/>
                                        <p:tgtEl>
                                          <p:spTgt spid="87"/>
                                        </p:tgtEl>
                                        <p:attrNameLst>
                                          <p:attrName>ppt_w</p:attrName>
                                        </p:attrNameLst>
                                      </p:cBhvr>
                                      <p:tavLst>
                                        <p:tav tm="0">
                                          <p:val>
                                            <p:fltVal val="0"/>
                                          </p:val>
                                        </p:tav>
                                        <p:tav tm="100000">
                                          <p:val>
                                            <p:strVal val="#ppt_w"/>
                                          </p:val>
                                        </p:tav>
                                      </p:tavLst>
                                    </p:anim>
                                    <p:anim calcmode="lin" valueType="num">
                                      <p:cBhvr>
                                        <p:cTn id="64" dur="1000" fill="hold"/>
                                        <p:tgtEl>
                                          <p:spTgt spid="87"/>
                                        </p:tgtEl>
                                        <p:attrNameLst>
                                          <p:attrName>ppt_h</p:attrName>
                                        </p:attrNameLst>
                                      </p:cBhvr>
                                      <p:tavLst>
                                        <p:tav tm="0">
                                          <p:val>
                                            <p:fltVal val="0"/>
                                          </p:val>
                                        </p:tav>
                                        <p:tav tm="100000">
                                          <p:val>
                                            <p:strVal val="#ppt_h"/>
                                          </p:val>
                                        </p:tav>
                                      </p:tavLst>
                                    </p:anim>
                                    <p:animEffect transition="in" filter="fade">
                                      <p:cBhvr>
                                        <p:cTn id="65" dur="1000"/>
                                        <p:tgtEl>
                                          <p:spTgt spid="8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iterate type="lt">
                                    <p:tmAbs val="0"/>
                                  </p:iterate>
                                  <p:childTnLst>
                                    <p:set>
                                      <p:cBhvr>
                                        <p:cTn id="69" dur="1" fill="hold">
                                          <p:stCondLst>
                                            <p:cond delay="0"/>
                                          </p:stCondLst>
                                        </p:cTn>
                                        <p:tgtEl>
                                          <p:spTgt spid="86"/>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87"/>
                                        </p:tgtEl>
                                        <p:attrNameLst>
                                          <p:attrName>style.visibility</p:attrName>
                                        </p:attrNameLst>
                                      </p:cBhvr>
                                      <p:to>
                                        <p:strVal val="hidden"/>
                                      </p:to>
                                    </p:set>
                                  </p:childTnLst>
                                </p:cTn>
                              </p:par>
                              <p:par>
                                <p:cTn id="72" presetID="22" presetClass="entr" presetSubtype="8" fill="hold" grpId="0" nodeType="withEffect">
                                  <p:stCondLst>
                                    <p:cond delay="0"/>
                                  </p:stCondLst>
                                  <p:iterate type="lt">
                                    <p:tmPct val="10000"/>
                                  </p:iterate>
                                  <p:childTnLst>
                                    <p:set>
                                      <p:cBhvr>
                                        <p:cTn id="73" dur="1" fill="hold">
                                          <p:stCondLst>
                                            <p:cond delay="0"/>
                                          </p:stCondLst>
                                        </p:cTn>
                                        <p:tgtEl>
                                          <p:spTgt spid="88"/>
                                        </p:tgtEl>
                                        <p:attrNameLst>
                                          <p:attrName>style.visibility</p:attrName>
                                        </p:attrNameLst>
                                      </p:cBhvr>
                                      <p:to>
                                        <p:strVal val="visible"/>
                                      </p:to>
                                    </p:set>
                                    <p:animEffect transition="in" filter="wipe(left)">
                                      <p:cBhvr>
                                        <p:cTn id="74" dur="500"/>
                                        <p:tgtEl>
                                          <p:spTgt spid="88"/>
                                        </p:tgtEl>
                                      </p:cBhvr>
                                    </p:animEffect>
                                  </p:childTnLst>
                                </p:cTn>
                              </p:par>
                            </p:childTnLst>
                          </p:cTn>
                        </p:par>
                        <p:par>
                          <p:cTn id="75" fill="hold">
                            <p:stCondLst>
                              <p:cond delay="950"/>
                            </p:stCondLst>
                            <p:childTnLst>
                              <p:par>
                                <p:cTn id="76" presetID="53" presetClass="entr" presetSubtype="16" fill="hold" nodeType="afterEffect">
                                  <p:stCondLst>
                                    <p:cond delay="0"/>
                                  </p:stCondLst>
                                  <p:childTnLst>
                                    <p:set>
                                      <p:cBhvr>
                                        <p:cTn id="77" dur="1" fill="hold">
                                          <p:stCondLst>
                                            <p:cond delay="0"/>
                                          </p:stCondLst>
                                        </p:cTn>
                                        <p:tgtEl>
                                          <p:spTgt spid="89"/>
                                        </p:tgtEl>
                                        <p:attrNameLst>
                                          <p:attrName>style.visibility</p:attrName>
                                        </p:attrNameLst>
                                      </p:cBhvr>
                                      <p:to>
                                        <p:strVal val="visible"/>
                                      </p:to>
                                    </p:set>
                                    <p:anim calcmode="lin" valueType="num">
                                      <p:cBhvr>
                                        <p:cTn id="78" dur="1000" fill="hold"/>
                                        <p:tgtEl>
                                          <p:spTgt spid="89"/>
                                        </p:tgtEl>
                                        <p:attrNameLst>
                                          <p:attrName>ppt_w</p:attrName>
                                        </p:attrNameLst>
                                      </p:cBhvr>
                                      <p:tavLst>
                                        <p:tav tm="0">
                                          <p:val>
                                            <p:fltVal val="0"/>
                                          </p:val>
                                        </p:tav>
                                        <p:tav tm="100000">
                                          <p:val>
                                            <p:strVal val="#ppt_w"/>
                                          </p:val>
                                        </p:tav>
                                      </p:tavLst>
                                    </p:anim>
                                    <p:anim calcmode="lin" valueType="num">
                                      <p:cBhvr>
                                        <p:cTn id="79" dur="1000" fill="hold"/>
                                        <p:tgtEl>
                                          <p:spTgt spid="89"/>
                                        </p:tgtEl>
                                        <p:attrNameLst>
                                          <p:attrName>ppt_h</p:attrName>
                                        </p:attrNameLst>
                                      </p:cBhvr>
                                      <p:tavLst>
                                        <p:tav tm="0">
                                          <p:val>
                                            <p:fltVal val="0"/>
                                          </p:val>
                                        </p:tav>
                                        <p:tav tm="100000">
                                          <p:val>
                                            <p:strVal val="#ppt_h"/>
                                          </p:val>
                                        </p:tav>
                                      </p:tavLst>
                                    </p:anim>
                                    <p:animEffect transition="in" filter="fade">
                                      <p:cBhvr>
                                        <p:cTn id="80" dur="10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iterate type="lt">
                                    <p:tmAbs val="0"/>
                                  </p:iterate>
                                  <p:childTnLst>
                                    <p:set>
                                      <p:cBhvr>
                                        <p:cTn id="84" dur="1" fill="hold">
                                          <p:stCondLst>
                                            <p:cond delay="0"/>
                                          </p:stCondLst>
                                        </p:cTn>
                                        <p:tgtEl>
                                          <p:spTgt spid="8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89"/>
                                        </p:tgtEl>
                                        <p:attrNameLst>
                                          <p:attrName>style.visibility</p:attrName>
                                        </p:attrNameLst>
                                      </p:cBhvr>
                                      <p:to>
                                        <p:strVal val="hidden"/>
                                      </p:to>
                                    </p:set>
                                  </p:childTnLst>
                                </p:cTn>
                              </p:par>
                              <p:par>
                                <p:cTn id="87" presetID="22" presetClass="entr" presetSubtype="8" fill="hold" grpId="0" nodeType="withEffect">
                                  <p:stCondLst>
                                    <p:cond delay="0"/>
                                  </p:stCondLst>
                                  <p:iterate type="lt">
                                    <p:tmPct val="10000"/>
                                  </p:iterate>
                                  <p:childTnLst>
                                    <p:set>
                                      <p:cBhvr>
                                        <p:cTn id="88" dur="1" fill="hold">
                                          <p:stCondLst>
                                            <p:cond delay="0"/>
                                          </p:stCondLst>
                                        </p:cTn>
                                        <p:tgtEl>
                                          <p:spTgt spid="90"/>
                                        </p:tgtEl>
                                        <p:attrNameLst>
                                          <p:attrName>style.visibility</p:attrName>
                                        </p:attrNameLst>
                                      </p:cBhvr>
                                      <p:to>
                                        <p:strVal val="visible"/>
                                      </p:to>
                                    </p:set>
                                    <p:animEffect transition="in" filter="wipe(left)">
                                      <p:cBhvr>
                                        <p:cTn id="89" dur="500"/>
                                        <p:tgtEl>
                                          <p:spTgt spid="90"/>
                                        </p:tgtEl>
                                      </p:cBhvr>
                                    </p:animEffect>
                                  </p:childTnLst>
                                </p:cTn>
                              </p:par>
                            </p:childTnLst>
                          </p:cTn>
                        </p:par>
                        <p:par>
                          <p:cTn id="90" fill="hold">
                            <p:stCondLst>
                              <p:cond delay="950"/>
                            </p:stCondLst>
                            <p:childTnLst>
                              <p:par>
                                <p:cTn id="91" presetID="53" presetClass="entr" presetSubtype="16" fill="hold" nodeType="afterEffect">
                                  <p:stCondLst>
                                    <p:cond delay="0"/>
                                  </p:stCondLst>
                                  <p:childTnLst>
                                    <p:set>
                                      <p:cBhvr>
                                        <p:cTn id="92" dur="1" fill="hold">
                                          <p:stCondLst>
                                            <p:cond delay="0"/>
                                          </p:stCondLst>
                                        </p:cTn>
                                        <p:tgtEl>
                                          <p:spTgt spid="91"/>
                                        </p:tgtEl>
                                        <p:attrNameLst>
                                          <p:attrName>style.visibility</p:attrName>
                                        </p:attrNameLst>
                                      </p:cBhvr>
                                      <p:to>
                                        <p:strVal val="visible"/>
                                      </p:to>
                                    </p:set>
                                    <p:anim calcmode="lin" valueType="num">
                                      <p:cBhvr>
                                        <p:cTn id="93" dur="1000" fill="hold"/>
                                        <p:tgtEl>
                                          <p:spTgt spid="91"/>
                                        </p:tgtEl>
                                        <p:attrNameLst>
                                          <p:attrName>ppt_w</p:attrName>
                                        </p:attrNameLst>
                                      </p:cBhvr>
                                      <p:tavLst>
                                        <p:tav tm="0">
                                          <p:val>
                                            <p:fltVal val="0"/>
                                          </p:val>
                                        </p:tav>
                                        <p:tav tm="100000">
                                          <p:val>
                                            <p:strVal val="#ppt_w"/>
                                          </p:val>
                                        </p:tav>
                                      </p:tavLst>
                                    </p:anim>
                                    <p:anim calcmode="lin" valueType="num">
                                      <p:cBhvr>
                                        <p:cTn id="94" dur="1000" fill="hold"/>
                                        <p:tgtEl>
                                          <p:spTgt spid="91"/>
                                        </p:tgtEl>
                                        <p:attrNameLst>
                                          <p:attrName>ppt_h</p:attrName>
                                        </p:attrNameLst>
                                      </p:cBhvr>
                                      <p:tavLst>
                                        <p:tav tm="0">
                                          <p:val>
                                            <p:fltVal val="0"/>
                                          </p:val>
                                        </p:tav>
                                        <p:tav tm="100000">
                                          <p:val>
                                            <p:strVal val="#ppt_h"/>
                                          </p:val>
                                        </p:tav>
                                      </p:tavLst>
                                    </p:anim>
                                    <p:animEffect transition="in" filter="fade">
                                      <p:cBhvr>
                                        <p:cTn id="95" dur="1000"/>
                                        <p:tgtEl>
                                          <p:spTgt spid="91"/>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iterate type="lt">
                                    <p:tmAbs val="0"/>
                                  </p:iterate>
                                  <p:childTnLst>
                                    <p:set>
                                      <p:cBhvr>
                                        <p:cTn id="99" dur="1" fill="hold">
                                          <p:stCondLst>
                                            <p:cond delay="0"/>
                                          </p:stCondLst>
                                        </p:cTn>
                                        <p:tgtEl>
                                          <p:spTgt spid="90"/>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91"/>
                                        </p:tgtEl>
                                        <p:attrNameLst>
                                          <p:attrName>style.visibility</p:attrName>
                                        </p:attrNameLst>
                                      </p:cBhvr>
                                      <p:to>
                                        <p:strVal val="hidden"/>
                                      </p:to>
                                    </p:set>
                                  </p:childTnLst>
                                </p:cTn>
                              </p:par>
                              <p:par>
                                <p:cTn id="102" presetID="22" presetClass="entr" presetSubtype="8" fill="hold" grpId="0" nodeType="withEffect">
                                  <p:stCondLst>
                                    <p:cond delay="0"/>
                                  </p:stCondLst>
                                  <p:iterate type="lt">
                                    <p:tmPct val="10000"/>
                                  </p:iterate>
                                  <p:childTnLst>
                                    <p:set>
                                      <p:cBhvr>
                                        <p:cTn id="103" dur="1" fill="hold">
                                          <p:stCondLst>
                                            <p:cond delay="0"/>
                                          </p:stCondLst>
                                        </p:cTn>
                                        <p:tgtEl>
                                          <p:spTgt spid="92"/>
                                        </p:tgtEl>
                                        <p:attrNameLst>
                                          <p:attrName>style.visibility</p:attrName>
                                        </p:attrNameLst>
                                      </p:cBhvr>
                                      <p:to>
                                        <p:strVal val="visible"/>
                                      </p:to>
                                    </p:set>
                                    <p:animEffect transition="in" filter="wipe(left)">
                                      <p:cBhvr>
                                        <p:cTn id="104" dur="500"/>
                                        <p:tgtEl>
                                          <p:spTgt spid="92"/>
                                        </p:tgtEl>
                                      </p:cBhvr>
                                    </p:animEffect>
                                  </p:childTnLst>
                                </p:cTn>
                              </p:par>
                            </p:childTnLst>
                          </p:cTn>
                        </p:par>
                        <p:par>
                          <p:cTn id="105" fill="hold">
                            <p:stCondLst>
                              <p:cond delay="950"/>
                            </p:stCondLst>
                            <p:childTnLst>
                              <p:par>
                                <p:cTn id="106" presetID="53" presetClass="entr" presetSubtype="16" fill="hold" nodeType="afterEffect">
                                  <p:stCondLst>
                                    <p:cond delay="0"/>
                                  </p:stCondLst>
                                  <p:childTnLst>
                                    <p:set>
                                      <p:cBhvr>
                                        <p:cTn id="107" dur="1" fill="hold">
                                          <p:stCondLst>
                                            <p:cond delay="0"/>
                                          </p:stCondLst>
                                        </p:cTn>
                                        <p:tgtEl>
                                          <p:spTgt spid="93"/>
                                        </p:tgtEl>
                                        <p:attrNameLst>
                                          <p:attrName>style.visibility</p:attrName>
                                        </p:attrNameLst>
                                      </p:cBhvr>
                                      <p:to>
                                        <p:strVal val="visible"/>
                                      </p:to>
                                    </p:set>
                                    <p:anim calcmode="lin" valueType="num">
                                      <p:cBhvr>
                                        <p:cTn id="108" dur="1000" fill="hold"/>
                                        <p:tgtEl>
                                          <p:spTgt spid="93"/>
                                        </p:tgtEl>
                                        <p:attrNameLst>
                                          <p:attrName>ppt_w</p:attrName>
                                        </p:attrNameLst>
                                      </p:cBhvr>
                                      <p:tavLst>
                                        <p:tav tm="0">
                                          <p:val>
                                            <p:fltVal val="0"/>
                                          </p:val>
                                        </p:tav>
                                        <p:tav tm="100000">
                                          <p:val>
                                            <p:strVal val="#ppt_w"/>
                                          </p:val>
                                        </p:tav>
                                      </p:tavLst>
                                    </p:anim>
                                    <p:anim calcmode="lin" valueType="num">
                                      <p:cBhvr>
                                        <p:cTn id="109" dur="1000" fill="hold"/>
                                        <p:tgtEl>
                                          <p:spTgt spid="93"/>
                                        </p:tgtEl>
                                        <p:attrNameLst>
                                          <p:attrName>ppt_h</p:attrName>
                                        </p:attrNameLst>
                                      </p:cBhvr>
                                      <p:tavLst>
                                        <p:tav tm="0">
                                          <p:val>
                                            <p:fltVal val="0"/>
                                          </p:val>
                                        </p:tav>
                                        <p:tav tm="100000">
                                          <p:val>
                                            <p:strVal val="#ppt_h"/>
                                          </p:val>
                                        </p:tav>
                                      </p:tavLst>
                                    </p:anim>
                                    <p:animEffect transition="in" filter="fade">
                                      <p:cBhvr>
                                        <p:cTn id="110" dur="1000"/>
                                        <p:tgtEl>
                                          <p:spTgt spid="9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xit" presetSubtype="4" fill="hold" grpId="1" nodeType="clickEffect">
                                  <p:stCondLst>
                                    <p:cond delay="0"/>
                                  </p:stCondLst>
                                  <p:iterate type="lt">
                                    <p:tmPct val="0"/>
                                  </p:iterate>
                                  <p:childTnLst>
                                    <p:animEffect transition="out" filter="wipe(down)">
                                      <p:cBhvr>
                                        <p:cTn id="114" dur="500"/>
                                        <p:tgtEl>
                                          <p:spTgt spid="92"/>
                                        </p:tgtEl>
                                      </p:cBhvr>
                                    </p:animEffect>
                                    <p:set>
                                      <p:cBhvr>
                                        <p:cTn id="115" dur="1" fill="hold">
                                          <p:stCondLst>
                                            <p:cond delay="499"/>
                                          </p:stCondLst>
                                        </p:cTn>
                                        <p:tgtEl>
                                          <p:spTgt spid="92"/>
                                        </p:tgtEl>
                                        <p:attrNameLst>
                                          <p:attrName>style.visibility</p:attrName>
                                        </p:attrNameLst>
                                      </p:cBhvr>
                                      <p:to>
                                        <p:strVal val="hidden"/>
                                      </p:to>
                                    </p:set>
                                  </p:childTnLst>
                                </p:cTn>
                              </p:par>
                              <p:par>
                                <p:cTn id="116" presetID="22" presetClass="exit" presetSubtype="4" fill="hold" nodeType="withEffect">
                                  <p:stCondLst>
                                    <p:cond delay="0"/>
                                  </p:stCondLst>
                                  <p:childTnLst>
                                    <p:animEffect transition="out" filter="wipe(down)">
                                      <p:cBhvr>
                                        <p:cTn id="117" dur="500"/>
                                        <p:tgtEl>
                                          <p:spTgt spid="93"/>
                                        </p:tgtEl>
                                      </p:cBhvr>
                                    </p:animEffect>
                                    <p:set>
                                      <p:cBhvr>
                                        <p:cTn id="118" dur="1" fill="hold">
                                          <p:stCondLst>
                                            <p:cond delay="499"/>
                                          </p:stCondLst>
                                        </p:cTn>
                                        <p:tgtEl>
                                          <p:spTgt spid="93"/>
                                        </p:tgtEl>
                                        <p:attrNameLst>
                                          <p:attrName>style.visibility</p:attrName>
                                        </p:attrNameLst>
                                      </p:cBhvr>
                                      <p:to>
                                        <p:strVal val="hidden"/>
                                      </p:to>
                                    </p:set>
                                  </p:childTnLst>
                                </p:cTn>
                              </p:par>
                              <p:par>
                                <p:cTn id="119" presetID="22" presetClass="entr" presetSubtype="1" fill="hold" nodeType="withEffect">
                                  <p:stCondLst>
                                    <p:cond delay="0"/>
                                  </p:stCondLst>
                                  <p:childTnLst>
                                    <p:set>
                                      <p:cBhvr>
                                        <p:cTn id="120" dur="1" fill="hold">
                                          <p:stCondLst>
                                            <p:cond delay="0"/>
                                          </p:stCondLst>
                                        </p:cTn>
                                        <p:tgtEl>
                                          <p:spTgt spid="94"/>
                                        </p:tgtEl>
                                        <p:attrNameLst>
                                          <p:attrName>style.visibility</p:attrName>
                                        </p:attrNameLst>
                                      </p:cBhvr>
                                      <p:to>
                                        <p:strVal val="visible"/>
                                      </p:to>
                                    </p:set>
                                    <p:animEffect transition="in" filter="wipe(up)">
                                      <p:cBhvr>
                                        <p:cTn id="121" dur="500"/>
                                        <p:tgtEl>
                                          <p:spTgt spid="94"/>
                                        </p:tgtEl>
                                      </p:cBhvr>
                                    </p:animEffect>
                                  </p:childTnLst>
                                </p:cTn>
                              </p:par>
                            </p:childTnLst>
                          </p:cTn>
                        </p:par>
                      </p:childTnLst>
                    </p:cTn>
                  </p:par>
                  <p:par>
                    <p:cTn id="122" fill="hold">
                      <p:stCondLst>
                        <p:cond delay="indefinite"/>
                      </p:stCondLst>
                      <p:childTnLst>
                        <p:par>
                          <p:cTn id="123" fill="hold">
                            <p:stCondLst>
                              <p:cond delay="0"/>
                            </p:stCondLst>
                            <p:childTnLst>
                              <p:par>
                                <p:cTn id="124" presetID="45" presetClass="entr" presetSubtype="0" fill="hold" nodeType="clickEffect">
                                  <p:stCondLst>
                                    <p:cond delay="0"/>
                                  </p:stCondLst>
                                  <p:childTnLst>
                                    <p:set>
                                      <p:cBhvr>
                                        <p:cTn id="125" dur="1" fill="hold">
                                          <p:stCondLst>
                                            <p:cond delay="0"/>
                                          </p:stCondLst>
                                        </p:cTn>
                                        <p:tgtEl>
                                          <p:spTgt spid="95"/>
                                        </p:tgtEl>
                                        <p:attrNameLst>
                                          <p:attrName>style.visibility</p:attrName>
                                        </p:attrNameLst>
                                      </p:cBhvr>
                                      <p:to>
                                        <p:strVal val="visible"/>
                                      </p:to>
                                    </p:set>
                                    <p:animEffect transition="in" filter="fade">
                                      <p:cBhvr>
                                        <p:cTn id="126" dur="2000"/>
                                        <p:tgtEl>
                                          <p:spTgt spid="95"/>
                                        </p:tgtEl>
                                      </p:cBhvr>
                                    </p:animEffect>
                                    <p:anim calcmode="lin" valueType="num">
                                      <p:cBhvr>
                                        <p:cTn id="127" dur="2000" fill="hold"/>
                                        <p:tgtEl>
                                          <p:spTgt spid="95"/>
                                        </p:tgtEl>
                                        <p:attrNameLst>
                                          <p:attrName>ppt_w</p:attrName>
                                        </p:attrNameLst>
                                      </p:cBhvr>
                                      <p:tavLst>
                                        <p:tav tm="0" fmla="#ppt_w*sin(2.5*pi*$)">
                                          <p:val>
                                            <p:fltVal val="0"/>
                                          </p:val>
                                        </p:tav>
                                        <p:tav tm="100000">
                                          <p:val>
                                            <p:fltVal val="1"/>
                                          </p:val>
                                        </p:tav>
                                      </p:tavLst>
                                    </p:anim>
                                    <p:anim calcmode="lin" valueType="num">
                                      <p:cBhvr>
                                        <p:cTn id="128" dur="2000" fill="hold"/>
                                        <p:tgtEl>
                                          <p:spTgt spid="95"/>
                                        </p:tgtEl>
                                        <p:attrNameLst>
                                          <p:attrName>ppt_h</p:attrName>
                                        </p:attrNameLst>
                                      </p:cBhvr>
                                      <p:tavLst>
                                        <p:tav tm="0">
                                          <p:val>
                                            <p:strVal val="#ppt_h"/>
                                          </p:val>
                                        </p:tav>
                                        <p:tav tm="100000">
                                          <p:val>
                                            <p:strVal val="#ppt_h"/>
                                          </p:val>
                                        </p:tav>
                                      </p:tavLst>
                                    </p:anim>
                                  </p:childTnLst>
                                </p:cTn>
                              </p:par>
                            </p:childTnLst>
                          </p:cTn>
                        </p:par>
                        <p:par>
                          <p:cTn id="129" fill="hold">
                            <p:stCondLst>
                              <p:cond delay="2000"/>
                            </p:stCondLst>
                            <p:childTnLst>
                              <p:par>
                                <p:cTn id="130" presetID="22" presetClass="entr" presetSubtype="8" fill="hold" grpId="0" nodeType="afterEffect">
                                  <p:stCondLst>
                                    <p:cond delay="0"/>
                                  </p:stCondLst>
                                  <p:iterate type="lt">
                                    <p:tmPct val="10000"/>
                                  </p:iterate>
                                  <p:childTnLst>
                                    <p:set>
                                      <p:cBhvr>
                                        <p:cTn id="131" dur="1" fill="hold">
                                          <p:stCondLst>
                                            <p:cond delay="0"/>
                                          </p:stCondLst>
                                        </p:cTn>
                                        <p:tgtEl>
                                          <p:spTgt spid="96"/>
                                        </p:tgtEl>
                                        <p:attrNameLst>
                                          <p:attrName>style.visibility</p:attrName>
                                        </p:attrNameLst>
                                      </p:cBhvr>
                                      <p:to>
                                        <p:strVal val="visible"/>
                                      </p:to>
                                    </p:set>
                                    <p:animEffect transition="in" filter="wipe(left)">
                                      <p:cBhvr>
                                        <p:cTn id="132"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1" grpId="0" animBg="1"/>
      <p:bldP spid="82" grpId="0" animBg="1"/>
      <p:bldP spid="83" grpId="0" animBg="1"/>
      <p:bldP spid="83" grpId="1" animBg="1"/>
      <p:bldP spid="86" grpId="0" animBg="1"/>
      <p:bldP spid="86" grpId="1" animBg="1"/>
      <p:bldP spid="88" grpId="0" animBg="1"/>
      <p:bldP spid="88" grpId="1" animBg="1"/>
      <p:bldP spid="90" grpId="0" animBg="1"/>
      <p:bldP spid="90" grpId="1" animBg="1"/>
      <p:bldP spid="92" grpId="0" animBg="1"/>
      <p:bldP spid="92" grpId="1" animBg="1"/>
      <p:bldP spid="9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0" name="Image 109">
            <a:hlinkClick r:id="" action="ppaction://hlinkshowjump?jump=firstslide"/>
            <a:extLst>
              <a:ext uri="{FF2B5EF4-FFF2-40B4-BE49-F238E27FC236}">
                <a16:creationId xmlns:a16="http://schemas.microsoft.com/office/drawing/2014/main" id="{849E1DB4-7AF7-4A2C-8ED7-2454BB63AF5A}"/>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à coins arrondis 16">
            <a:extLst>
              <a:ext uri="{FF2B5EF4-FFF2-40B4-BE49-F238E27FC236}">
                <a16:creationId xmlns:a16="http://schemas.microsoft.com/office/drawing/2014/main" id="{1FFE1B2F-DF3B-4DE9-BBA6-7CE07CD2FD57}"/>
              </a:ext>
            </a:extLst>
          </p:cNvPr>
          <p:cNvSpPr/>
          <p:nvPr/>
        </p:nvSpPr>
        <p:spPr>
          <a:xfrm>
            <a:off x="8213558" y="2197768"/>
            <a:ext cx="3548253" cy="2136488"/>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811B375-6A64-492A-93F3-7C3AF3CB0668}"/>
              </a:ext>
            </a:extLst>
          </p:cNvPr>
          <p:cNvSpPr/>
          <p:nvPr/>
        </p:nvSpPr>
        <p:spPr>
          <a:xfrm>
            <a:off x="3840478" y="642278"/>
            <a:ext cx="3713089"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2435B590-BEB1-43D5-94A1-48703BC5A5A5}"/>
              </a:ext>
            </a:extLst>
          </p:cNvPr>
          <p:cNvGrpSpPr/>
          <p:nvPr/>
        </p:nvGrpSpPr>
        <p:grpSpPr>
          <a:xfrm>
            <a:off x="393613" y="54859"/>
            <a:ext cx="9710928" cy="6188161"/>
            <a:chOff x="393613" y="54859"/>
            <a:chExt cx="9710928" cy="6188161"/>
          </a:xfrm>
        </p:grpSpPr>
        <p:sp>
          <p:nvSpPr>
            <p:cNvPr id="15" name="Rectangle : coins arrondis 14">
              <a:extLst>
                <a:ext uri="{FF2B5EF4-FFF2-40B4-BE49-F238E27FC236}">
                  <a16:creationId xmlns:a16="http://schemas.microsoft.com/office/drawing/2014/main" id="{61CAB4FB-0CC6-4CA6-B453-1C70BFB374F8}"/>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16" name="Image 15">
              <a:extLst>
                <a:ext uri="{FF2B5EF4-FFF2-40B4-BE49-F238E27FC236}">
                  <a16:creationId xmlns:a16="http://schemas.microsoft.com/office/drawing/2014/main" id="{2B8835D5-82BB-45A4-BA99-0B283D1D3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17" name="Image 16">
            <a:extLst>
              <a:ext uri="{FF2B5EF4-FFF2-40B4-BE49-F238E27FC236}">
                <a16:creationId xmlns:a16="http://schemas.microsoft.com/office/drawing/2014/main" id="{8B44D6D7-FF21-4E50-BE44-A2C09889A8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sp>
        <p:nvSpPr>
          <p:cNvPr id="18" name="Forme libre : forme 17">
            <a:extLst>
              <a:ext uri="{FF2B5EF4-FFF2-40B4-BE49-F238E27FC236}">
                <a16:creationId xmlns:a16="http://schemas.microsoft.com/office/drawing/2014/main" id="{5BDA05E6-79C3-48DB-976B-1F73D866CA07}"/>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 forme 18">
            <a:extLst>
              <a:ext uri="{FF2B5EF4-FFF2-40B4-BE49-F238E27FC236}">
                <a16:creationId xmlns:a16="http://schemas.microsoft.com/office/drawing/2014/main" id="{C52E67B2-2E6D-4958-A49A-1CF1C7D0D472}"/>
              </a:ext>
            </a:extLst>
          </p:cNvPr>
          <p:cNvSpPr/>
          <p:nvPr/>
        </p:nvSpPr>
        <p:spPr>
          <a:xfrm>
            <a:off x="4004187" y="4136923"/>
            <a:ext cx="884903" cy="103238"/>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 forme 19">
            <a:extLst>
              <a:ext uri="{FF2B5EF4-FFF2-40B4-BE49-F238E27FC236}">
                <a16:creationId xmlns:a16="http://schemas.microsoft.com/office/drawing/2014/main" id="{1195781B-F8E1-4627-A615-55EE9E1FF187}"/>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0701574F-DADC-4421-87BD-B4C978D1B713}"/>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Arc 23">
            <a:extLst>
              <a:ext uri="{FF2B5EF4-FFF2-40B4-BE49-F238E27FC236}">
                <a16:creationId xmlns:a16="http://schemas.microsoft.com/office/drawing/2014/main" id="{3D1F62FB-5809-4194-92B4-005FFFEE2988}"/>
              </a:ext>
            </a:extLst>
          </p:cNvPr>
          <p:cNvSpPr/>
          <p:nvPr/>
        </p:nvSpPr>
        <p:spPr>
          <a:xfrm flipH="1">
            <a:off x="8343654" y="3782960"/>
            <a:ext cx="288000" cy="288000"/>
          </a:xfrm>
          <a:prstGeom prst="arc">
            <a:avLst>
              <a:gd name="adj1" fmla="val 16200000"/>
              <a:gd name="adj2" fmla="val 11272071"/>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16">
            <a:extLst>
              <a:ext uri="{FF2B5EF4-FFF2-40B4-BE49-F238E27FC236}">
                <a16:creationId xmlns:a16="http://schemas.microsoft.com/office/drawing/2014/main" id="{91711E83-84FE-44AA-AC7D-9E6CFE9887F9}"/>
              </a:ext>
            </a:extLst>
          </p:cNvPr>
          <p:cNvSpPr/>
          <p:nvPr/>
        </p:nvSpPr>
        <p:spPr>
          <a:xfrm>
            <a:off x="5250396" y="1466344"/>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26" name="Rectangle à coins arrondis 16">
            <a:extLst>
              <a:ext uri="{FF2B5EF4-FFF2-40B4-BE49-F238E27FC236}">
                <a16:creationId xmlns:a16="http://schemas.microsoft.com/office/drawing/2014/main" id="{1E354900-FFE2-4C54-97E9-BB546E814B22}"/>
              </a:ext>
            </a:extLst>
          </p:cNvPr>
          <p:cNvSpPr/>
          <p:nvPr/>
        </p:nvSpPr>
        <p:spPr>
          <a:xfrm>
            <a:off x="1678933" y="1451411"/>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2</a:t>
            </a:r>
          </a:p>
        </p:txBody>
      </p:sp>
      <p:grpSp>
        <p:nvGrpSpPr>
          <p:cNvPr id="27" name="Groupe 26">
            <a:extLst>
              <a:ext uri="{FF2B5EF4-FFF2-40B4-BE49-F238E27FC236}">
                <a16:creationId xmlns:a16="http://schemas.microsoft.com/office/drawing/2014/main" id="{FA53BDD1-A30D-4A6D-B3FE-40801FD2FC87}"/>
              </a:ext>
            </a:extLst>
          </p:cNvPr>
          <p:cNvGrpSpPr/>
          <p:nvPr/>
        </p:nvGrpSpPr>
        <p:grpSpPr>
          <a:xfrm>
            <a:off x="2208246" y="2208273"/>
            <a:ext cx="4784225" cy="2400487"/>
            <a:chOff x="2208246" y="2208273"/>
            <a:chExt cx="4784225" cy="2400487"/>
          </a:xfrm>
        </p:grpSpPr>
        <p:sp>
          <p:nvSpPr>
            <p:cNvPr id="29" name="Forme libre : forme 28">
              <a:extLst>
                <a:ext uri="{FF2B5EF4-FFF2-40B4-BE49-F238E27FC236}">
                  <a16:creationId xmlns:a16="http://schemas.microsoft.com/office/drawing/2014/main" id="{F364173C-7EDA-468F-998B-51B7DBA20EC0}"/>
                </a:ext>
              </a:extLst>
            </p:cNvPr>
            <p:cNvSpPr/>
            <p:nvPr/>
          </p:nvSpPr>
          <p:spPr>
            <a:xfrm>
              <a:off x="2210183" y="4374416"/>
              <a:ext cx="128659" cy="234344"/>
            </a:xfrm>
            <a:custGeom>
              <a:avLst/>
              <a:gdLst>
                <a:gd name="connsiteX0" fmla="*/ 0 w 128659"/>
                <a:gd name="connsiteY0" fmla="*/ 0 h 234344"/>
                <a:gd name="connsiteX1" fmla="*/ 4595 w 128659"/>
                <a:gd name="connsiteY1" fmla="*/ 234344 h 234344"/>
                <a:gd name="connsiteX2" fmla="*/ 105684 w 128659"/>
                <a:gd name="connsiteY2" fmla="*/ 229749 h 234344"/>
                <a:gd name="connsiteX3" fmla="*/ 110279 w 128659"/>
                <a:gd name="connsiteY3" fmla="*/ 18380 h 234344"/>
                <a:gd name="connsiteX4" fmla="*/ 128659 w 128659"/>
                <a:gd name="connsiteY4" fmla="*/ 0 h 234344"/>
                <a:gd name="connsiteX5" fmla="*/ 0 w 128659"/>
                <a:gd name="connsiteY5" fmla="*/ 0 h 2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9" h="234344">
                  <a:moveTo>
                    <a:pt x="0" y="0"/>
                  </a:moveTo>
                  <a:cubicBezTo>
                    <a:pt x="1532" y="78115"/>
                    <a:pt x="3063" y="156229"/>
                    <a:pt x="4595" y="234344"/>
                  </a:cubicBezTo>
                  <a:lnTo>
                    <a:pt x="105684" y="229749"/>
                  </a:lnTo>
                  <a:cubicBezTo>
                    <a:pt x="107216" y="159293"/>
                    <a:pt x="108747" y="88836"/>
                    <a:pt x="110279" y="18380"/>
                  </a:cubicBezTo>
                  <a:lnTo>
                    <a:pt x="128659" y="0"/>
                  </a:lnTo>
                  <a:lnTo>
                    <a:pt x="0"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3BF7656A-F75C-4A23-8AC0-882AAEEF0720}"/>
                </a:ext>
              </a:extLst>
            </p:cNvPr>
            <p:cNvSpPr/>
            <p:nvPr/>
          </p:nvSpPr>
          <p:spPr>
            <a:xfrm>
              <a:off x="2366412" y="3539389"/>
              <a:ext cx="158020" cy="73013"/>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 forme 30">
              <a:extLst>
                <a:ext uri="{FF2B5EF4-FFF2-40B4-BE49-F238E27FC236}">
                  <a16:creationId xmlns:a16="http://schemas.microsoft.com/office/drawing/2014/main" id="{E6476CA9-6098-4071-A53B-51021A3FFA9B}"/>
                </a:ext>
              </a:extLst>
            </p:cNvPr>
            <p:cNvSpPr/>
            <p:nvPr/>
          </p:nvSpPr>
          <p:spPr>
            <a:xfrm>
              <a:off x="2353559" y="4279769"/>
              <a:ext cx="185394" cy="91126"/>
            </a:xfrm>
            <a:custGeom>
              <a:avLst/>
              <a:gdLst>
                <a:gd name="connsiteX0" fmla="*/ 0 w 185394"/>
                <a:gd name="connsiteY0" fmla="*/ 0 h 91126"/>
                <a:gd name="connsiteX1" fmla="*/ 3142 w 185394"/>
                <a:gd name="connsiteY1" fmla="*/ 91126 h 91126"/>
                <a:gd name="connsiteX2" fmla="*/ 47134 w 185394"/>
                <a:gd name="connsiteY2" fmla="*/ 31423 h 91126"/>
                <a:gd name="connsiteX3" fmla="*/ 113121 w 185394"/>
                <a:gd name="connsiteY3" fmla="*/ 28280 h 91126"/>
                <a:gd name="connsiteX4" fmla="*/ 169682 w 185394"/>
                <a:gd name="connsiteY4" fmla="*/ 78557 h 91126"/>
                <a:gd name="connsiteX5" fmla="*/ 185394 w 185394"/>
                <a:gd name="connsiteY5" fmla="*/ 81699 h 91126"/>
                <a:gd name="connsiteX6" fmla="*/ 179109 w 185394"/>
                <a:gd name="connsiteY6" fmla="*/ 12569 h 91126"/>
                <a:gd name="connsiteX7" fmla="*/ 0 w 185394"/>
                <a:gd name="connsiteY7" fmla="*/ 0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4" h="91126">
                  <a:moveTo>
                    <a:pt x="0" y="0"/>
                  </a:moveTo>
                  <a:lnTo>
                    <a:pt x="3142" y="91126"/>
                  </a:lnTo>
                  <a:lnTo>
                    <a:pt x="47134" y="31423"/>
                  </a:lnTo>
                  <a:lnTo>
                    <a:pt x="113121" y="28280"/>
                  </a:lnTo>
                  <a:lnTo>
                    <a:pt x="169682" y="78557"/>
                  </a:lnTo>
                  <a:lnTo>
                    <a:pt x="185394" y="81699"/>
                  </a:lnTo>
                  <a:lnTo>
                    <a:pt x="179109" y="12569"/>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 name="Groupe 31">
              <a:extLst>
                <a:ext uri="{FF2B5EF4-FFF2-40B4-BE49-F238E27FC236}">
                  <a16:creationId xmlns:a16="http://schemas.microsoft.com/office/drawing/2014/main" id="{05ED1C5D-6AF3-47C6-B09B-F5AD1FA73ED9}"/>
                </a:ext>
              </a:extLst>
            </p:cNvPr>
            <p:cNvGrpSpPr/>
            <p:nvPr/>
          </p:nvGrpSpPr>
          <p:grpSpPr>
            <a:xfrm>
              <a:off x="2208246" y="2208273"/>
              <a:ext cx="4784225" cy="2395892"/>
              <a:chOff x="2208246" y="2208273"/>
              <a:chExt cx="4784225" cy="2395892"/>
            </a:xfrm>
          </p:grpSpPr>
          <p:sp>
            <p:nvSpPr>
              <p:cNvPr id="33" name="Forme libre : forme 32">
                <a:extLst>
                  <a:ext uri="{FF2B5EF4-FFF2-40B4-BE49-F238E27FC236}">
                    <a16:creationId xmlns:a16="http://schemas.microsoft.com/office/drawing/2014/main" id="{698A8A25-6F10-49BC-BD19-7A3AA877E03E}"/>
                  </a:ext>
                </a:extLst>
              </p:cNvPr>
              <p:cNvSpPr/>
              <p:nvPr/>
            </p:nvSpPr>
            <p:spPr>
              <a:xfrm>
                <a:off x="2208246" y="2208273"/>
                <a:ext cx="889517" cy="1574687"/>
              </a:xfrm>
              <a:custGeom>
                <a:avLst/>
                <a:gdLst>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24947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04800 h 1548881"/>
                  <a:gd name="connsiteX9" fmla="*/ 601557 w 881476"/>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13529 h 1548881"/>
                  <a:gd name="connsiteX9" fmla="*/ 601557 w 881476"/>
                  <a:gd name="connsiteY9" fmla="*/ 0 h 1548881"/>
                  <a:gd name="connsiteX0" fmla="*/ 592761 w 872680"/>
                  <a:gd name="connsiteY0" fmla="*/ 0 h 1548881"/>
                  <a:gd name="connsiteX1" fmla="*/ 810476 w 872680"/>
                  <a:gd name="connsiteY1" fmla="*/ 12441 h 1548881"/>
                  <a:gd name="connsiteX2" fmla="*/ 808653 w 872680"/>
                  <a:gd name="connsiteY2" fmla="*/ 1316218 h 1548881"/>
                  <a:gd name="connsiteX3" fmla="*/ 866459 w 872680"/>
                  <a:gd name="connsiteY3" fmla="*/ 1311854 h 1548881"/>
                  <a:gd name="connsiteX4" fmla="*/ 872680 w 872680"/>
                  <a:gd name="connsiteY4" fmla="*/ 1536441 h 1548881"/>
                  <a:gd name="connsiteX5" fmla="*/ 474574 w 872680"/>
                  <a:gd name="connsiteY5" fmla="*/ 1548881 h 1548881"/>
                  <a:gd name="connsiteX6" fmla="*/ 474574 w 872680"/>
                  <a:gd name="connsiteY6" fmla="*/ 1293845 h 1548881"/>
                  <a:gd name="connsiteX7" fmla="*/ 0 w 872680"/>
                  <a:gd name="connsiteY7" fmla="*/ 1286319 h 1548881"/>
                  <a:gd name="connsiteX8" fmla="*/ 8043 w 872680"/>
                  <a:gd name="connsiteY8" fmla="*/ 313529 h 1548881"/>
                  <a:gd name="connsiteX9" fmla="*/ 592761 w 872680"/>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12441 w 877078"/>
                  <a:gd name="connsiteY8" fmla="*/ 313529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8042 w 877078"/>
                  <a:gd name="connsiteY8" fmla="*/ 313529 h 1548881"/>
                  <a:gd name="connsiteX9" fmla="*/ 597159 w 877078"/>
                  <a:gd name="connsiteY9" fmla="*/ 0 h 1548881"/>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8972 w 877078"/>
                  <a:gd name="connsiteY6" fmla="*/ 1281404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0176 w 877078"/>
                  <a:gd name="connsiteY6" fmla="*/ 1285768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40804"/>
                  <a:gd name="connsiteX1" fmla="*/ 814874 w 877078"/>
                  <a:gd name="connsiteY1" fmla="*/ 0 h 1540804"/>
                  <a:gd name="connsiteX2" fmla="*/ 813051 w 877078"/>
                  <a:gd name="connsiteY2" fmla="*/ 1303777 h 1540804"/>
                  <a:gd name="connsiteX3" fmla="*/ 870857 w 877078"/>
                  <a:gd name="connsiteY3" fmla="*/ 1299413 h 1540804"/>
                  <a:gd name="connsiteX4" fmla="*/ 877078 w 877078"/>
                  <a:gd name="connsiteY4" fmla="*/ 1524000 h 1540804"/>
                  <a:gd name="connsiteX5" fmla="*/ 470176 w 877078"/>
                  <a:gd name="connsiteY5" fmla="*/ 1540804 h 1540804"/>
                  <a:gd name="connsiteX6" fmla="*/ 470176 w 877078"/>
                  <a:gd name="connsiteY6" fmla="*/ 1285768 h 1540804"/>
                  <a:gd name="connsiteX7" fmla="*/ 0 w 877078"/>
                  <a:gd name="connsiteY7" fmla="*/ 1282607 h 1540804"/>
                  <a:gd name="connsiteX8" fmla="*/ 8042 w 877078"/>
                  <a:gd name="connsiteY8" fmla="*/ 301088 h 1540804"/>
                  <a:gd name="connsiteX9" fmla="*/ 597159 w 877078"/>
                  <a:gd name="connsiteY9" fmla="*/ 5017 h 15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78" h="1540804">
                    <a:moveTo>
                      <a:pt x="597159" y="5017"/>
                    </a:moveTo>
                    <a:lnTo>
                      <a:pt x="814874" y="0"/>
                    </a:lnTo>
                    <a:cubicBezTo>
                      <a:pt x="812800" y="437502"/>
                      <a:pt x="815125" y="866275"/>
                      <a:pt x="813051" y="1303777"/>
                    </a:cubicBezTo>
                    <a:lnTo>
                      <a:pt x="870857" y="1299413"/>
                    </a:lnTo>
                    <a:lnTo>
                      <a:pt x="877078" y="1524000"/>
                    </a:lnTo>
                    <a:lnTo>
                      <a:pt x="470176" y="1540804"/>
                    </a:lnTo>
                    <a:lnTo>
                      <a:pt x="470176" y="1285768"/>
                    </a:lnTo>
                    <a:lnTo>
                      <a:pt x="0" y="1282607"/>
                    </a:lnTo>
                    <a:cubicBezTo>
                      <a:pt x="2681" y="955434"/>
                      <a:pt x="5361" y="628261"/>
                      <a:pt x="8042" y="301088"/>
                    </a:cubicBezTo>
                    <a:lnTo>
                      <a:pt x="597159" y="5017"/>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 forme 33">
                <a:extLst>
                  <a:ext uri="{FF2B5EF4-FFF2-40B4-BE49-F238E27FC236}">
                    <a16:creationId xmlns:a16="http://schemas.microsoft.com/office/drawing/2014/main" id="{377C7B3D-285F-4C98-B8C7-42578EB61260}"/>
                  </a:ext>
                </a:extLst>
              </p:cNvPr>
              <p:cNvSpPr/>
              <p:nvPr/>
            </p:nvSpPr>
            <p:spPr>
              <a:xfrm>
                <a:off x="2563996" y="4130882"/>
                <a:ext cx="528422" cy="473283"/>
              </a:xfrm>
              <a:custGeom>
                <a:avLst/>
                <a:gdLst>
                  <a:gd name="connsiteX0" fmla="*/ 528422 w 528422"/>
                  <a:gd name="connsiteY0" fmla="*/ 0 h 473283"/>
                  <a:gd name="connsiteX1" fmla="*/ 523827 w 528422"/>
                  <a:gd name="connsiteY1" fmla="*/ 473283 h 473283"/>
                  <a:gd name="connsiteX2" fmla="*/ 0 w 528422"/>
                  <a:gd name="connsiteY2" fmla="*/ 473283 h 473283"/>
                  <a:gd name="connsiteX3" fmla="*/ 0 w 528422"/>
                  <a:gd name="connsiteY3" fmla="*/ 248129 h 473283"/>
                  <a:gd name="connsiteX4" fmla="*/ 128659 w 528422"/>
                  <a:gd name="connsiteY4" fmla="*/ 243534 h 473283"/>
                  <a:gd name="connsiteX5" fmla="*/ 124064 w 528422"/>
                  <a:gd name="connsiteY5" fmla="*/ 4595 h 473283"/>
                  <a:gd name="connsiteX6" fmla="*/ 528422 w 528422"/>
                  <a:gd name="connsiteY6" fmla="*/ 0 h 4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22" h="473283">
                    <a:moveTo>
                      <a:pt x="528422" y="0"/>
                    </a:moveTo>
                    <a:cubicBezTo>
                      <a:pt x="526890" y="157761"/>
                      <a:pt x="525359" y="315522"/>
                      <a:pt x="523827" y="473283"/>
                    </a:cubicBezTo>
                    <a:lnTo>
                      <a:pt x="0" y="473283"/>
                    </a:lnTo>
                    <a:lnTo>
                      <a:pt x="0" y="248129"/>
                    </a:lnTo>
                    <a:lnTo>
                      <a:pt x="128659" y="243534"/>
                    </a:lnTo>
                    <a:cubicBezTo>
                      <a:pt x="127127" y="163888"/>
                      <a:pt x="125596" y="84241"/>
                      <a:pt x="124064" y="4595"/>
                    </a:cubicBezTo>
                    <a:lnTo>
                      <a:pt x="528422"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 forme 34">
                <a:extLst>
                  <a:ext uri="{FF2B5EF4-FFF2-40B4-BE49-F238E27FC236}">
                    <a16:creationId xmlns:a16="http://schemas.microsoft.com/office/drawing/2014/main" id="{DBED4259-5BAC-4BF7-9F38-5EB48ABF84E2}"/>
                  </a:ext>
                </a:extLst>
              </p:cNvPr>
              <p:cNvSpPr/>
              <p:nvPr/>
            </p:nvSpPr>
            <p:spPr>
              <a:xfrm>
                <a:off x="3108960" y="3700631"/>
                <a:ext cx="887506" cy="69924"/>
              </a:xfrm>
              <a:custGeom>
                <a:avLst/>
                <a:gdLst>
                  <a:gd name="connsiteX0" fmla="*/ 0 w 887506"/>
                  <a:gd name="connsiteY0" fmla="*/ 0 h 69924"/>
                  <a:gd name="connsiteX1" fmla="*/ 5379 w 887506"/>
                  <a:gd name="connsiteY1" fmla="*/ 69924 h 69924"/>
                  <a:gd name="connsiteX2" fmla="*/ 887506 w 887506"/>
                  <a:gd name="connsiteY2" fmla="*/ 64545 h 69924"/>
                  <a:gd name="connsiteX3" fmla="*/ 887506 w 887506"/>
                  <a:gd name="connsiteY3" fmla="*/ 16136 h 69924"/>
                  <a:gd name="connsiteX4" fmla="*/ 0 w 887506"/>
                  <a:gd name="connsiteY4" fmla="*/ 0 h 6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69924">
                    <a:moveTo>
                      <a:pt x="0" y="0"/>
                    </a:moveTo>
                    <a:lnTo>
                      <a:pt x="5379" y="69924"/>
                    </a:lnTo>
                    <a:lnTo>
                      <a:pt x="887506" y="64545"/>
                    </a:lnTo>
                    <a:lnTo>
                      <a:pt x="887506" y="16136"/>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orme libre : forme 35">
                <a:extLst>
                  <a:ext uri="{FF2B5EF4-FFF2-40B4-BE49-F238E27FC236}">
                    <a16:creationId xmlns:a16="http://schemas.microsoft.com/office/drawing/2014/main" id="{8892616F-2E7F-4F9D-9F84-E424283A1540}"/>
                  </a:ext>
                </a:extLst>
              </p:cNvPr>
              <p:cNvSpPr/>
              <p:nvPr/>
            </p:nvSpPr>
            <p:spPr>
              <a:xfrm>
                <a:off x="3103581" y="3695252"/>
                <a:ext cx="3888890" cy="898263"/>
              </a:xfrm>
              <a:custGeom>
                <a:avLst/>
                <a:gdLst>
                  <a:gd name="connsiteX0" fmla="*/ 0 w 3888890"/>
                  <a:gd name="connsiteY0" fmla="*/ 441063 h 898263"/>
                  <a:gd name="connsiteX1" fmla="*/ 5379 w 3888890"/>
                  <a:gd name="connsiteY1" fmla="*/ 898263 h 898263"/>
                  <a:gd name="connsiteX2" fmla="*/ 3888890 w 3888890"/>
                  <a:gd name="connsiteY2" fmla="*/ 898263 h 898263"/>
                  <a:gd name="connsiteX3" fmla="*/ 3872753 w 3888890"/>
                  <a:gd name="connsiteY3" fmla="*/ 0 h 898263"/>
                  <a:gd name="connsiteX4" fmla="*/ 1796527 w 3888890"/>
                  <a:gd name="connsiteY4" fmla="*/ 10757 h 898263"/>
                  <a:gd name="connsiteX5" fmla="*/ 1801906 w 3888890"/>
                  <a:gd name="connsiteY5" fmla="*/ 80682 h 898263"/>
                  <a:gd name="connsiteX6" fmla="*/ 3490857 w 3888890"/>
                  <a:gd name="connsiteY6" fmla="*/ 59167 h 898263"/>
                  <a:gd name="connsiteX7" fmla="*/ 3523130 w 3888890"/>
                  <a:gd name="connsiteY7" fmla="*/ 107576 h 898263"/>
                  <a:gd name="connsiteX8" fmla="*/ 3533887 w 3888890"/>
                  <a:gd name="connsiteY8" fmla="*/ 398033 h 898263"/>
                  <a:gd name="connsiteX9" fmla="*/ 3496235 w 3888890"/>
                  <a:gd name="connsiteY9" fmla="*/ 441063 h 898263"/>
                  <a:gd name="connsiteX10" fmla="*/ 1785770 w 3888890"/>
                  <a:gd name="connsiteY10" fmla="*/ 441063 h 898263"/>
                  <a:gd name="connsiteX11" fmla="*/ 1796527 w 3888890"/>
                  <a:gd name="connsiteY11" fmla="*/ 742277 h 898263"/>
                  <a:gd name="connsiteX12" fmla="*/ 1511450 w 3888890"/>
                  <a:gd name="connsiteY12" fmla="*/ 747656 h 898263"/>
                  <a:gd name="connsiteX13" fmla="*/ 1506071 w 3888890"/>
                  <a:gd name="connsiteY13" fmla="*/ 785308 h 898263"/>
                  <a:gd name="connsiteX14" fmla="*/ 1489934 w 3888890"/>
                  <a:gd name="connsiteY14" fmla="*/ 849854 h 898263"/>
                  <a:gd name="connsiteX15" fmla="*/ 1188720 w 3888890"/>
                  <a:gd name="connsiteY15" fmla="*/ 855233 h 898263"/>
                  <a:gd name="connsiteX16" fmla="*/ 1177963 w 3888890"/>
                  <a:gd name="connsiteY16" fmla="*/ 790687 h 898263"/>
                  <a:gd name="connsiteX17" fmla="*/ 1177963 w 3888890"/>
                  <a:gd name="connsiteY17" fmla="*/ 742277 h 898263"/>
                  <a:gd name="connsiteX18" fmla="*/ 898264 w 3888890"/>
                  <a:gd name="connsiteY18" fmla="*/ 731520 h 898263"/>
                  <a:gd name="connsiteX19" fmla="*/ 887506 w 3888890"/>
                  <a:gd name="connsiteY19" fmla="*/ 392654 h 898263"/>
                  <a:gd name="connsiteX20" fmla="*/ 887506 w 3888890"/>
                  <a:gd name="connsiteY20" fmla="*/ 435684 h 898263"/>
                  <a:gd name="connsiteX21" fmla="*/ 0 w 3888890"/>
                  <a:gd name="connsiteY21" fmla="*/ 441063 h 89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8890" h="898263">
                    <a:moveTo>
                      <a:pt x="0" y="441063"/>
                    </a:moveTo>
                    <a:lnTo>
                      <a:pt x="5379" y="898263"/>
                    </a:lnTo>
                    <a:lnTo>
                      <a:pt x="3888890" y="898263"/>
                    </a:lnTo>
                    <a:lnTo>
                      <a:pt x="3872753" y="0"/>
                    </a:lnTo>
                    <a:lnTo>
                      <a:pt x="1796527" y="10757"/>
                    </a:lnTo>
                    <a:lnTo>
                      <a:pt x="1801906" y="80682"/>
                    </a:lnTo>
                    <a:lnTo>
                      <a:pt x="3490857" y="59167"/>
                    </a:lnTo>
                    <a:lnTo>
                      <a:pt x="3523130" y="107576"/>
                    </a:lnTo>
                    <a:lnTo>
                      <a:pt x="3533887" y="398033"/>
                    </a:lnTo>
                    <a:lnTo>
                      <a:pt x="3496235" y="441063"/>
                    </a:lnTo>
                    <a:lnTo>
                      <a:pt x="1785770" y="441063"/>
                    </a:lnTo>
                    <a:lnTo>
                      <a:pt x="1796527" y="742277"/>
                    </a:lnTo>
                    <a:lnTo>
                      <a:pt x="1511450" y="747656"/>
                    </a:lnTo>
                    <a:lnTo>
                      <a:pt x="1506071" y="785308"/>
                    </a:lnTo>
                    <a:lnTo>
                      <a:pt x="1489934" y="849854"/>
                    </a:lnTo>
                    <a:lnTo>
                      <a:pt x="1188720" y="855233"/>
                    </a:lnTo>
                    <a:lnTo>
                      <a:pt x="1177963" y="790687"/>
                    </a:lnTo>
                    <a:lnTo>
                      <a:pt x="1177963" y="742277"/>
                    </a:lnTo>
                    <a:lnTo>
                      <a:pt x="898264" y="731520"/>
                    </a:lnTo>
                    <a:lnTo>
                      <a:pt x="887506" y="392654"/>
                    </a:lnTo>
                    <a:lnTo>
                      <a:pt x="887506" y="435684"/>
                    </a:lnTo>
                    <a:lnTo>
                      <a:pt x="0" y="441063"/>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7" name="Forme libre : forme 36">
            <a:extLst>
              <a:ext uri="{FF2B5EF4-FFF2-40B4-BE49-F238E27FC236}">
                <a16:creationId xmlns:a16="http://schemas.microsoft.com/office/drawing/2014/main" id="{6A6A2DD9-1F47-4911-BB8E-7D323C1ECCD9}"/>
              </a:ext>
            </a:extLst>
          </p:cNvPr>
          <p:cNvSpPr/>
          <p:nvPr/>
        </p:nvSpPr>
        <p:spPr>
          <a:xfrm>
            <a:off x="7302250" y="3689349"/>
            <a:ext cx="2379480" cy="883423"/>
          </a:xfrm>
          <a:custGeom>
            <a:avLst/>
            <a:gdLst>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827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55850 w 2368550"/>
              <a:gd name="connsiteY3" fmla="*/ 635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698500 w 2355850"/>
              <a:gd name="connsiteY26" fmla="*/ 5207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334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27050 h 901700"/>
              <a:gd name="connsiteX27" fmla="*/ 704850 w 2355850"/>
              <a:gd name="connsiteY27" fmla="*/ 0 h 901700"/>
              <a:gd name="connsiteX28" fmla="*/ 0 w 235585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30250 w 2362200"/>
              <a:gd name="connsiteY21" fmla="*/ 831850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305 w 2356155"/>
              <a:gd name="connsiteY0" fmla="*/ 0 h 901700"/>
              <a:gd name="connsiteX1" fmla="*/ 5775 w 2356155"/>
              <a:gd name="connsiteY1" fmla="*/ 883423 h 901700"/>
              <a:gd name="connsiteX2" fmla="*/ 2349805 w 2356155"/>
              <a:gd name="connsiteY2" fmla="*/ 901700 h 901700"/>
              <a:gd name="connsiteX3" fmla="*/ 2356155 w 2356155"/>
              <a:gd name="connsiteY3" fmla="*/ 6350 h 901700"/>
              <a:gd name="connsiteX4" fmla="*/ 1661595 w 2356155"/>
              <a:gd name="connsiteY4" fmla="*/ 7123 h 901700"/>
              <a:gd name="connsiteX5" fmla="*/ 1658535 w 2356155"/>
              <a:gd name="connsiteY5" fmla="*/ 543726 h 901700"/>
              <a:gd name="connsiteX6" fmla="*/ 1892605 w 2356155"/>
              <a:gd name="connsiteY6" fmla="*/ 533400 h 901700"/>
              <a:gd name="connsiteX7" fmla="*/ 1894785 w 2356155"/>
              <a:gd name="connsiteY7" fmla="*/ 728648 h 901700"/>
              <a:gd name="connsiteX8" fmla="*/ 1677585 w 2356155"/>
              <a:gd name="connsiteY8" fmla="*/ 724673 h 901700"/>
              <a:gd name="connsiteX9" fmla="*/ 1668824 w 2356155"/>
              <a:gd name="connsiteY9" fmla="*/ 800100 h 901700"/>
              <a:gd name="connsiteX10" fmla="*/ 1657655 w 2356155"/>
              <a:gd name="connsiteY10" fmla="*/ 838200 h 901700"/>
              <a:gd name="connsiteX11" fmla="*/ 1359205 w 2356155"/>
              <a:gd name="connsiteY11" fmla="*/ 844550 h 901700"/>
              <a:gd name="connsiteX12" fmla="*/ 1340155 w 2356155"/>
              <a:gd name="connsiteY12" fmla="*/ 800100 h 901700"/>
              <a:gd name="connsiteX13" fmla="*/ 1346505 w 2356155"/>
              <a:gd name="connsiteY13" fmla="*/ 730250 h 901700"/>
              <a:gd name="connsiteX14" fmla="*/ 1022655 w 2356155"/>
              <a:gd name="connsiteY14" fmla="*/ 730250 h 901700"/>
              <a:gd name="connsiteX15" fmla="*/ 1022655 w 2356155"/>
              <a:gd name="connsiteY15" fmla="*/ 787400 h 901700"/>
              <a:gd name="connsiteX16" fmla="*/ 1011485 w 2356155"/>
              <a:gd name="connsiteY16" fmla="*/ 846924 h 901700"/>
              <a:gd name="connsiteX17" fmla="*/ 889305 w 2356155"/>
              <a:gd name="connsiteY17" fmla="*/ 844550 h 901700"/>
              <a:gd name="connsiteX18" fmla="*/ 886014 w 2356155"/>
              <a:gd name="connsiteY18" fmla="*/ 774700 h 901700"/>
              <a:gd name="connsiteX19" fmla="*/ 838505 w 2356155"/>
              <a:gd name="connsiteY19" fmla="*/ 768350 h 901700"/>
              <a:gd name="connsiteX20" fmla="*/ 838505 w 2356155"/>
              <a:gd name="connsiteY20" fmla="*/ 831850 h 901700"/>
              <a:gd name="connsiteX21" fmla="*/ 704504 w 2356155"/>
              <a:gd name="connsiteY21" fmla="*/ 843776 h 901700"/>
              <a:gd name="connsiteX22" fmla="*/ 698805 w 2356155"/>
              <a:gd name="connsiteY22" fmla="*/ 806450 h 901700"/>
              <a:gd name="connsiteX23" fmla="*/ 686105 w 2356155"/>
              <a:gd name="connsiteY23" fmla="*/ 723900 h 901700"/>
              <a:gd name="connsiteX24" fmla="*/ 476555 w 2356155"/>
              <a:gd name="connsiteY24" fmla="*/ 730250 h 901700"/>
              <a:gd name="connsiteX25" fmla="*/ 470205 w 2356155"/>
              <a:gd name="connsiteY25" fmla="*/ 533400 h 901700"/>
              <a:gd name="connsiteX26" fmla="*/ 705155 w 2356155"/>
              <a:gd name="connsiteY26" fmla="*/ 527050 h 901700"/>
              <a:gd name="connsiteX27" fmla="*/ 705155 w 2356155"/>
              <a:gd name="connsiteY27" fmla="*/ 0 h 901700"/>
              <a:gd name="connsiteX28" fmla="*/ 305 w 2356155"/>
              <a:gd name="connsiteY28" fmla="*/ 0 h 901700"/>
              <a:gd name="connsiteX0" fmla="*/ 305 w 2358161"/>
              <a:gd name="connsiteY0" fmla="*/ 0 h 897724"/>
              <a:gd name="connsiteX1" fmla="*/ 5775 w 2358161"/>
              <a:gd name="connsiteY1" fmla="*/ 883423 h 897724"/>
              <a:gd name="connsiteX2" fmla="*/ 2357686 w 2358161"/>
              <a:gd name="connsiteY2" fmla="*/ 897724 h 897724"/>
              <a:gd name="connsiteX3" fmla="*/ 2356155 w 2358161"/>
              <a:gd name="connsiteY3" fmla="*/ 6350 h 897724"/>
              <a:gd name="connsiteX4" fmla="*/ 1661595 w 2358161"/>
              <a:gd name="connsiteY4" fmla="*/ 7123 h 897724"/>
              <a:gd name="connsiteX5" fmla="*/ 1658535 w 2358161"/>
              <a:gd name="connsiteY5" fmla="*/ 543726 h 897724"/>
              <a:gd name="connsiteX6" fmla="*/ 1892605 w 2358161"/>
              <a:gd name="connsiteY6" fmla="*/ 533400 h 897724"/>
              <a:gd name="connsiteX7" fmla="*/ 1894785 w 2358161"/>
              <a:gd name="connsiteY7" fmla="*/ 728648 h 897724"/>
              <a:gd name="connsiteX8" fmla="*/ 1677585 w 2358161"/>
              <a:gd name="connsiteY8" fmla="*/ 724673 h 897724"/>
              <a:gd name="connsiteX9" fmla="*/ 1668824 w 2358161"/>
              <a:gd name="connsiteY9" fmla="*/ 800100 h 897724"/>
              <a:gd name="connsiteX10" fmla="*/ 1657655 w 2358161"/>
              <a:gd name="connsiteY10" fmla="*/ 838200 h 897724"/>
              <a:gd name="connsiteX11" fmla="*/ 1359205 w 2358161"/>
              <a:gd name="connsiteY11" fmla="*/ 844550 h 897724"/>
              <a:gd name="connsiteX12" fmla="*/ 1340155 w 2358161"/>
              <a:gd name="connsiteY12" fmla="*/ 800100 h 897724"/>
              <a:gd name="connsiteX13" fmla="*/ 1346505 w 2358161"/>
              <a:gd name="connsiteY13" fmla="*/ 730250 h 897724"/>
              <a:gd name="connsiteX14" fmla="*/ 1022655 w 2358161"/>
              <a:gd name="connsiteY14" fmla="*/ 730250 h 897724"/>
              <a:gd name="connsiteX15" fmla="*/ 1022655 w 2358161"/>
              <a:gd name="connsiteY15" fmla="*/ 787400 h 897724"/>
              <a:gd name="connsiteX16" fmla="*/ 1011485 w 2358161"/>
              <a:gd name="connsiteY16" fmla="*/ 846924 h 897724"/>
              <a:gd name="connsiteX17" fmla="*/ 889305 w 2358161"/>
              <a:gd name="connsiteY17" fmla="*/ 844550 h 897724"/>
              <a:gd name="connsiteX18" fmla="*/ 886014 w 2358161"/>
              <a:gd name="connsiteY18" fmla="*/ 774700 h 897724"/>
              <a:gd name="connsiteX19" fmla="*/ 838505 w 2358161"/>
              <a:gd name="connsiteY19" fmla="*/ 768350 h 897724"/>
              <a:gd name="connsiteX20" fmla="*/ 838505 w 2358161"/>
              <a:gd name="connsiteY20" fmla="*/ 831850 h 897724"/>
              <a:gd name="connsiteX21" fmla="*/ 704504 w 2358161"/>
              <a:gd name="connsiteY21" fmla="*/ 843776 h 897724"/>
              <a:gd name="connsiteX22" fmla="*/ 698805 w 2358161"/>
              <a:gd name="connsiteY22" fmla="*/ 806450 h 897724"/>
              <a:gd name="connsiteX23" fmla="*/ 686105 w 2358161"/>
              <a:gd name="connsiteY23" fmla="*/ 723900 h 897724"/>
              <a:gd name="connsiteX24" fmla="*/ 476555 w 2358161"/>
              <a:gd name="connsiteY24" fmla="*/ 730250 h 897724"/>
              <a:gd name="connsiteX25" fmla="*/ 470205 w 2358161"/>
              <a:gd name="connsiteY25" fmla="*/ 533400 h 897724"/>
              <a:gd name="connsiteX26" fmla="*/ 705155 w 2358161"/>
              <a:gd name="connsiteY26" fmla="*/ 527050 h 897724"/>
              <a:gd name="connsiteX27" fmla="*/ 705155 w 2358161"/>
              <a:gd name="connsiteY27" fmla="*/ 0 h 897724"/>
              <a:gd name="connsiteX28" fmla="*/ 305 w 2358161"/>
              <a:gd name="connsiteY28" fmla="*/ 0 h 897724"/>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8161" h="883423">
                <a:moveTo>
                  <a:pt x="305" y="0"/>
                </a:moveTo>
                <a:cubicBezTo>
                  <a:pt x="-1812" y="298450"/>
                  <a:pt x="7892" y="584973"/>
                  <a:pt x="5775" y="883423"/>
                </a:cubicBezTo>
                <a:lnTo>
                  <a:pt x="2357686" y="881821"/>
                </a:lnTo>
                <a:cubicBezTo>
                  <a:pt x="2359803" y="583371"/>
                  <a:pt x="2354038" y="304800"/>
                  <a:pt x="2356155" y="6350"/>
                </a:cubicBezTo>
                <a:lnTo>
                  <a:pt x="1661595" y="7123"/>
                </a:lnTo>
                <a:cubicBezTo>
                  <a:pt x="1660575" y="185991"/>
                  <a:pt x="1659555" y="368834"/>
                  <a:pt x="1658535" y="543726"/>
                </a:cubicBezTo>
                <a:lnTo>
                  <a:pt x="1892605" y="533400"/>
                </a:lnTo>
                <a:cubicBezTo>
                  <a:pt x="1893332" y="598483"/>
                  <a:pt x="1894058" y="663565"/>
                  <a:pt x="1894785" y="728648"/>
                </a:cubicBezTo>
                <a:lnTo>
                  <a:pt x="1677585" y="724673"/>
                </a:lnTo>
                <a:cubicBezTo>
                  <a:pt x="1677292" y="749815"/>
                  <a:pt x="1669117" y="774958"/>
                  <a:pt x="1668824" y="800100"/>
                </a:cubicBezTo>
                <a:lnTo>
                  <a:pt x="1657655" y="838200"/>
                </a:lnTo>
                <a:lnTo>
                  <a:pt x="1359205" y="844550"/>
                </a:lnTo>
                <a:lnTo>
                  <a:pt x="1340155" y="800100"/>
                </a:lnTo>
                <a:lnTo>
                  <a:pt x="1346505" y="730250"/>
                </a:lnTo>
                <a:lnTo>
                  <a:pt x="1022655" y="730250"/>
                </a:lnTo>
                <a:lnTo>
                  <a:pt x="1022655" y="787400"/>
                </a:lnTo>
                <a:lnTo>
                  <a:pt x="1011485" y="846924"/>
                </a:lnTo>
                <a:lnTo>
                  <a:pt x="889305" y="844550"/>
                </a:lnTo>
                <a:lnTo>
                  <a:pt x="886014" y="774700"/>
                </a:lnTo>
                <a:lnTo>
                  <a:pt x="838505" y="768350"/>
                </a:lnTo>
                <a:lnTo>
                  <a:pt x="838505" y="831850"/>
                </a:lnTo>
                <a:lnTo>
                  <a:pt x="704504" y="843776"/>
                </a:lnTo>
                <a:lnTo>
                  <a:pt x="698805" y="806450"/>
                </a:lnTo>
                <a:lnTo>
                  <a:pt x="686105" y="723900"/>
                </a:lnTo>
                <a:lnTo>
                  <a:pt x="476555" y="730250"/>
                </a:lnTo>
                <a:lnTo>
                  <a:pt x="470205" y="533400"/>
                </a:lnTo>
                <a:lnTo>
                  <a:pt x="705155" y="527050"/>
                </a:lnTo>
                <a:cubicBezTo>
                  <a:pt x="707272" y="353483"/>
                  <a:pt x="703038" y="173567"/>
                  <a:pt x="705155" y="0"/>
                </a:cubicBezTo>
                <a:lnTo>
                  <a:pt x="305"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à coins arrondis 16">
            <a:extLst>
              <a:ext uri="{FF2B5EF4-FFF2-40B4-BE49-F238E27FC236}">
                <a16:creationId xmlns:a16="http://schemas.microsoft.com/office/drawing/2014/main" id="{7BE447A3-ADD2-4377-9713-B3A19AF8262B}"/>
              </a:ext>
            </a:extLst>
          </p:cNvPr>
          <p:cNvSpPr/>
          <p:nvPr/>
        </p:nvSpPr>
        <p:spPr>
          <a:xfrm>
            <a:off x="6272121" y="148031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6</a:t>
            </a:r>
          </a:p>
        </p:txBody>
      </p:sp>
      <p:sp>
        <p:nvSpPr>
          <p:cNvPr id="39" name="Forme libre : forme 38">
            <a:extLst>
              <a:ext uri="{FF2B5EF4-FFF2-40B4-BE49-F238E27FC236}">
                <a16:creationId xmlns:a16="http://schemas.microsoft.com/office/drawing/2014/main" id="{0C4C3D11-BB49-4AC7-874B-D2EE5717C32F}"/>
              </a:ext>
            </a:extLst>
          </p:cNvPr>
          <p:cNvSpPr/>
          <p:nvPr/>
        </p:nvSpPr>
        <p:spPr>
          <a:xfrm>
            <a:off x="1847461" y="3769567"/>
            <a:ext cx="4795935" cy="360784"/>
          </a:xfrm>
          <a:custGeom>
            <a:avLst/>
            <a:gdLst>
              <a:gd name="connsiteX0" fmla="*/ 0 w 4795935"/>
              <a:gd name="connsiteY0" fmla="*/ 24882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0 w 4795935"/>
              <a:gd name="connsiteY7" fmla="*/ 24882 h 360784"/>
              <a:gd name="connsiteX0" fmla="*/ 6220 w 4795935"/>
              <a:gd name="connsiteY0" fmla="*/ 12441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6220 w 4795935"/>
              <a:gd name="connsiteY7" fmla="*/ 12441 h 3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935" h="360784">
                <a:moveTo>
                  <a:pt x="6220" y="12441"/>
                </a:moveTo>
                <a:lnTo>
                  <a:pt x="0" y="335902"/>
                </a:lnTo>
                <a:lnTo>
                  <a:pt x="37323" y="360784"/>
                </a:lnTo>
                <a:lnTo>
                  <a:pt x="4752392" y="360784"/>
                </a:lnTo>
                <a:lnTo>
                  <a:pt x="4789715" y="329682"/>
                </a:lnTo>
                <a:lnTo>
                  <a:pt x="4795935" y="43543"/>
                </a:lnTo>
                <a:lnTo>
                  <a:pt x="4739951" y="0"/>
                </a:lnTo>
                <a:lnTo>
                  <a:pt x="6220" y="12441"/>
                </a:lnTo>
                <a:close/>
              </a:path>
            </a:pathLst>
          </a:cu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0049E43A-C6D1-4B0D-95AE-DBE76D3C7F03}"/>
              </a:ext>
            </a:extLst>
          </p:cNvPr>
          <p:cNvSpPr/>
          <p:nvPr/>
        </p:nvSpPr>
        <p:spPr>
          <a:xfrm>
            <a:off x="2148447" y="3892345"/>
            <a:ext cx="108000" cy="108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A991DAEC-6E37-461C-8172-7749177B001B}"/>
              </a:ext>
            </a:extLst>
          </p:cNvPr>
          <p:cNvSpPr/>
          <p:nvPr/>
        </p:nvSpPr>
        <p:spPr>
          <a:xfrm>
            <a:off x="8307654" y="3739071"/>
            <a:ext cx="360000" cy="360000"/>
          </a:xfrm>
          <a:prstGeom prst="ellipse">
            <a:avLst/>
          </a:prstGeom>
          <a:solidFill>
            <a:srgbClr val="0070C0">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5886E385-DFA5-4DEF-8F54-F85CDAC4FE88}"/>
              </a:ext>
            </a:extLst>
          </p:cNvPr>
          <p:cNvSpPr/>
          <p:nvPr/>
        </p:nvSpPr>
        <p:spPr>
          <a:xfrm>
            <a:off x="600060" y="260386"/>
            <a:ext cx="6460020" cy="1077218"/>
          </a:xfrm>
          <a:prstGeom prst="rect">
            <a:avLst/>
          </a:prstGeom>
          <a:solidFill>
            <a:schemeClr val="bg1"/>
          </a:solidFill>
        </p:spPr>
        <p:txBody>
          <a:bodyPr wrap="square">
            <a:spAutoFit/>
          </a:bodyPr>
          <a:lstStyle/>
          <a:p>
            <a:pPr algn="ctr"/>
            <a:r>
              <a:rPr lang="fr-FR" sz="3200" b="1" dirty="0">
                <a:solidFill>
                  <a:schemeClr val="accent5">
                    <a:lumMod val="50000"/>
                  </a:schemeClr>
                </a:solidFill>
              </a:rPr>
              <a:t>3) - Quel est le rôle de la Plaque (4) ?</a:t>
            </a:r>
          </a:p>
          <a:p>
            <a:pPr algn="ctr"/>
            <a:endParaRPr lang="fr-FR" sz="3200" b="1" dirty="0">
              <a:solidFill>
                <a:schemeClr val="accent5">
                  <a:lumMod val="50000"/>
                </a:schemeClr>
              </a:solidFill>
            </a:endParaRPr>
          </a:p>
        </p:txBody>
      </p:sp>
      <p:sp>
        <p:nvSpPr>
          <p:cNvPr id="43" name="Rectangle à coins arrondis 16">
            <a:extLst>
              <a:ext uri="{FF2B5EF4-FFF2-40B4-BE49-F238E27FC236}">
                <a16:creationId xmlns:a16="http://schemas.microsoft.com/office/drawing/2014/main" id="{783D9A7C-5148-4E90-8006-615A31DBFDD8}"/>
              </a:ext>
            </a:extLst>
          </p:cNvPr>
          <p:cNvSpPr/>
          <p:nvPr/>
        </p:nvSpPr>
        <p:spPr>
          <a:xfrm>
            <a:off x="6172136" y="5404314"/>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4</a:t>
            </a:r>
          </a:p>
        </p:txBody>
      </p:sp>
      <p:sp>
        <p:nvSpPr>
          <p:cNvPr id="44" name="Rectangle à coins arrondis 16">
            <a:extLst>
              <a:ext uri="{FF2B5EF4-FFF2-40B4-BE49-F238E27FC236}">
                <a16:creationId xmlns:a16="http://schemas.microsoft.com/office/drawing/2014/main" id="{A8CE6DEB-08EB-4B26-977E-AB6CE3D70364}"/>
              </a:ext>
            </a:extLst>
          </p:cNvPr>
          <p:cNvSpPr/>
          <p:nvPr/>
        </p:nvSpPr>
        <p:spPr>
          <a:xfrm>
            <a:off x="5151291" y="546303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5</a:t>
            </a:r>
          </a:p>
        </p:txBody>
      </p:sp>
      <p:sp>
        <p:nvSpPr>
          <p:cNvPr id="45" name="Rectangle à coins arrondis 16">
            <a:extLst>
              <a:ext uri="{FF2B5EF4-FFF2-40B4-BE49-F238E27FC236}">
                <a16:creationId xmlns:a16="http://schemas.microsoft.com/office/drawing/2014/main" id="{149FAFAA-E68D-4385-AD5B-F1A25821DC9D}"/>
              </a:ext>
            </a:extLst>
          </p:cNvPr>
          <p:cNvSpPr/>
          <p:nvPr/>
        </p:nvSpPr>
        <p:spPr>
          <a:xfrm>
            <a:off x="3927691" y="4229014"/>
            <a:ext cx="981723" cy="236276"/>
          </a:xfrm>
          <a:prstGeom prst="roundRect">
            <a:avLst>
              <a:gd name="adj" fmla="val 32698"/>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à coins arrondis 16">
            <a:extLst>
              <a:ext uri="{FF2B5EF4-FFF2-40B4-BE49-F238E27FC236}">
                <a16:creationId xmlns:a16="http://schemas.microsoft.com/office/drawing/2014/main" id="{7C21A45A-B102-43EC-9A05-C5F03CD1C09A}"/>
              </a:ext>
            </a:extLst>
          </p:cNvPr>
          <p:cNvSpPr/>
          <p:nvPr/>
        </p:nvSpPr>
        <p:spPr>
          <a:xfrm rot="5400000">
            <a:off x="8369495" y="3491495"/>
            <a:ext cx="236275" cy="1640977"/>
          </a:xfrm>
          <a:prstGeom prst="roundRect">
            <a:avLst>
              <a:gd name="adj" fmla="val 32698"/>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7" name="Image 46">
            <a:extLst>
              <a:ext uri="{FF2B5EF4-FFF2-40B4-BE49-F238E27FC236}">
                <a16:creationId xmlns:a16="http://schemas.microsoft.com/office/drawing/2014/main" id="{AE5912D0-C46E-49B3-9066-A56B6E06FBB2}"/>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11944" y="1241764"/>
            <a:ext cx="4358192" cy="2695118"/>
          </a:xfrm>
          <a:prstGeom prst="rect">
            <a:avLst/>
          </a:prstGeom>
          <a:effectLst>
            <a:outerShdw blurRad="63500" sx="102000" sy="102000" algn="ctr" rotWithShape="0">
              <a:prstClr val="black">
                <a:alpha val="40000"/>
              </a:prstClr>
            </a:outerShdw>
          </a:effectLst>
        </p:spPr>
      </p:pic>
      <p:sp>
        <p:nvSpPr>
          <p:cNvPr id="48" name="Rectangle à coins arrondis 16">
            <a:extLst>
              <a:ext uri="{FF2B5EF4-FFF2-40B4-BE49-F238E27FC236}">
                <a16:creationId xmlns:a16="http://schemas.microsoft.com/office/drawing/2014/main" id="{E5EFFD4C-3F0F-476A-BC92-65DC95D54D16}"/>
              </a:ext>
            </a:extLst>
          </p:cNvPr>
          <p:cNvSpPr/>
          <p:nvPr/>
        </p:nvSpPr>
        <p:spPr>
          <a:xfrm rot="10428028">
            <a:off x="5058729" y="2240792"/>
            <a:ext cx="736881" cy="994390"/>
          </a:xfrm>
          <a:prstGeom prst="roundRect">
            <a:avLst>
              <a:gd name="adj" fmla="val 32698"/>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 coins arrondis 48">
            <a:extLst>
              <a:ext uri="{FF2B5EF4-FFF2-40B4-BE49-F238E27FC236}">
                <a16:creationId xmlns:a16="http://schemas.microsoft.com/office/drawing/2014/main" id="{717B3FC2-8755-46D2-9D93-32A6C6275F2E}"/>
              </a:ext>
            </a:extLst>
          </p:cNvPr>
          <p:cNvSpPr/>
          <p:nvPr/>
        </p:nvSpPr>
        <p:spPr>
          <a:xfrm>
            <a:off x="795778" y="4723030"/>
            <a:ext cx="8115258" cy="1797555"/>
          </a:xfrm>
          <a:prstGeom prst="roundRect">
            <a:avLst>
              <a:gd name="adj" fmla="val 3950"/>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AF06A9FE-3CE5-4896-8D59-B016B5984BED}"/>
              </a:ext>
            </a:extLst>
          </p:cNvPr>
          <p:cNvSpPr/>
          <p:nvPr/>
        </p:nvSpPr>
        <p:spPr>
          <a:xfrm>
            <a:off x="1150240" y="4947319"/>
            <a:ext cx="7375408" cy="1323439"/>
          </a:xfrm>
          <a:prstGeom prst="rect">
            <a:avLst/>
          </a:prstGeom>
          <a:solidFill>
            <a:schemeClr val="bg1"/>
          </a:solidFill>
        </p:spPr>
        <p:txBody>
          <a:bodyPr wrap="square">
            <a:spAutoFit/>
          </a:bodyPr>
          <a:lstStyle/>
          <a:p>
            <a:pPr algn="ctr"/>
            <a:r>
              <a:rPr lang="fr-FR" sz="4000" b="1" spc="100" dirty="0">
                <a:solidFill>
                  <a:srgbClr val="FF0000"/>
                </a:solidFill>
                <a:latin typeface="Calibri" panose="020F0502020204030204" pitchFamily="34" charset="0"/>
                <a:ea typeface="Calibri" panose="020F0502020204030204" pitchFamily="34" charset="0"/>
              </a:rPr>
              <a:t>Guider la translation du mors mobile</a:t>
            </a:r>
            <a:r>
              <a:rPr lang="fr-FR" sz="4000" b="1" dirty="0">
                <a:solidFill>
                  <a:srgbClr val="FF0000"/>
                </a:solidFill>
                <a:latin typeface="Calibri" panose="020F0502020204030204" pitchFamily="34" charset="0"/>
                <a:ea typeface="Calibri" panose="020F0502020204030204" pitchFamily="34" charset="0"/>
              </a:rPr>
              <a:t> (3)</a:t>
            </a:r>
            <a:endParaRPr lang="fr-FR" sz="4000" b="1" dirty="0">
              <a:solidFill>
                <a:schemeClr val="accent2">
                  <a:lumMod val="50000"/>
                </a:schemeClr>
              </a:solidFill>
            </a:endParaRPr>
          </a:p>
        </p:txBody>
      </p:sp>
      <p:sp>
        <p:nvSpPr>
          <p:cNvPr id="51" name="Rectangle à coins arrondis 16">
            <a:extLst>
              <a:ext uri="{FF2B5EF4-FFF2-40B4-BE49-F238E27FC236}">
                <a16:creationId xmlns:a16="http://schemas.microsoft.com/office/drawing/2014/main" id="{D359D084-D77C-4973-9EE4-4137E3D5A1AE}"/>
              </a:ext>
            </a:extLst>
          </p:cNvPr>
          <p:cNvSpPr/>
          <p:nvPr/>
        </p:nvSpPr>
        <p:spPr>
          <a:xfrm>
            <a:off x="8271654" y="2936248"/>
            <a:ext cx="396000" cy="396000"/>
          </a:xfrm>
          <a:prstGeom prst="ellipse">
            <a:avLst/>
          </a:prstGeom>
          <a:no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grpSp>
        <p:nvGrpSpPr>
          <p:cNvPr id="52" name="Groupe 51">
            <a:extLst>
              <a:ext uri="{FF2B5EF4-FFF2-40B4-BE49-F238E27FC236}">
                <a16:creationId xmlns:a16="http://schemas.microsoft.com/office/drawing/2014/main" id="{EB428DA1-3319-4AFD-8211-C17BC5A6CD53}"/>
              </a:ext>
            </a:extLst>
          </p:cNvPr>
          <p:cNvGrpSpPr/>
          <p:nvPr/>
        </p:nvGrpSpPr>
        <p:grpSpPr>
          <a:xfrm>
            <a:off x="3539244" y="1359483"/>
            <a:ext cx="1831831" cy="487299"/>
            <a:chOff x="3539244" y="1359483"/>
            <a:chExt cx="1831831" cy="487299"/>
          </a:xfrm>
        </p:grpSpPr>
        <p:sp>
          <p:nvSpPr>
            <p:cNvPr id="53" name="Flèche : droite 52">
              <a:extLst>
                <a:ext uri="{FF2B5EF4-FFF2-40B4-BE49-F238E27FC236}">
                  <a16:creationId xmlns:a16="http://schemas.microsoft.com/office/drawing/2014/main" id="{98C3487E-8D75-4F0E-A07E-0C6519779457}"/>
                </a:ext>
              </a:extLst>
            </p:cNvPr>
            <p:cNvSpPr/>
            <p:nvPr/>
          </p:nvSpPr>
          <p:spPr>
            <a:xfrm rot="20962940" flipH="1">
              <a:off x="3539244" y="1579216"/>
              <a:ext cx="1393697" cy="267566"/>
            </a:xfrm>
            <a:prstGeom prst="rightArrow">
              <a:avLst>
                <a:gd name="adj1" fmla="val 50000"/>
                <a:gd name="adj2" fmla="val 3164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à coins arrondis 16">
              <a:extLst>
                <a:ext uri="{FF2B5EF4-FFF2-40B4-BE49-F238E27FC236}">
                  <a16:creationId xmlns:a16="http://schemas.microsoft.com/office/drawing/2014/main" id="{98B8E66E-F4C1-46E0-9FEF-0414BFA31587}"/>
                </a:ext>
              </a:extLst>
            </p:cNvPr>
            <p:cNvSpPr/>
            <p:nvPr/>
          </p:nvSpPr>
          <p:spPr>
            <a:xfrm>
              <a:off x="4975075" y="1359483"/>
              <a:ext cx="396000" cy="396000"/>
            </a:xfrm>
            <a:prstGeom prst="ellipse">
              <a:avLst/>
            </a:prstGeom>
            <a:no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grpSp>
    </p:spTree>
    <p:extLst>
      <p:ext uri="{BB962C8B-B14F-4D97-AF65-F5344CB8AC3E}">
        <p14:creationId xmlns:p14="http://schemas.microsoft.com/office/powerpoint/2010/main" val="179064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heel(1)">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heel(1)">
                                      <p:cBhvr>
                                        <p:cTn id="21" dur="20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1000" fill="hold"/>
                                        <p:tgtEl>
                                          <p:spTgt spid="49"/>
                                        </p:tgtEl>
                                        <p:attrNameLst>
                                          <p:attrName>ppt_w</p:attrName>
                                        </p:attrNameLst>
                                      </p:cBhvr>
                                      <p:tavLst>
                                        <p:tav tm="0">
                                          <p:val>
                                            <p:fltVal val="0"/>
                                          </p:val>
                                        </p:tav>
                                        <p:tav tm="100000">
                                          <p:val>
                                            <p:strVal val="#ppt_w"/>
                                          </p:val>
                                        </p:tav>
                                      </p:tavLst>
                                    </p:anim>
                                    <p:anim calcmode="lin" valueType="num">
                                      <p:cBhvr>
                                        <p:cTn id="27" dur="1000" fill="hold"/>
                                        <p:tgtEl>
                                          <p:spTgt spid="49"/>
                                        </p:tgtEl>
                                        <p:attrNameLst>
                                          <p:attrName>ppt_h</p:attrName>
                                        </p:attrNameLst>
                                      </p:cBhvr>
                                      <p:tavLst>
                                        <p:tav tm="0">
                                          <p:val>
                                            <p:fltVal val="0"/>
                                          </p:val>
                                        </p:tav>
                                        <p:tav tm="100000">
                                          <p:val>
                                            <p:strVal val="#ppt_h"/>
                                          </p:val>
                                        </p:tav>
                                      </p:tavLst>
                                    </p:anim>
                                    <p:animEffect transition="in" filter="fade">
                                      <p:cBhvr>
                                        <p:cTn id="28" dur="1000"/>
                                        <p:tgtEl>
                                          <p:spTgt spid="49"/>
                                        </p:tgtEl>
                                      </p:cBhvr>
                                    </p:animEffect>
                                  </p:childTnLst>
                                </p:cTn>
                              </p:par>
                              <p:par>
                                <p:cTn id="29" presetID="22" presetClass="entr" presetSubtype="8" fill="hold" grpId="0" nodeType="with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Effect transition="in" filter="wipe(left)">
                                      <p:cBhvr>
                                        <p:cTn id="31" dur="500"/>
                                        <p:tgtEl>
                                          <p:spTgt spid="50"/>
                                        </p:tgtEl>
                                      </p:cBhvr>
                                    </p:animEffect>
                                  </p:childTnLst>
                                </p:cTn>
                              </p:par>
                            </p:childTnLst>
                          </p:cTn>
                        </p:par>
                        <p:par>
                          <p:cTn id="32" fill="hold">
                            <p:stCondLst>
                              <p:cond delay="2150"/>
                            </p:stCondLst>
                            <p:childTnLst>
                              <p:par>
                                <p:cTn id="33" presetID="22" presetClass="entr" presetSubtype="2" fill="hold" nodeType="afterEffect">
                                  <p:stCondLst>
                                    <p:cond delay="0"/>
                                  </p:stCondLst>
                                  <p:iterate type="lt">
                                    <p:tmPct val="10000"/>
                                  </p:iterate>
                                  <p:childTnLst>
                                    <p:set>
                                      <p:cBhvr>
                                        <p:cTn id="34" dur="1" fill="hold">
                                          <p:stCondLst>
                                            <p:cond delay="0"/>
                                          </p:stCondLst>
                                        </p:cTn>
                                        <p:tgtEl>
                                          <p:spTgt spid="52"/>
                                        </p:tgtEl>
                                        <p:attrNameLst>
                                          <p:attrName>style.visibility</p:attrName>
                                        </p:attrNameLst>
                                      </p:cBhvr>
                                      <p:to>
                                        <p:strVal val="visible"/>
                                      </p:to>
                                    </p:set>
                                    <p:animEffect transition="in" filter="wipe(right)">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48"/>
                                        </p:tgtEl>
                                        <p:attrNameLst>
                                          <p:attrName>ppt_w</p:attrName>
                                        </p:attrNameLst>
                                      </p:cBhvr>
                                      <p:tavLst>
                                        <p:tav tm="0">
                                          <p:val>
                                            <p:strVal val="ppt_w"/>
                                          </p:val>
                                        </p:tav>
                                        <p:tav tm="100000">
                                          <p:val>
                                            <p:fltVal val="0"/>
                                          </p:val>
                                        </p:tav>
                                      </p:tavLst>
                                    </p:anim>
                                    <p:anim calcmode="lin" valueType="num">
                                      <p:cBhvr>
                                        <p:cTn id="40" dur="500"/>
                                        <p:tgtEl>
                                          <p:spTgt spid="48"/>
                                        </p:tgtEl>
                                        <p:attrNameLst>
                                          <p:attrName>ppt_h</p:attrName>
                                        </p:attrNameLst>
                                      </p:cBhvr>
                                      <p:tavLst>
                                        <p:tav tm="0">
                                          <p:val>
                                            <p:strVal val="ppt_h"/>
                                          </p:val>
                                        </p:tav>
                                        <p:tav tm="100000">
                                          <p:val>
                                            <p:fltVal val="0"/>
                                          </p:val>
                                        </p:tav>
                                      </p:tavLst>
                                    </p:anim>
                                    <p:animEffect transition="out" filter="fade">
                                      <p:cBhvr>
                                        <p:cTn id="41" dur="500"/>
                                        <p:tgtEl>
                                          <p:spTgt spid="48"/>
                                        </p:tgtEl>
                                      </p:cBhvr>
                                    </p:animEffect>
                                    <p:set>
                                      <p:cBhvr>
                                        <p:cTn id="42" dur="1" fill="hold">
                                          <p:stCondLst>
                                            <p:cond delay="499"/>
                                          </p:stCondLst>
                                        </p:cTn>
                                        <p:tgtEl>
                                          <p:spTgt spid="48"/>
                                        </p:tgtEl>
                                        <p:attrNameLst>
                                          <p:attrName>style.visibility</p:attrName>
                                        </p:attrNameLst>
                                      </p:cBhvr>
                                      <p:to>
                                        <p:strVal val="hidden"/>
                                      </p:to>
                                    </p:set>
                                  </p:childTnLst>
                                </p:cTn>
                              </p:par>
                              <p:par>
                                <p:cTn id="43" presetID="22" presetClass="exit" presetSubtype="4" fill="hold" nodeType="withEffect">
                                  <p:stCondLst>
                                    <p:cond delay="0"/>
                                  </p:stCondLst>
                                  <p:iterate type="lt">
                                    <p:tmPct val="0"/>
                                  </p:iterate>
                                  <p:childTnLst>
                                    <p:animEffect transition="out" filter="wipe(down)">
                                      <p:cBhvr>
                                        <p:cTn id="44" dur="500"/>
                                        <p:tgtEl>
                                          <p:spTgt spid="52"/>
                                        </p:tgtEl>
                                      </p:cBhvr>
                                    </p:animEffect>
                                    <p:set>
                                      <p:cBhvr>
                                        <p:cTn id="45" dur="1" fill="hold">
                                          <p:stCondLst>
                                            <p:cond delay="499"/>
                                          </p:stCondLst>
                                        </p:cTn>
                                        <p:tgtEl>
                                          <p:spTgt spid="52"/>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47"/>
                                        </p:tgtEl>
                                        <p:attrNameLst>
                                          <p:attrName>ppt_w</p:attrName>
                                        </p:attrNameLst>
                                      </p:cBhvr>
                                      <p:tavLst>
                                        <p:tav tm="0">
                                          <p:val>
                                            <p:strVal val="ppt_w"/>
                                          </p:val>
                                        </p:tav>
                                        <p:tav tm="100000">
                                          <p:val>
                                            <p:fltVal val="0"/>
                                          </p:val>
                                        </p:tav>
                                      </p:tavLst>
                                    </p:anim>
                                    <p:anim calcmode="lin" valueType="num">
                                      <p:cBhvr>
                                        <p:cTn id="48" dur="500"/>
                                        <p:tgtEl>
                                          <p:spTgt spid="47"/>
                                        </p:tgtEl>
                                        <p:attrNameLst>
                                          <p:attrName>ppt_h</p:attrName>
                                        </p:attrNameLst>
                                      </p:cBhvr>
                                      <p:tavLst>
                                        <p:tav tm="0">
                                          <p:val>
                                            <p:strVal val="ppt_h"/>
                                          </p:val>
                                        </p:tav>
                                        <p:tav tm="100000">
                                          <p:val>
                                            <p:fltVal val="0"/>
                                          </p:val>
                                        </p:tav>
                                      </p:tavLst>
                                    </p:anim>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P spid="46" grpId="0" animBg="1"/>
      <p:bldP spid="48" grpId="0" animBg="1"/>
      <p:bldP spid="48" grpId="1" animBg="1"/>
      <p:bldP spid="49" grpId="0" animBg="1"/>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à coins arrondis 16">
            <a:extLst>
              <a:ext uri="{FF2B5EF4-FFF2-40B4-BE49-F238E27FC236}">
                <a16:creationId xmlns:a16="http://schemas.microsoft.com/office/drawing/2014/main" id="{1FFE1B2F-DF3B-4DE9-BBA6-7CE07CD2FD57}"/>
              </a:ext>
            </a:extLst>
          </p:cNvPr>
          <p:cNvSpPr/>
          <p:nvPr/>
        </p:nvSpPr>
        <p:spPr>
          <a:xfrm>
            <a:off x="8213558" y="2197768"/>
            <a:ext cx="3548253" cy="2136488"/>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oupe 57">
            <a:extLst>
              <a:ext uri="{FF2B5EF4-FFF2-40B4-BE49-F238E27FC236}">
                <a16:creationId xmlns:a16="http://schemas.microsoft.com/office/drawing/2014/main" id="{97E6769E-6795-4DF7-8155-3911225FA4B8}"/>
              </a:ext>
            </a:extLst>
          </p:cNvPr>
          <p:cNvGrpSpPr/>
          <p:nvPr/>
        </p:nvGrpSpPr>
        <p:grpSpPr>
          <a:xfrm>
            <a:off x="393613" y="54859"/>
            <a:ext cx="9710928" cy="6188161"/>
            <a:chOff x="393613" y="54859"/>
            <a:chExt cx="9710928" cy="6188161"/>
          </a:xfrm>
        </p:grpSpPr>
        <p:sp>
          <p:nvSpPr>
            <p:cNvPr id="59" name="Rectangle : coins arrondis 58">
              <a:extLst>
                <a:ext uri="{FF2B5EF4-FFF2-40B4-BE49-F238E27FC236}">
                  <a16:creationId xmlns:a16="http://schemas.microsoft.com/office/drawing/2014/main" id="{36B4076F-7B87-45C7-9746-C60668B54C37}"/>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60" name="Image 59">
              <a:extLst>
                <a:ext uri="{FF2B5EF4-FFF2-40B4-BE49-F238E27FC236}">
                  <a16:creationId xmlns:a16="http://schemas.microsoft.com/office/drawing/2014/main" id="{FD9878D0-AF4A-4D3A-9F57-EE8B4D0798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61" name="Image 60">
            <a:extLst>
              <a:ext uri="{FF2B5EF4-FFF2-40B4-BE49-F238E27FC236}">
                <a16:creationId xmlns:a16="http://schemas.microsoft.com/office/drawing/2014/main" id="{918157D4-D9EE-4334-9336-833CED9856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sp>
        <p:nvSpPr>
          <p:cNvPr id="62" name="Forme libre : forme 61">
            <a:extLst>
              <a:ext uri="{FF2B5EF4-FFF2-40B4-BE49-F238E27FC236}">
                <a16:creationId xmlns:a16="http://schemas.microsoft.com/office/drawing/2014/main" id="{31B31383-6AF0-423C-98FB-B987413E8947}"/>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Forme libre : forme 62">
            <a:extLst>
              <a:ext uri="{FF2B5EF4-FFF2-40B4-BE49-F238E27FC236}">
                <a16:creationId xmlns:a16="http://schemas.microsoft.com/office/drawing/2014/main" id="{D153A768-24AD-4192-836E-6C556EE0AB63}"/>
              </a:ext>
            </a:extLst>
          </p:cNvPr>
          <p:cNvSpPr/>
          <p:nvPr/>
        </p:nvSpPr>
        <p:spPr>
          <a:xfrm>
            <a:off x="4004187" y="4136923"/>
            <a:ext cx="884903" cy="103238"/>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orme libre : forme 63">
            <a:extLst>
              <a:ext uri="{FF2B5EF4-FFF2-40B4-BE49-F238E27FC236}">
                <a16:creationId xmlns:a16="http://schemas.microsoft.com/office/drawing/2014/main" id="{F538829A-FE48-4DFE-8377-3E21BCD77CD6}"/>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9B560E84-6E21-4920-B935-3D1A230D4AFC}"/>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Arc 65">
            <a:extLst>
              <a:ext uri="{FF2B5EF4-FFF2-40B4-BE49-F238E27FC236}">
                <a16:creationId xmlns:a16="http://schemas.microsoft.com/office/drawing/2014/main" id="{6494A7BF-F192-44ED-BB53-3A73048C41F2}"/>
              </a:ext>
            </a:extLst>
          </p:cNvPr>
          <p:cNvSpPr/>
          <p:nvPr/>
        </p:nvSpPr>
        <p:spPr>
          <a:xfrm flipH="1">
            <a:off x="8343654" y="3782960"/>
            <a:ext cx="288000" cy="288000"/>
          </a:xfrm>
          <a:prstGeom prst="arc">
            <a:avLst>
              <a:gd name="adj1" fmla="val 16200000"/>
              <a:gd name="adj2" fmla="val 11272071"/>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à coins arrondis 16">
            <a:extLst>
              <a:ext uri="{FF2B5EF4-FFF2-40B4-BE49-F238E27FC236}">
                <a16:creationId xmlns:a16="http://schemas.microsoft.com/office/drawing/2014/main" id="{808608BD-8FCD-467A-A0F8-22D9573A3088}"/>
              </a:ext>
            </a:extLst>
          </p:cNvPr>
          <p:cNvSpPr/>
          <p:nvPr/>
        </p:nvSpPr>
        <p:spPr>
          <a:xfrm>
            <a:off x="5250396" y="1466344"/>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68" name="Rectangle à coins arrondis 16">
            <a:extLst>
              <a:ext uri="{FF2B5EF4-FFF2-40B4-BE49-F238E27FC236}">
                <a16:creationId xmlns:a16="http://schemas.microsoft.com/office/drawing/2014/main" id="{CD2744C4-1F20-4951-8070-A034A04F39D4}"/>
              </a:ext>
            </a:extLst>
          </p:cNvPr>
          <p:cNvSpPr/>
          <p:nvPr/>
        </p:nvSpPr>
        <p:spPr>
          <a:xfrm>
            <a:off x="1678933" y="1451411"/>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2</a:t>
            </a:r>
          </a:p>
        </p:txBody>
      </p:sp>
      <p:grpSp>
        <p:nvGrpSpPr>
          <p:cNvPr id="69" name="Groupe 68">
            <a:extLst>
              <a:ext uri="{FF2B5EF4-FFF2-40B4-BE49-F238E27FC236}">
                <a16:creationId xmlns:a16="http://schemas.microsoft.com/office/drawing/2014/main" id="{46AC104E-3BC2-4DAA-BCCC-3814F6A7F68F}"/>
              </a:ext>
            </a:extLst>
          </p:cNvPr>
          <p:cNvGrpSpPr/>
          <p:nvPr/>
        </p:nvGrpSpPr>
        <p:grpSpPr>
          <a:xfrm>
            <a:off x="2208246" y="2208273"/>
            <a:ext cx="4784225" cy="2400487"/>
            <a:chOff x="2208246" y="2208273"/>
            <a:chExt cx="4784225" cy="2400487"/>
          </a:xfrm>
        </p:grpSpPr>
        <p:sp>
          <p:nvSpPr>
            <p:cNvPr id="70" name="Forme libre : forme 69">
              <a:extLst>
                <a:ext uri="{FF2B5EF4-FFF2-40B4-BE49-F238E27FC236}">
                  <a16:creationId xmlns:a16="http://schemas.microsoft.com/office/drawing/2014/main" id="{DC27B339-9B69-42CC-9C65-A6258253E23E}"/>
                </a:ext>
              </a:extLst>
            </p:cNvPr>
            <p:cNvSpPr/>
            <p:nvPr/>
          </p:nvSpPr>
          <p:spPr>
            <a:xfrm>
              <a:off x="2210183" y="4374416"/>
              <a:ext cx="128659" cy="234344"/>
            </a:xfrm>
            <a:custGeom>
              <a:avLst/>
              <a:gdLst>
                <a:gd name="connsiteX0" fmla="*/ 0 w 128659"/>
                <a:gd name="connsiteY0" fmla="*/ 0 h 234344"/>
                <a:gd name="connsiteX1" fmla="*/ 4595 w 128659"/>
                <a:gd name="connsiteY1" fmla="*/ 234344 h 234344"/>
                <a:gd name="connsiteX2" fmla="*/ 105684 w 128659"/>
                <a:gd name="connsiteY2" fmla="*/ 229749 h 234344"/>
                <a:gd name="connsiteX3" fmla="*/ 110279 w 128659"/>
                <a:gd name="connsiteY3" fmla="*/ 18380 h 234344"/>
                <a:gd name="connsiteX4" fmla="*/ 128659 w 128659"/>
                <a:gd name="connsiteY4" fmla="*/ 0 h 234344"/>
                <a:gd name="connsiteX5" fmla="*/ 0 w 128659"/>
                <a:gd name="connsiteY5" fmla="*/ 0 h 2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9" h="234344">
                  <a:moveTo>
                    <a:pt x="0" y="0"/>
                  </a:moveTo>
                  <a:cubicBezTo>
                    <a:pt x="1532" y="78115"/>
                    <a:pt x="3063" y="156229"/>
                    <a:pt x="4595" y="234344"/>
                  </a:cubicBezTo>
                  <a:lnTo>
                    <a:pt x="105684" y="229749"/>
                  </a:lnTo>
                  <a:cubicBezTo>
                    <a:pt x="107216" y="159293"/>
                    <a:pt x="108747" y="88836"/>
                    <a:pt x="110279" y="18380"/>
                  </a:cubicBezTo>
                  <a:lnTo>
                    <a:pt x="128659" y="0"/>
                  </a:lnTo>
                  <a:lnTo>
                    <a:pt x="0"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AB43C9B1-5568-451C-B912-C7BCE5D3B4E2}"/>
                </a:ext>
              </a:extLst>
            </p:cNvPr>
            <p:cNvSpPr/>
            <p:nvPr/>
          </p:nvSpPr>
          <p:spPr>
            <a:xfrm>
              <a:off x="2366412" y="3539389"/>
              <a:ext cx="158020" cy="73013"/>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Forme libre : forme 71">
              <a:extLst>
                <a:ext uri="{FF2B5EF4-FFF2-40B4-BE49-F238E27FC236}">
                  <a16:creationId xmlns:a16="http://schemas.microsoft.com/office/drawing/2014/main" id="{00FD3A69-AA14-487E-8054-2EC499ED3C54}"/>
                </a:ext>
              </a:extLst>
            </p:cNvPr>
            <p:cNvSpPr/>
            <p:nvPr/>
          </p:nvSpPr>
          <p:spPr>
            <a:xfrm>
              <a:off x="2353559" y="4279769"/>
              <a:ext cx="185394" cy="91126"/>
            </a:xfrm>
            <a:custGeom>
              <a:avLst/>
              <a:gdLst>
                <a:gd name="connsiteX0" fmla="*/ 0 w 185394"/>
                <a:gd name="connsiteY0" fmla="*/ 0 h 91126"/>
                <a:gd name="connsiteX1" fmla="*/ 3142 w 185394"/>
                <a:gd name="connsiteY1" fmla="*/ 91126 h 91126"/>
                <a:gd name="connsiteX2" fmla="*/ 47134 w 185394"/>
                <a:gd name="connsiteY2" fmla="*/ 31423 h 91126"/>
                <a:gd name="connsiteX3" fmla="*/ 113121 w 185394"/>
                <a:gd name="connsiteY3" fmla="*/ 28280 h 91126"/>
                <a:gd name="connsiteX4" fmla="*/ 169682 w 185394"/>
                <a:gd name="connsiteY4" fmla="*/ 78557 h 91126"/>
                <a:gd name="connsiteX5" fmla="*/ 185394 w 185394"/>
                <a:gd name="connsiteY5" fmla="*/ 81699 h 91126"/>
                <a:gd name="connsiteX6" fmla="*/ 179109 w 185394"/>
                <a:gd name="connsiteY6" fmla="*/ 12569 h 91126"/>
                <a:gd name="connsiteX7" fmla="*/ 0 w 185394"/>
                <a:gd name="connsiteY7" fmla="*/ 0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4" h="91126">
                  <a:moveTo>
                    <a:pt x="0" y="0"/>
                  </a:moveTo>
                  <a:lnTo>
                    <a:pt x="3142" y="91126"/>
                  </a:lnTo>
                  <a:lnTo>
                    <a:pt x="47134" y="31423"/>
                  </a:lnTo>
                  <a:lnTo>
                    <a:pt x="113121" y="28280"/>
                  </a:lnTo>
                  <a:lnTo>
                    <a:pt x="169682" y="78557"/>
                  </a:lnTo>
                  <a:lnTo>
                    <a:pt x="185394" y="81699"/>
                  </a:lnTo>
                  <a:lnTo>
                    <a:pt x="179109" y="12569"/>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oupe 72">
              <a:extLst>
                <a:ext uri="{FF2B5EF4-FFF2-40B4-BE49-F238E27FC236}">
                  <a16:creationId xmlns:a16="http://schemas.microsoft.com/office/drawing/2014/main" id="{4D85A0A2-683F-4D90-8F07-5B069DEDDE05}"/>
                </a:ext>
              </a:extLst>
            </p:cNvPr>
            <p:cNvGrpSpPr/>
            <p:nvPr/>
          </p:nvGrpSpPr>
          <p:grpSpPr>
            <a:xfrm>
              <a:off x="2208246" y="2208273"/>
              <a:ext cx="4784225" cy="2395892"/>
              <a:chOff x="2208246" y="2208273"/>
              <a:chExt cx="4784225" cy="2395892"/>
            </a:xfrm>
          </p:grpSpPr>
          <p:sp>
            <p:nvSpPr>
              <p:cNvPr id="74" name="Forme libre : forme 73">
                <a:extLst>
                  <a:ext uri="{FF2B5EF4-FFF2-40B4-BE49-F238E27FC236}">
                    <a16:creationId xmlns:a16="http://schemas.microsoft.com/office/drawing/2014/main" id="{1316F3F9-199A-4161-94A4-7F1EDB0A4EAF}"/>
                  </a:ext>
                </a:extLst>
              </p:cNvPr>
              <p:cNvSpPr/>
              <p:nvPr/>
            </p:nvSpPr>
            <p:spPr>
              <a:xfrm>
                <a:off x="2208246" y="2208273"/>
                <a:ext cx="889517" cy="1574687"/>
              </a:xfrm>
              <a:custGeom>
                <a:avLst/>
                <a:gdLst>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24947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04800 h 1548881"/>
                  <a:gd name="connsiteX9" fmla="*/ 601557 w 881476"/>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13529 h 1548881"/>
                  <a:gd name="connsiteX9" fmla="*/ 601557 w 881476"/>
                  <a:gd name="connsiteY9" fmla="*/ 0 h 1548881"/>
                  <a:gd name="connsiteX0" fmla="*/ 592761 w 872680"/>
                  <a:gd name="connsiteY0" fmla="*/ 0 h 1548881"/>
                  <a:gd name="connsiteX1" fmla="*/ 810476 w 872680"/>
                  <a:gd name="connsiteY1" fmla="*/ 12441 h 1548881"/>
                  <a:gd name="connsiteX2" fmla="*/ 808653 w 872680"/>
                  <a:gd name="connsiteY2" fmla="*/ 1316218 h 1548881"/>
                  <a:gd name="connsiteX3" fmla="*/ 866459 w 872680"/>
                  <a:gd name="connsiteY3" fmla="*/ 1311854 h 1548881"/>
                  <a:gd name="connsiteX4" fmla="*/ 872680 w 872680"/>
                  <a:gd name="connsiteY4" fmla="*/ 1536441 h 1548881"/>
                  <a:gd name="connsiteX5" fmla="*/ 474574 w 872680"/>
                  <a:gd name="connsiteY5" fmla="*/ 1548881 h 1548881"/>
                  <a:gd name="connsiteX6" fmla="*/ 474574 w 872680"/>
                  <a:gd name="connsiteY6" fmla="*/ 1293845 h 1548881"/>
                  <a:gd name="connsiteX7" fmla="*/ 0 w 872680"/>
                  <a:gd name="connsiteY7" fmla="*/ 1286319 h 1548881"/>
                  <a:gd name="connsiteX8" fmla="*/ 8043 w 872680"/>
                  <a:gd name="connsiteY8" fmla="*/ 313529 h 1548881"/>
                  <a:gd name="connsiteX9" fmla="*/ 592761 w 872680"/>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12441 w 877078"/>
                  <a:gd name="connsiteY8" fmla="*/ 313529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8042 w 877078"/>
                  <a:gd name="connsiteY8" fmla="*/ 313529 h 1548881"/>
                  <a:gd name="connsiteX9" fmla="*/ 597159 w 877078"/>
                  <a:gd name="connsiteY9" fmla="*/ 0 h 1548881"/>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8972 w 877078"/>
                  <a:gd name="connsiteY6" fmla="*/ 1281404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0176 w 877078"/>
                  <a:gd name="connsiteY6" fmla="*/ 1285768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40804"/>
                  <a:gd name="connsiteX1" fmla="*/ 814874 w 877078"/>
                  <a:gd name="connsiteY1" fmla="*/ 0 h 1540804"/>
                  <a:gd name="connsiteX2" fmla="*/ 813051 w 877078"/>
                  <a:gd name="connsiteY2" fmla="*/ 1303777 h 1540804"/>
                  <a:gd name="connsiteX3" fmla="*/ 870857 w 877078"/>
                  <a:gd name="connsiteY3" fmla="*/ 1299413 h 1540804"/>
                  <a:gd name="connsiteX4" fmla="*/ 877078 w 877078"/>
                  <a:gd name="connsiteY4" fmla="*/ 1524000 h 1540804"/>
                  <a:gd name="connsiteX5" fmla="*/ 470176 w 877078"/>
                  <a:gd name="connsiteY5" fmla="*/ 1540804 h 1540804"/>
                  <a:gd name="connsiteX6" fmla="*/ 470176 w 877078"/>
                  <a:gd name="connsiteY6" fmla="*/ 1285768 h 1540804"/>
                  <a:gd name="connsiteX7" fmla="*/ 0 w 877078"/>
                  <a:gd name="connsiteY7" fmla="*/ 1282607 h 1540804"/>
                  <a:gd name="connsiteX8" fmla="*/ 8042 w 877078"/>
                  <a:gd name="connsiteY8" fmla="*/ 301088 h 1540804"/>
                  <a:gd name="connsiteX9" fmla="*/ 597159 w 877078"/>
                  <a:gd name="connsiteY9" fmla="*/ 5017 h 15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78" h="1540804">
                    <a:moveTo>
                      <a:pt x="597159" y="5017"/>
                    </a:moveTo>
                    <a:lnTo>
                      <a:pt x="814874" y="0"/>
                    </a:lnTo>
                    <a:cubicBezTo>
                      <a:pt x="812800" y="437502"/>
                      <a:pt x="815125" y="866275"/>
                      <a:pt x="813051" y="1303777"/>
                    </a:cubicBezTo>
                    <a:lnTo>
                      <a:pt x="870857" y="1299413"/>
                    </a:lnTo>
                    <a:lnTo>
                      <a:pt x="877078" y="1524000"/>
                    </a:lnTo>
                    <a:lnTo>
                      <a:pt x="470176" y="1540804"/>
                    </a:lnTo>
                    <a:lnTo>
                      <a:pt x="470176" y="1285768"/>
                    </a:lnTo>
                    <a:lnTo>
                      <a:pt x="0" y="1282607"/>
                    </a:lnTo>
                    <a:cubicBezTo>
                      <a:pt x="2681" y="955434"/>
                      <a:pt x="5361" y="628261"/>
                      <a:pt x="8042" y="301088"/>
                    </a:cubicBezTo>
                    <a:lnTo>
                      <a:pt x="597159" y="5017"/>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Forme libre : forme 74">
                <a:extLst>
                  <a:ext uri="{FF2B5EF4-FFF2-40B4-BE49-F238E27FC236}">
                    <a16:creationId xmlns:a16="http://schemas.microsoft.com/office/drawing/2014/main" id="{A30E08AE-832F-4ABF-9E22-2B870062982A}"/>
                  </a:ext>
                </a:extLst>
              </p:cNvPr>
              <p:cNvSpPr/>
              <p:nvPr/>
            </p:nvSpPr>
            <p:spPr>
              <a:xfrm>
                <a:off x="2563996" y="4130882"/>
                <a:ext cx="528422" cy="473283"/>
              </a:xfrm>
              <a:custGeom>
                <a:avLst/>
                <a:gdLst>
                  <a:gd name="connsiteX0" fmla="*/ 528422 w 528422"/>
                  <a:gd name="connsiteY0" fmla="*/ 0 h 473283"/>
                  <a:gd name="connsiteX1" fmla="*/ 523827 w 528422"/>
                  <a:gd name="connsiteY1" fmla="*/ 473283 h 473283"/>
                  <a:gd name="connsiteX2" fmla="*/ 0 w 528422"/>
                  <a:gd name="connsiteY2" fmla="*/ 473283 h 473283"/>
                  <a:gd name="connsiteX3" fmla="*/ 0 w 528422"/>
                  <a:gd name="connsiteY3" fmla="*/ 248129 h 473283"/>
                  <a:gd name="connsiteX4" fmla="*/ 128659 w 528422"/>
                  <a:gd name="connsiteY4" fmla="*/ 243534 h 473283"/>
                  <a:gd name="connsiteX5" fmla="*/ 124064 w 528422"/>
                  <a:gd name="connsiteY5" fmla="*/ 4595 h 473283"/>
                  <a:gd name="connsiteX6" fmla="*/ 528422 w 528422"/>
                  <a:gd name="connsiteY6" fmla="*/ 0 h 4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22" h="473283">
                    <a:moveTo>
                      <a:pt x="528422" y="0"/>
                    </a:moveTo>
                    <a:cubicBezTo>
                      <a:pt x="526890" y="157761"/>
                      <a:pt x="525359" y="315522"/>
                      <a:pt x="523827" y="473283"/>
                    </a:cubicBezTo>
                    <a:lnTo>
                      <a:pt x="0" y="473283"/>
                    </a:lnTo>
                    <a:lnTo>
                      <a:pt x="0" y="248129"/>
                    </a:lnTo>
                    <a:lnTo>
                      <a:pt x="128659" y="243534"/>
                    </a:lnTo>
                    <a:cubicBezTo>
                      <a:pt x="127127" y="163888"/>
                      <a:pt x="125596" y="84241"/>
                      <a:pt x="124064" y="4595"/>
                    </a:cubicBezTo>
                    <a:lnTo>
                      <a:pt x="528422"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orme libre : forme 75">
                <a:extLst>
                  <a:ext uri="{FF2B5EF4-FFF2-40B4-BE49-F238E27FC236}">
                    <a16:creationId xmlns:a16="http://schemas.microsoft.com/office/drawing/2014/main" id="{EF34CBAC-7B19-4B29-9B9D-AC06BA90D6E2}"/>
                  </a:ext>
                </a:extLst>
              </p:cNvPr>
              <p:cNvSpPr/>
              <p:nvPr/>
            </p:nvSpPr>
            <p:spPr>
              <a:xfrm>
                <a:off x="3108960" y="3700631"/>
                <a:ext cx="887506" cy="69924"/>
              </a:xfrm>
              <a:custGeom>
                <a:avLst/>
                <a:gdLst>
                  <a:gd name="connsiteX0" fmla="*/ 0 w 887506"/>
                  <a:gd name="connsiteY0" fmla="*/ 0 h 69924"/>
                  <a:gd name="connsiteX1" fmla="*/ 5379 w 887506"/>
                  <a:gd name="connsiteY1" fmla="*/ 69924 h 69924"/>
                  <a:gd name="connsiteX2" fmla="*/ 887506 w 887506"/>
                  <a:gd name="connsiteY2" fmla="*/ 64545 h 69924"/>
                  <a:gd name="connsiteX3" fmla="*/ 887506 w 887506"/>
                  <a:gd name="connsiteY3" fmla="*/ 16136 h 69924"/>
                  <a:gd name="connsiteX4" fmla="*/ 0 w 887506"/>
                  <a:gd name="connsiteY4" fmla="*/ 0 h 6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69924">
                    <a:moveTo>
                      <a:pt x="0" y="0"/>
                    </a:moveTo>
                    <a:lnTo>
                      <a:pt x="5379" y="69924"/>
                    </a:lnTo>
                    <a:lnTo>
                      <a:pt x="887506" y="64545"/>
                    </a:lnTo>
                    <a:lnTo>
                      <a:pt x="887506" y="16136"/>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orme libre : forme 76">
                <a:extLst>
                  <a:ext uri="{FF2B5EF4-FFF2-40B4-BE49-F238E27FC236}">
                    <a16:creationId xmlns:a16="http://schemas.microsoft.com/office/drawing/2014/main" id="{BD207A71-CEF8-461D-A013-7C9CBABE8217}"/>
                  </a:ext>
                </a:extLst>
              </p:cNvPr>
              <p:cNvSpPr/>
              <p:nvPr/>
            </p:nvSpPr>
            <p:spPr>
              <a:xfrm>
                <a:off x="3103581" y="3695252"/>
                <a:ext cx="3888890" cy="898263"/>
              </a:xfrm>
              <a:custGeom>
                <a:avLst/>
                <a:gdLst>
                  <a:gd name="connsiteX0" fmla="*/ 0 w 3888890"/>
                  <a:gd name="connsiteY0" fmla="*/ 441063 h 898263"/>
                  <a:gd name="connsiteX1" fmla="*/ 5379 w 3888890"/>
                  <a:gd name="connsiteY1" fmla="*/ 898263 h 898263"/>
                  <a:gd name="connsiteX2" fmla="*/ 3888890 w 3888890"/>
                  <a:gd name="connsiteY2" fmla="*/ 898263 h 898263"/>
                  <a:gd name="connsiteX3" fmla="*/ 3872753 w 3888890"/>
                  <a:gd name="connsiteY3" fmla="*/ 0 h 898263"/>
                  <a:gd name="connsiteX4" fmla="*/ 1796527 w 3888890"/>
                  <a:gd name="connsiteY4" fmla="*/ 10757 h 898263"/>
                  <a:gd name="connsiteX5" fmla="*/ 1801906 w 3888890"/>
                  <a:gd name="connsiteY5" fmla="*/ 80682 h 898263"/>
                  <a:gd name="connsiteX6" fmla="*/ 3490857 w 3888890"/>
                  <a:gd name="connsiteY6" fmla="*/ 59167 h 898263"/>
                  <a:gd name="connsiteX7" fmla="*/ 3523130 w 3888890"/>
                  <a:gd name="connsiteY7" fmla="*/ 107576 h 898263"/>
                  <a:gd name="connsiteX8" fmla="*/ 3533887 w 3888890"/>
                  <a:gd name="connsiteY8" fmla="*/ 398033 h 898263"/>
                  <a:gd name="connsiteX9" fmla="*/ 3496235 w 3888890"/>
                  <a:gd name="connsiteY9" fmla="*/ 441063 h 898263"/>
                  <a:gd name="connsiteX10" fmla="*/ 1785770 w 3888890"/>
                  <a:gd name="connsiteY10" fmla="*/ 441063 h 898263"/>
                  <a:gd name="connsiteX11" fmla="*/ 1796527 w 3888890"/>
                  <a:gd name="connsiteY11" fmla="*/ 742277 h 898263"/>
                  <a:gd name="connsiteX12" fmla="*/ 1511450 w 3888890"/>
                  <a:gd name="connsiteY12" fmla="*/ 747656 h 898263"/>
                  <a:gd name="connsiteX13" fmla="*/ 1506071 w 3888890"/>
                  <a:gd name="connsiteY13" fmla="*/ 785308 h 898263"/>
                  <a:gd name="connsiteX14" fmla="*/ 1489934 w 3888890"/>
                  <a:gd name="connsiteY14" fmla="*/ 849854 h 898263"/>
                  <a:gd name="connsiteX15" fmla="*/ 1188720 w 3888890"/>
                  <a:gd name="connsiteY15" fmla="*/ 855233 h 898263"/>
                  <a:gd name="connsiteX16" fmla="*/ 1177963 w 3888890"/>
                  <a:gd name="connsiteY16" fmla="*/ 790687 h 898263"/>
                  <a:gd name="connsiteX17" fmla="*/ 1177963 w 3888890"/>
                  <a:gd name="connsiteY17" fmla="*/ 742277 h 898263"/>
                  <a:gd name="connsiteX18" fmla="*/ 898264 w 3888890"/>
                  <a:gd name="connsiteY18" fmla="*/ 731520 h 898263"/>
                  <a:gd name="connsiteX19" fmla="*/ 887506 w 3888890"/>
                  <a:gd name="connsiteY19" fmla="*/ 392654 h 898263"/>
                  <a:gd name="connsiteX20" fmla="*/ 887506 w 3888890"/>
                  <a:gd name="connsiteY20" fmla="*/ 435684 h 898263"/>
                  <a:gd name="connsiteX21" fmla="*/ 0 w 3888890"/>
                  <a:gd name="connsiteY21" fmla="*/ 441063 h 89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8890" h="898263">
                    <a:moveTo>
                      <a:pt x="0" y="441063"/>
                    </a:moveTo>
                    <a:lnTo>
                      <a:pt x="5379" y="898263"/>
                    </a:lnTo>
                    <a:lnTo>
                      <a:pt x="3888890" y="898263"/>
                    </a:lnTo>
                    <a:lnTo>
                      <a:pt x="3872753" y="0"/>
                    </a:lnTo>
                    <a:lnTo>
                      <a:pt x="1796527" y="10757"/>
                    </a:lnTo>
                    <a:lnTo>
                      <a:pt x="1801906" y="80682"/>
                    </a:lnTo>
                    <a:lnTo>
                      <a:pt x="3490857" y="59167"/>
                    </a:lnTo>
                    <a:lnTo>
                      <a:pt x="3523130" y="107576"/>
                    </a:lnTo>
                    <a:lnTo>
                      <a:pt x="3533887" y="398033"/>
                    </a:lnTo>
                    <a:lnTo>
                      <a:pt x="3496235" y="441063"/>
                    </a:lnTo>
                    <a:lnTo>
                      <a:pt x="1785770" y="441063"/>
                    </a:lnTo>
                    <a:lnTo>
                      <a:pt x="1796527" y="742277"/>
                    </a:lnTo>
                    <a:lnTo>
                      <a:pt x="1511450" y="747656"/>
                    </a:lnTo>
                    <a:lnTo>
                      <a:pt x="1506071" y="785308"/>
                    </a:lnTo>
                    <a:lnTo>
                      <a:pt x="1489934" y="849854"/>
                    </a:lnTo>
                    <a:lnTo>
                      <a:pt x="1188720" y="855233"/>
                    </a:lnTo>
                    <a:lnTo>
                      <a:pt x="1177963" y="790687"/>
                    </a:lnTo>
                    <a:lnTo>
                      <a:pt x="1177963" y="742277"/>
                    </a:lnTo>
                    <a:lnTo>
                      <a:pt x="898264" y="731520"/>
                    </a:lnTo>
                    <a:lnTo>
                      <a:pt x="887506" y="392654"/>
                    </a:lnTo>
                    <a:lnTo>
                      <a:pt x="887506" y="435684"/>
                    </a:lnTo>
                    <a:lnTo>
                      <a:pt x="0" y="441063"/>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78" name="Forme libre : forme 77">
            <a:extLst>
              <a:ext uri="{FF2B5EF4-FFF2-40B4-BE49-F238E27FC236}">
                <a16:creationId xmlns:a16="http://schemas.microsoft.com/office/drawing/2014/main" id="{A6FF8FFA-71AC-4D36-9CDE-256E1BEF6748}"/>
              </a:ext>
            </a:extLst>
          </p:cNvPr>
          <p:cNvSpPr/>
          <p:nvPr/>
        </p:nvSpPr>
        <p:spPr>
          <a:xfrm>
            <a:off x="7302250" y="3689349"/>
            <a:ext cx="2379480" cy="883423"/>
          </a:xfrm>
          <a:custGeom>
            <a:avLst/>
            <a:gdLst>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827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55850 w 2368550"/>
              <a:gd name="connsiteY3" fmla="*/ 635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698500 w 2355850"/>
              <a:gd name="connsiteY26" fmla="*/ 5207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334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27050 h 901700"/>
              <a:gd name="connsiteX27" fmla="*/ 704850 w 2355850"/>
              <a:gd name="connsiteY27" fmla="*/ 0 h 901700"/>
              <a:gd name="connsiteX28" fmla="*/ 0 w 235585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30250 w 2362200"/>
              <a:gd name="connsiteY21" fmla="*/ 831850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305 w 2356155"/>
              <a:gd name="connsiteY0" fmla="*/ 0 h 901700"/>
              <a:gd name="connsiteX1" fmla="*/ 5775 w 2356155"/>
              <a:gd name="connsiteY1" fmla="*/ 883423 h 901700"/>
              <a:gd name="connsiteX2" fmla="*/ 2349805 w 2356155"/>
              <a:gd name="connsiteY2" fmla="*/ 901700 h 901700"/>
              <a:gd name="connsiteX3" fmla="*/ 2356155 w 2356155"/>
              <a:gd name="connsiteY3" fmla="*/ 6350 h 901700"/>
              <a:gd name="connsiteX4" fmla="*/ 1661595 w 2356155"/>
              <a:gd name="connsiteY4" fmla="*/ 7123 h 901700"/>
              <a:gd name="connsiteX5" fmla="*/ 1658535 w 2356155"/>
              <a:gd name="connsiteY5" fmla="*/ 543726 h 901700"/>
              <a:gd name="connsiteX6" fmla="*/ 1892605 w 2356155"/>
              <a:gd name="connsiteY6" fmla="*/ 533400 h 901700"/>
              <a:gd name="connsiteX7" fmla="*/ 1894785 w 2356155"/>
              <a:gd name="connsiteY7" fmla="*/ 728648 h 901700"/>
              <a:gd name="connsiteX8" fmla="*/ 1677585 w 2356155"/>
              <a:gd name="connsiteY8" fmla="*/ 724673 h 901700"/>
              <a:gd name="connsiteX9" fmla="*/ 1668824 w 2356155"/>
              <a:gd name="connsiteY9" fmla="*/ 800100 h 901700"/>
              <a:gd name="connsiteX10" fmla="*/ 1657655 w 2356155"/>
              <a:gd name="connsiteY10" fmla="*/ 838200 h 901700"/>
              <a:gd name="connsiteX11" fmla="*/ 1359205 w 2356155"/>
              <a:gd name="connsiteY11" fmla="*/ 844550 h 901700"/>
              <a:gd name="connsiteX12" fmla="*/ 1340155 w 2356155"/>
              <a:gd name="connsiteY12" fmla="*/ 800100 h 901700"/>
              <a:gd name="connsiteX13" fmla="*/ 1346505 w 2356155"/>
              <a:gd name="connsiteY13" fmla="*/ 730250 h 901700"/>
              <a:gd name="connsiteX14" fmla="*/ 1022655 w 2356155"/>
              <a:gd name="connsiteY14" fmla="*/ 730250 h 901700"/>
              <a:gd name="connsiteX15" fmla="*/ 1022655 w 2356155"/>
              <a:gd name="connsiteY15" fmla="*/ 787400 h 901700"/>
              <a:gd name="connsiteX16" fmla="*/ 1011485 w 2356155"/>
              <a:gd name="connsiteY16" fmla="*/ 846924 h 901700"/>
              <a:gd name="connsiteX17" fmla="*/ 889305 w 2356155"/>
              <a:gd name="connsiteY17" fmla="*/ 844550 h 901700"/>
              <a:gd name="connsiteX18" fmla="*/ 886014 w 2356155"/>
              <a:gd name="connsiteY18" fmla="*/ 774700 h 901700"/>
              <a:gd name="connsiteX19" fmla="*/ 838505 w 2356155"/>
              <a:gd name="connsiteY19" fmla="*/ 768350 h 901700"/>
              <a:gd name="connsiteX20" fmla="*/ 838505 w 2356155"/>
              <a:gd name="connsiteY20" fmla="*/ 831850 h 901700"/>
              <a:gd name="connsiteX21" fmla="*/ 704504 w 2356155"/>
              <a:gd name="connsiteY21" fmla="*/ 843776 h 901700"/>
              <a:gd name="connsiteX22" fmla="*/ 698805 w 2356155"/>
              <a:gd name="connsiteY22" fmla="*/ 806450 h 901700"/>
              <a:gd name="connsiteX23" fmla="*/ 686105 w 2356155"/>
              <a:gd name="connsiteY23" fmla="*/ 723900 h 901700"/>
              <a:gd name="connsiteX24" fmla="*/ 476555 w 2356155"/>
              <a:gd name="connsiteY24" fmla="*/ 730250 h 901700"/>
              <a:gd name="connsiteX25" fmla="*/ 470205 w 2356155"/>
              <a:gd name="connsiteY25" fmla="*/ 533400 h 901700"/>
              <a:gd name="connsiteX26" fmla="*/ 705155 w 2356155"/>
              <a:gd name="connsiteY26" fmla="*/ 527050 h 901700"/>
              <a:gd name="connsiteX27" fmla="*/ 705155 w 2356155"/>
              <a:gd name="connsiteY27" fmla="*/ 0 h 901700"/>
              <a:gd name="connsiteX28" fmla="*/ 305 w 2356155"/>
              <a:gd name="connsiteY28" fmla="*/ 0 h 901700"/>
              <a:gd name="connsiteX0" fmla="*/ 305 w 2358161"/>
              <a:gd name="connsiteY0" fmla="*/ 0 h 897724"/>
              <a:gd name="connsiteX1" fmla="*/ 5775 w 2358161"/>
              <a:gd name="connsiteY1" fmla="*/ 883423 h 897724"/>
              <a:gd name="connsiteX2" fmla="*/ 2357686 w 2358161"/>
              <a:gd name="connsiteY2" fmla="*/ 897724 h 897724"/>
              <a:gd name="connsiteX3" fmla="*/ 2356155 w 2358161"/>
              <a:gd name="connsiteY3" fmla="*/ 6350 h 897724"/>
              <a:gd name="connsiteX4" fmla="*/ 1661595 w 2358161"/>
              <a:gd name="connsiteY4" fmla="*/ 7123 h 897724"/>
              <a:gd name="connsiteX5" fmla="*/ 1658535 w 2358161"/>
              <a:gd name="connsiteY5" fmla="*/ 543726 h 897724"/>
              <a:gd name="connsiteX6" fmla="*/ 1892605 w 2358161"/>
              <a:gd name="connsiteY6" fmla="*/ 533400 h 897724"/>
              <a:gd name="connsiteX7" fmla="*/ 1894785 w 2358161"/>
              <a:gd name="connsiteY7" fmla="*/ 728648 h 897724"/>
              <a:gd name="connsiteX8" fmla="*/ 1677585 w 2358161"/>
              <a:gd name="connsiteY8" fmla="*/ 724673 h 897724"/>
              <a:gd name="connsiteX9" fmla="*/ 1668824 w 2358161"/>
              <a:gd name="connsiteY9" fmla="*/ 800100 h 897724"/>
              <a:gd name="connsiteX10" fmla="*/ 1657655 w 2358161"/>
              <a:gd name="connsiteY10" fmla="*/ 838200 h 897724"/>
              <a:gd name="connsiteX11" fmla="*/ 1359205 w 2358161"/>
              <a:gd name="connsiteY11" fmla="*/ 844550 h 897724"/>
              <a:gd name="connsiteX12" fmla="*/ 1340155 w 2358161"/>
              <a:gd name="connsiteY12" fmla="*/ 800100 h 897724"/>
              <a:gd name="connsiteX13" fmla="*/ 1346505 w 2358161"/>
              <a:gd name="connsiteY13" fmla="*/ 730250 h 897724"/>
              <a:gd name="connsiteX14" fmla="*/ 1022655 w 2358161"/>
              <a:gd name="connsiteY14" fmla="*/ 730250 h 897724"/>
              <a:gd name="connsiteX15" fmla="*/ 1022655 w 2358161"/>
              <a:gd name="connsiteY15" fmla="*/ 787400 h 897724"/>
              <a:gd name="connsiteX16" fmla="*/ 1011485 w 2358161"/>
              <a:gd name="connsiteY16" fmla="*/ 846924 h 897724"/>
              <a:gd name="connsiteX17" fmla="*/ 889305 w 2358161"/>
              <a:gd name="connsiteY17" fmla="*/ 844550 h 897724"/>
              <a:gd name="connsiteX18" fmla="*/ 886014 w 2358161"/>
              <a:gd name="connsiteY18" fmla="*/ 774700 h 897724"/>
              <a:gd name="connsiteX19" fmla="*/ 838505 w 2358161"/>
              <a:gd name="connsiteY19" fmla="*/ 768350 h 897724"/>
              <a:gd name="connsiteX20" fmla="*/ 838505 w 2358161"/>
              <a:gd name="connsiteY20" fmla="*/ 831850 h 897724"/>
              <a:gd name="connsiteX21" fmla="*/ 704504 w 2358161"/>
              <a:gd name="connsiteY21" fmla="*/ 843776 h 897724"/>
              <a:gd name="connsiteX22" fmla="*/ 698805 w 2358161"/>
              <a:gd name="connsiteY22" fmla="*/ 806450 h 897724"/>
              <a:gd name="connsiteX23" fmla="*/ 686105 w 2358161"/>
              <a:gd name="connsiteY23" fmla="*/ 723900 h 897724"/>
              <a:gd name="connsiteX24" fmla="*/ 476555 w 2358161"/>
              <a:gd name="connsiteY24" fmla="*/ 730250 h 897724"/>
              <a:gd name="connsiteX25" fmla="*/ 470205 w 2358161"/>
              <a:gd name="connsiteY25" fmla="*/ 533400 h 897724"/>
              <a:gd name="connsiteX26" fmla="*/ 705155 w 2358161"/>
              <a:gd name="connsiteY26" fmla="*/ 527050 h 897724"/>
              <a:gd name="connsiteX27" fmla="*/ 705155 w 2358161"/>
              <a:gd name="connsiteY27" fmla="*/ 0 h 897724"/>
              <a:gd name="connsiteX28" fmla="*/ 305 w 2358161"/>
              <a:gd name="connsiteY28" fmla="*/ 0 h 897724"/>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8161" h="883423">
                <a:moveTo>
                  <a:pt x="305" y="0"/>
                </a:moveTo>
                <a:cubicBezTo>
                  <a:pt x="-1812" y="298450"/>
                  <a:pt x="7892" y="584973"/>
                  <a:pt x="5775" y="883423"/>
                </a:cubicBezTo>
                <a:lnTo>
                  <a:pt x="2357686" y="881821"/>
                </a:lnTo>
                <a:cubicBezTo>
                  <a:pt x="2359803" y="583371"/>
                  <a:pt x="2354038" y="304800"/>
                  <a:pt x="2356155" y="6350"/>
                </a:cubicBezTo>
                <a:lnTo>
                  <a:pt x="1661595" y="7123"/>
                </a:lnTo>
                <a:cubicBezTo>
                  <a:pt x="1660575" y="185991"/>
                  <a:pt x="1659555" y="368834"/>
                  <a:pt x="1658535" y="543726"/>
                </a:cubicBezTo>
                <a:lnTo>
                  <a:pt x="1892605" y="533400"/>
                </a:lnTo>
                <a:cubicBezTo>
                  <a:pt x="1893332" y="598483"/>
                  <a:pt x="1894058" y="663565"/>
                  <a:pt x="1894785" y="728648"/>
                </a:cubicBezTo>
                <a:lnTo>
                  <a:pt x="1677585" y="724673"/>
                </a:lnTo>
                <a:cubicBezTo>
                  <a:pt x="1677292" y="749815"/>
                  <a:pt x="1669117" y="774958"/>
                  <a:pt x="1668824" y="800100"/>
                </a:cubicBezTo>
                <a:lnTo>
                  <a:pt x="1657655" y="838200"/>
                </a:lnTo>
                <a:lnTo>
                  <a:pt x="1359205" y="844550"/>
                </a:lnTo>
                <a:lnTo>
                  <a:pt x="1340155" y="800100"/>
                </a:lnTo>
                <a:lnTo>
                  <a:pt x="1346505" y="730250"/>
                </a:lnTo>
                <a:lnTo>
                  <a:pt x="1022655" y="730250"/>
                </a:lnTo>
                <a:lnTo>
                  <a:pt x="1022655" y="787400"/>
                </a:lnTo>
                <a:lnTo>
                  <a:pt x="1011485" y="846924"/>
                </a:lnTo>
                <a:lnTo>
                  <a:pt x="889305" y="844550"/>
                </a:lnTo>
                <a:lnTo>
                  <a:pt x="886014" y="774700"/>
                </a:lnTo>
                <a:lnTo>
                  <a:pt x="838505" y="768350"/>
                </a:lnTo>
                <a:lnTo>
                  <a:pt x="838505" y="831850"/>
                </a:lnTo>
                <a:lnTo>
                  <a:pt x="704504" y="843776"/>
                </a:lnTo>
                <a:lnTo>
                  <a:pt x="698805" y="806450"/>
                </a:lnTo>
                <a:lnTo>
                  <a:pt x="686105" y="723900"/>
                </a:lnTo>
                <a:lnTo>
                  <a:pt x="476555" y="730250"/>
                </a:lnTo>
                <a:lnTo>
                  <a:pt x="470205" y="533400"/>
                </a:lnTo>
                <a:lnTo>
                  <a:pt x="705155" y="527050"/>
                </a:lnTo>
                <a:cubicBezTo>
                  <a:pt x="707272" y="353483"/>
                  <a:pt x="703038" y="173567"/>
                  <a:pt x="705155" y="0"/>
                </a:cubicBezTo>
                <a:lnTo>
                  <a:pt x="305"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à coins arrondis 16">
            <a:extLst>
              <a:ext uri="{FF2B5EF4-FFF2-40B4-BE49-F238E27FC236}">
                <a16:creationId xmlns:a16="http://schemas.microsoft.com/office/drawing/2014/main" id="{25F2D7C1-5B1C-497A-A6E0-FFB0B903ACA4}"/>
              </a:ext>
            </a:extLst>
          </p:cNvPr>
          <p:cNvSpPr/>
          <p:nvPr/>
        </p:nvSpPr>
        <p:spPr>
          <a:xfrm>
            <a:off x="6272121" y="148031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6</a:t>
            </a:r>
          </a:p>
        </p:txBody>
      </p:sp>
      <p:sp>
        <p:nvSpPr>
          <p:cNvPr id="80" name="Forme libre : forme 79">
            <a:extLst>
              <a:ext uri="{FF2B5EF4-FFF2-40B4-BE49-F238E27FC236}">
                <a16:creationId xmlns:a16="http://schemas.microsoft.com/office/drawing/2014/main" id="{C8C1497B-4245-40ED-B9FA-8895E21983F1}"/>
              </a:ext>
            </a:extLst>
          </p:cNvPr>
          <p:cNvSpPr/>
          <p:nvPr/>
        </p:nvSpPr>
        <p:spPr>
          <a:xfrm>
            <a:off x="1847461" y="3769567"/>
            <a:ext cx="4795935" cy="360784"/>
          </a:xfrm>
          <a:custGeom>
            <a:avLst/>
            <a:gdLst>
              <a:gd name="connsiteX0" fmla="*/ 0 w 4795935"/>
              <a:gd name="connsiteY0" fmla="*/ 24882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0 w 4795935"/>
              <a:gd name="connsiteY7" fmla="*/ 24882 h 360784"/>
              <a:gd name="connsiteX0" fmla="*/ 6220 w 4795935"/>
              <a:gd name="connsiteY0" fmla="*/ 12441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6220 w 4795935"/>
              <a:gd name="connsiteY7" fmla="*/ 12441 h 3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935" h="360784">
                <a:moveTo>
                  <a:pt x="6220" y="12441"/>
                </a:moveTo>
                <a:lnTo>
                  <a:pt x="0" y="335902"/>
                </a:lnTo>
                <a:lnTo>
                  <a:pt x="37323" y="360784"/>
                </a:lnTo>
                <a:lnTo>
                  <a:pt x="4752392" y="360784"/>
                </a:lnTo>
                <a:lnTo>
                  <a:pt x="4789715" y="329682"/>
                </a:lnTo>
                <a:lnTo>
                  <a:pt x="4795935" y="43543"/>
                </a:lnTo>
                <a:lnTo>
                  <a:pt x="4739951" y="0"/>
                </a:lnTo>
                <a:lnTo>
                  <a:pt x="6220" y="12441"/>
                </a:lnTo>
                <a:close/>
              </a:path>
            </a:pathLst>
          </a:cu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B81B1E6D-0858-4A21-A199-E7D6FC8DCA1F}"/>
              </a:ext>
            </a:extLst>
          </p:cNvPr>
          <p:cNvSpPr/>
          <p:nvPr/>
        </p:nvSpPr>
        <p:spPr>
          <a:xfrm>
            <a:off x="2148447" y="3892345"/>
            <a:ext cx="108000" cy="108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00BFF4AF-DFAB-4B83-AD21-C0C9B7C3645C}"/>
              </a:ext>
            </a:extLst>
          </p:cNvPr>
          <p:cNvSpPr/>
          <p:nvPr/>
        </p:nvSpPr>
        <p:spPr>
          <a:xfrm>
            <a:off x="8307654" y="3739071"/>
            <a:ext cx="360000" cy="360000"/>
          </a:xfrm>
          <a:prstGeom prst="ellipse">
            <a:avLst/>
          </a:prstGeom>
          <a:solidFill>
            <a:srgbClr val="0070C0">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0909841E-5F66-4846-BB9F-C984608060FA}"/>
              </a:ext>
            </a:extLst>
          </p:cNvPr>
          <p:cNvSpPr/>
          <p:nvPr/>
        </p:nvSpPr>
        <p:spPr>
          <a:xfrm>
            <a:off x="620881" y="188287"/>
            <a:ext cx="6818998" cy="1077218"/>
          </a:xfrm>
          <a:prstGeom prst="rect">
            <a:avLst/>
          </a:prstGeom>
          <a:solidFill>
            <a:schemeClr val="bg1"/>
          </a:solidFill>
        </p:spPr>
        <p:txBody>
          <a:bodyPr wrap="square">
            <a:spAutoFit/>
          </a:bodyPr>
          <a:lstStyle/>
          <a:p>
            <a:pPr algn="ctr"/>
            <a:r>
              <a:rPr lang="fr-FR" sz="3200" b="1" dirty="0">
                <a:solidFill>
                  <a:schemeClr val="accent5">
                    <a:lumMod val="50000"/>
                  </a:schemeClr>
                </a:solidFill>
              </a:rPr>
              <a:t>4) – Donner le nom et le rôle de la pièce (08) ?</a:t>
            </a:r>
          </a:p>
        </p:txBody>
      </p:sp>
      <p:sp>
        <p:nvSpPr>
          <p:cNvPr id="84" name="Rectangle à coins arrondis 16">
            <a:extLst>
              <a:ext uri="{FF2B5EF4-FFF2-40B4-BE49-F238E27FC236}">
                <a16:creationId xmlns:a16="http://schemas.microsoft.com/office/drawing/2014/main" id="{953B7D85-F712-483C-916F-08C3DDBB0803}"/>
              </a:ext>
            </a:extLst>
          </p:cNvPr>
          <p:cNvSpPr/>
          <p:nvPr/>
        </p:nvSpPr>
        <p:spPr>
          <a:xfrm>
            <a:off x="5151291" y="546303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5</a:t>
            </a:r>
          </a:p>
        </p:txBody>
      </p:sp>
      <p:sp>
        <p:nvSpPr>
          <p:cNvPr id="85" name="Rectangle à coins arrondis 16">
            <a:extLst>
              <a:ext uri="{FF2B5EF4-FFF2-40B4-BE49-F238E27FC236}">
                <a16:creationId xmlns:a16="http://schemas.microsoft.com/office/drawing/2014/main" id="{147CBE68-FCE9-4BE8-A1DA-B68F0B8185D9}"/>
              </a:ext>
            </a:extLst>
          </p:cNvPr>
          <p:cNvSpPr/>
          <p:nvPr/>
        </p:nvSpPr>
        <p:spPr>
          <a:xfrm>
            <a:off x="1979106" y="3835716"/>
            <a:ext cx="461866" cy="261268"/>
          </a:xfrm>
          <a:prstGeom prst="ellipse">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à coins arrondis 16">
            <a:extLst>
              <a:ext uri="{FF2B5EF4-FFF2-40B4-BE49-F238E27FC236}">
                <a16:creationId xmlns:a16="http://schemas.microsoft.com/office/drawing/2014/main" id="{4CFC5162-12C5-4446-9F0C-F9044AF7DFA1}"/>
              </a:ext>
            </a:extLst>
          </p:cNvPr>
          <p:cNvSpPr/>
          <p:nvPr/>
        </p:nvSpPr>
        <p:spPr>
          <a:xfrm>
            <a:off x="8271654" y="2936248"/>
            <a:ext cx="396000" cy="396000"/>
          </a:xfrm>
          <a:prstGeom prst="ellipse">
            <a:avLst/>
          </a:prstGeom>
          <a:no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87" name="Rectangle : coins arrondis 86">
            <a:extLst>
              <a:ext uri="{FF2B5EF4-FFF2-40B4-BE49-F238E27FC236}">
                <a16:creationId xmlns:a16="http://schemas.microsoft.com/office/drawing/2014/main" id="{AA2C5F6D-460D-42D4-A517-F86900B4B112}"/>
              </a:ext>
            </a:extLst>
          </p:cNvPr>
          <p:cNvSpPr/>
          <p:nvPr/>
        </p:nvSpPr>
        <p:spPr>
          <a:xfrm>
            <a:off x="811798" y="1291275"/>
            <a:ext cx="8115258" cy="1797555"/>
          </a:xfrm>
          <a:prstGeom prst="roundRect">
            <a:avLst>
              <a:gd name="adj" fmla="val 3950"/>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à coins arrondis 16">
            <a:extLst>
              <a:ext uri="{FF2B5EF4-FFF2-40B4-BE49-F238E27FC236}">
                <a16:creationId xmlns:a16="http://schemas.microsoft.com/office/drawing/2014/main" id="{40D45D9A-FFD1-4047-9040-B121648FCC6B}"/>
              </a:ext>
            </a:extLst>
          </p:cNvPr>
          <p:cNvSpPr/>
          <p:nvPr/>
        </p:nvSpPr>
        <p:spPr>
          <a:xfrm>
            <a:off x="6261169" y="541010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4</a:t>
            </a:r>
          </a:p>
        </p:txBody>
      </p:sp>
      <p:sp>
        <p:nvSpPr>
          <p:cNvPr id="89" name="Rectangle à coins arrondis 16">
            <a:extLst>
              <a:ext uri="{FF2B5EF4-FFF2-40B4-BE49-F238E27FC236}">
                <a16:creationId xmlns:a16="http://schemas.microsoft.com/office/drawing/2014/main" id="{ABAE5A8B-FA6A-48E5-AA6F-1FD64DE73266}"/>
              </a:ext>
            </a:extLst>
          </p:cNvPr>
          <p:cNvSpPr/>
          <p:nvPr/>
        </p:nvSpPr>
        <p:spPr>
          <a:xfrm>
            <a:off x="1727664" y="5396920"/>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1</a:t>
            </a:r>
          </a:p>
        </p:txBody>
      </p:sp>
      <p:grpSp>
        <p:nvGrpSpPr>
          <p:cNvPr id="90" name="Groupe 89">
            <a:extLst>
              <a:ext uri="{FF2B5EF4-FFF2-40B4-BE49-F238E27FC236}">
                <a16:creationId xmlns:a16="http://schemas.microsoft.com/office/drawing/2014/main" id="{74D33779-2F05-4696-AB52-B5D69D7AD3CC}"/>
              </a:ext>
            </a:extLst>
          </p:cNvPr>
          <p:cNvGrpSpPr/>
          <p:nvPr/>
        </p:nvGrpSpPr>
        <p:grpSpPr>
          <a:xfrm>
            <a:off x="496977" y="2447121"/>
            <a:ext cx="5454413" cy="3382057"/>
            <a:chOff x="496977" y="2447121"/>
            <a:chExt cx="5454413" cy="3382057"/>
          </a:xfrm>
        </p:grpSpPr>
        <p:sp>
          <p:nvSpPr>
            <p:cNvPr id="91" name="Rectangle 90">
              <a:extLst>
                <a:ext uri="{FF2B5EF4-FFF2-40B4-BE49-F238E27FC236}">
                  <a16:creationId xmlns:a16="http://schemas.microsoft.com/office/drawing/2014/main" id="{6A0A6A51-9718-42E5-B7D3-C3A78EF86FB8}"/>
                </a:ext>
              </a:extLst>
            </p:cNvPr>
            <p:cNvSpPr/>
            <p:nvPr/>
          </p:nvSpPr>
          <p:spPr>
            <a:xfrm>
              <a:off x="691143" y="2725536"/>
              <a:ext cx="5260247" cy="310364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2" name="Groupe 91">
              <a:extLst>
                <a:ext uri="{FF2B5EF4-FFF2-40B4-BE49-F238E27FC236}">
                  <a16:creationId xmlns:a16="http://schemas.microsoft.com/office/drawing/2014/main" id="{C0B6E1E4-DDA1-41B9-A897-4519506B0A4E}"/>
                </a:ext>
              </a:extLst>
            </p:cNvPr>
            <p:cNvGrpSpPr/>
            <p:nvPr/>
          </p:nvGrpSpPr>
          <p:grpSpPr>
            <a:xfrm rot="21157924">
              <a:off x="496977" y="2447121"/>
              <a:ext cx="5390476" cy="3106448"/>
              <a:chOff x="2388144" y="2973784"/>
              <a:chExt cx="5390476" cy="3106448"/>
            </a:xfrm>
          </p:grpSpPr>
          <p:pic>
            <p:nvPicPr>
              <p:cNvPr id="93" name="Image 92">
                <a:extLst>
                  <a:ext uri="{FF2B5EF4-FFF2-40B4-BE49-F238E27FC236}">
                    <a16:creationId xmlns:a16="http://schemas.microsoft.com/office/drawing/2014/main" id="{44AEC3BF-F1CD-4076-8115-7D2942F996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286" b="83429" l="7951" r="98763">
                            <a14:foregroundMark x1="12544" y1="6857" x2="21201" y2="9714"/>
                            <a14:foregroundMark x1="21201" y1="9714" x2="11484" y2="7429"/>
                            <a14:foregroundMark x1="11484" y1="7429" x2="6537" y2="54000"/>
                            <a14:foregroundMark x1="6537" y1="54000" x2="8127" y2="68571"/>
                            <a14:foregroundMark x1="8127" y1="68571" x2="11131" y2="68857"/>
                            <a14:foregroundMark x1="49823" y1="42000" x2="94170" y2="55429"/>
                            <a14:foregroundMark x1="36396" y1="77714" x2="35159" y2="83429"/>
                            <a14:foregroundMark x1="95053" y1="53429" x2="98763" y2="56857"/>
                          </a14:backgroundRemoval>
                        </a14:imgEffect>
                        <a14:imgEffect>
                          <a14:sharpenSoften amount="25000"/>
                        </a14:imgEffect>
                      </a14:imgLayer>
                    </a14:imgProps>
                  </a:ext>
                  <a:ext uri="{28A0092B-C50C-407E-A947-70E740481C1C}">
                    <a14:useLocalDpi xmlns:a14="http://schemas.microsoft.com/office/drawing/2010/main" val="0"/>
                  </a:ext>
                </a:extLst>
              </a:blip>
              <a:srcRect t="-3085" b="13046"/>
              <a:stretch/>
            </p:blipFill>
            <p:spPr>
              <a:xfrm>
                <a:off x="2388144" y="2973784"/>
                <a:ext cx="5390476" cy="3001253"/>
              </a:xfrm>
              <a:prstGeom prst="rect">
                <a:avLst/>
              </a:prstGeom>
            </p:spPr>
          </p:pic>
          <p:sp>
            <p:nvSpPr>
              <p:cNvPr id="94" name="Rectangle à coins arrondis 16">
                <a:extLst>
                  <a:ext uri="{FF2B5EF4-FFF2-40B4-BE49-F238E27FC236}">
                    <a16:creationId xmlns:a16="http://schemas.microsoft.com/office/drawing/2014/main" id="{F5C8AA12-CA2A-4A14-922F-4056145C86FF}"/>
                  </a:ext>
                </a:extLst>
              </p:cNvPr>
              <p:cNvSpPr/>
              <p:nvPr/>
            </p:nvSpPr>
            <p:spPr>
              <a:xfrm rot="442076">
                <a:off x="6154060" y="4589148"/>
                <a:ext cx="396000" cy="396000"/>
              </a:xfrm>
              <a:prstGeom prst="ellipse">
                <a:avLst/>
              </a:prstGeom>
              <a:solidFill>
                <a:srgbClr val="FF0000"/>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6</a:t>
                </a:r>
              </a:p>
            </p:txBody>
          </p:sp>
          <p:sp>
            <p:nvSpPr>
              <p:cNvPr id="95" name="Rectangle à coins arrondis 16">
                <a:extLst>
                  <a:ext uri="{FF2B5EF4-FFF2-40B4-BE49-F238E27FC236}">
                    <a16:creationId xmlns:a16="http://schemas.microsoft.com/office/drawing/2014/main" id="{3D473202-D8EC-40E7-B132-6DB73E2384C5}"/>
                  </a:ext>
                </a:extLst>
              </p:cNvPr>
              <p:cNvSpPr/>
              <p:nvPr/>
            </p:nvSpPr>
            <p:spPr>
              <a:xfrm rot="442076">
                <a:off x="3112974" y="4185057"/>
                <a:ext cx="396000" cy="396000"/>
              </a:xfrm>
              <a:prstGeom prst="ellipse">
                <a:avLst/>
              </a:prstGeom>
              <a:solidFill>
                <a:srgbClr val="FF0000"/>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7</a:t>
                </a:r>
              </a:p>
            </p:txBody>
          </p:sp>
          <p:sp>
            <p:nvSpPr>
              <p:cNvPr id="96" name="Rectangle à coins arrondis 16">
                <a:extLst>
                  <a:ext uri="{FF2B5EF4-FFF2-40B4-BE49-F238E27FC236}">
                    <a16:creationId xmlns:a16="http://schemas.microsoft.com/office/drawing/2014/main" id="{2DEDEB07-53D0-4493-A38A-B4AB65506136}"/>
                  </a:ext>
                </a:extLst>
              </p:cNvPr>
              <p:cNvSpPr/>
              <p:nvPr/>
            </p:nvSpPr>
            <p:spPr>
              <a:xfrm rot="442076">
                <a:off x="4550772" y="5684232"/>
                <a:ext cx="396000" cy="396000"/>
              </a:xfrm>
              <a:prstGeom prst="ellipse">
                <a:avLst/>
              </a:prstGeom>
              <a:solidFill>
                <a:srgbClr val="FF0000"/>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8</a:t>
                </a:r>
              </a:p>
            </p:txBody>
          </p:sp>
        </p:grpSp>
      </p:grpSp>
      <p:sp>
        <p:nvSpPr>
          <p:cNvPr id="97" name="Rectangle à coins arrondis 16">
            <a:extLst>
              <a:ext uri="{FF2B5EF4-FFF2-40B4-BE49-F238E27FC236}">
                <a16:creationId xmlns:a16="http://schemas.microsoft.com/office/drawing/2014/main" id="{F6B820DF-0524-48E9-AB23-AB1F2EB768CB}"/>
              </a:ext>
            </a:extLst>
          </p:cNvPr>
          <p:cNvSpPr/>
          <p:nvPr/>
        </p:nvSpPr>
        <p:spPr>
          <a:xfrm>
            <a:off x="620881" y="5404314"/>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8</a:t>
            </a:r>
          </a:p>
        </p:txBody>
      </p:sp>
      <p:sp>
        <p:nvSpPr>
          <p:cNvPr id="98" name="Rectangle à coins arrondis 16">
            <a:extLst>
              <a:ext uri="{FF2B5EF4-FFF2-40B4-BE49-F238E27FC236}">
                <a16:creationId xmlns:a16="http://schemas.microsoft.com/office/drawing/2014/main" id="{08336DD3-0C37-4C2A-91D9-902FA79592D2}"/>
              </a:ext>
            </a:extLst>
          </p:cNvPr>
          <p:cNvSpPr/>
          <p:nvPr/>
        </p:nvSpPr>
        <p:spPr>
          <a:xfrm rot="16405011">
            <a:off x="2290843" y="5129410"/>
            <a:ext cx="595443" cy="365097"/>
          </a:xfrm>
          <a:prstGeom prst="roundRect">
            <a:avLst>
              <a:gd name="adj" fmla="val 50000"/>
            </a:avLst>
          </a:prstGeom>
          <a:noFill/>
          <a:ln w="28575">
            <a:solidFill>
              <a:srgbClr val="FF0000"/>
            </a:solidFill>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A099FB27-C832-4DDB-B1F9-931F6AD02371}"/>
              </a:ext>
            </a:extLst>
          </p:cNvPr>
          <p:cNvSpPr/>
          <p:nvPr/>
        </p:nvSpPr>
        <p:spPr>
          <a:xfrm>
            <a:off x="1020921" y="1402354"/>
            <a:ext cx="7736338" cy="1631216"/>
          </a:xfrm>
          <a:prstGeom prst="rect">
            <a:avLst/>
          </a:prstGeom>
          <a:solidFill>
            <a:schemeClr val="bg1"/>
          </a:solidFill>
        </p:spPr>
        <p:txBody>
          <a:bodyPr wrap="square">
            <a:spAutoFit/>
          </a:bodyPr>
          <a:lstStyle/>
          <a:p>
            <a:pPr indent="179388">
              <a:lnSpc>
                <a:spcPts val="4000"/>
              </a:lnSpc>
            </a:pPr>
            <a:r>
              <a:rPr lang="fr-FR" sz="2800" b="1" u="sng" spc="100" dirty="0">
                <a:solidFill>
                  <a:srgbClr val="FF0000"/>
                </a:solidFill>
                <a:latin typeface="Calibri" panose="020F0502020204030204" pitchFamily="34" charset="0"/>
                <a:ea typeface="Calibri" panose="020F0502020204030204" pitchFamily="34" charset="0"/>
                <a:cs typeface="Calibri" panose="020F0502020204030204" pitchFamily="34" charset="0"/>
              </a:rPr>
              <a:t>Nom</a:t>
            </a:r>
            <a:r>
              <a:rPr lang="fr-FR" sz="2800" b="1" spc="100" dirty="0">
                <a:solidFill>
                  <a:srgbClr val="FF0000"/>
                </a:solidFill>
                <a:latin typeface="Calibri" panose="020F0502020204030204" pitchFamily="34" charset="0"/>
                <a:ea typeface="Calibri" panose="020F0502020204030204" pitchFamily="34" charset="0"/>
                <a:cs typeface="Calibri" panose="020F0502020204030204" pitchFamily="34" charset="0"/>
              </a:rPr>
              <a:t> : </a:t>
            </a:r>
            <a:r>
              <a:rPr lang="fr-FR" sz="4000" b="1" spc="100" dirty="0">
                <a:solidFill>
                  <a:srgbClr val="FF0000"/>
                </a:solidFill>
                <a:latin typeface="Calibri" panose="020F0502020204030204" pitchFamily="34" charset="0"/>
                <a:ea typeface="Calibri" panose="020F0502020204030204" pitchFamily="34" charset="0"/>
                <a:cs typeface="Calibri" panose="020F0502020204030204" pitchFamily="34" charset="0"/>
              </a:rPr>
              <a:t>Goupille</a:t>
            </a:r>
            <a:r>
              <a:rPr lang="fr-FR" sz="3600" b="1" spc="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fr-FR" sz="2400" dirty="0">
              <a:latin typeface="Calibri" panose="020F0502020204030204" pitchFamily="34" charset="0"/>
              <a:ea typeface="Calibri" panose="020F0502020204030204" pitchFamily="34" charset="0"/>
              <a:cs typeface="Arial" panose="020B0604020202020204" pitchFamily="34" charset="0"/>
            </a:endParaRPr>
          </a:p>
          <a:p>
            <a:pPr algn="ctr">
              <a:lnSpc>
                <a:spcPts val="4000"/>
              </a:lnSpc>
            </a:pPr>
            <a:r>
              <a:rPr lang="fr-FR" sz="2800" b="1" u="sng" spc="100" dirty="0">
                <a:solidFill>
                  <a:srgbClr val="FF0000"/>
                </a:solidFill>
                <a:latin typeface="Calibri" panose="020F0502020204030204" pitchFamily="34" charset="0"/>
                <a:ea typeface="Calibri" panose="020F0502020204030204" pitchFamily="34" charset="0"/>
                <a:cs typeface="Calibri" panose="020F0502020204030204" pitchFamily="34" charset="0"/>
              </a:rPr>
              <a:t>Rôle</a:t>
            </a:r>
            <a:r>
              <a:rPr lang="fr-FR" sz="2800" b="1" spc="100" dirty="0">
                <a:solidFill>
                  <a:srgbClr val="FF0000"/>
                </a:solidFill>
                <a:latin typeface="Calibri" panose="020F0502020204030204" pitchFamily="34" charset="0"/>
                <a:ea typeface="Calibri" panose="020F0502020204030204" pitchFamily="34" charset="0"/>
                <a:cs typeface="Calibri" panose="020F0502020204030204" pitchFamily="34" charset="0"/>
              </a:rPr>
              <a:t> : </a:t>
            </a:r>
            <a:r>
              <a:rPr lang="fr-FR" sz="4000" b="1" spc="100" dirty="0">
                <a:solidFill>
                  <a:srgbClr val="FF0000"/>
                </a:solidFill>
                <a:latin typeface="Calibri" panose="020F0502020204030204" pitchFamily="34" charset="0"/>
                <a:ea typeface="Calibri" panose="020F0502020204030204" pitchFamily="34" charset="0"/>
                <a:cs typeface="Calibri" panose="020F0502020204030204" pitchFamily="34" charset="0"/>
              </a:rPr>
              <a:t>Fixer</a:t>
            </a:r>
            <a:r>
              <a:rPr lang="fr-FR" sz="3200" b="1" i="1" spc="100" dirty="0">
                <a:solidFill>
                  <a:srgbClr val="FF0000"/>
                </a:solidFill>
                <a:latin typeface="Calibri" panose="020F0502020204030204" pitchFamily="34" charset="0"/>
                <a:ea typeface="Calibri" panose="020F0502020204030204" pitchFamily="34" charset="0"/>
                <a:cs typeface="Calibri" panose="020F0502020204030204" pitchFamily="34" charset="0"/>
              </a:rPr>
              <a:t> (maintenir) </a:t>
            </a:r>
            <a:r>
              <a:rPr lang="fr-FR" sz="4000" b="1" spc="100" dirty="0">
                <a:solidFill>
                  <a:srgbClr val="FF0000"/>
                </a:solidFill>
                <a:latin typeface="Calibri" panose="020F0502020204030204" pitchFamily="34" charset="0"/>
                <a:ea typeface="Calibri" panose="020F0502020204030204" pitchFamily="34" charset="0"/>
                <a:cs typeface="Calibri" panose="020F0502020204030204" pitchFamily="34" charset="0"/>
              </a:rPr>
              <a:t>la tige filetée (6) avec le poigné (7)</a:t>
            </a:r>
            <a:endParaRPr lang="fr-FR" dirty="0">
              <a:latin typeface="Calibri" panose="020F0502020204030204" pitchFamily="34" charset="0"/>
              <a:ea typeface="Calibri" panose="020F0502020204030204" pitchFamily="34" charset="0"/>
              <a:cs typeface="Arial" panose="020B0604020202020204" pitchFamily="34" charset="0"/>
            </a:endParaRPr>
          </a:p>
        </p:txBody>
      </p:sp>
      <p:pic>
        <p:nvPicPr>
          <p:cNvPr id="2" name="Image 1">
            <a:hlinkClick r:id="rId10" action="ppaction://hlinksldjump"/>
            <a:extLst>
              <a:ext uri="{FF2B5EF4-FFF2-40B4-BE49-F238E27FC236}">
                <a16:creationId xmlns:a16="http://schemas.microsoft.com/office/drawing/2014/main" id="{BE983EBA-E091-44D8-BF06-E108FA59B24F}"/>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35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2250"/>
                            </p:stCondLst>
                            <p:childTnLst>
                              <p:par>
                                <p:cTn id="9" presetID="45"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2000"/>
                                        <p:tgtEl>
                                          <p:spTgt spid="97"/>
                                        </p:tgtEl>
                                      </p:cBhvr>
                                    </p:animEffect>
                                    <p:anim calcmode="lin" valueType="num">
                                      <p:cBhvr>
                                        <p:cTn id="12" dur="2000" fill="hold"/>
                                        <p:tgtEl>
                                          <p:spTgt spid="97"/>
                                        </p:tgtEl>
                                        <p:attrNameLst>
                                          <p:attrName>ppt_w</p:attrName>
                                        </p:attrNameLst>
                                      </p:cBhvr>
                                      <p:tavLst>
                                        <p:tav tm="0" fmla="#ppt_w*sin(2.5*pi*$)">
                                          <p:val>
                                            <p:fltVal val="0"/>
                                          </p:val>
                                        </p:tav>
                                        <p:tav tm="100000">
                                          <p:val>
                                            <p:fltVal val="1"/>
                                          </p:val>
                                        </p:tav>
                                      </p:tavLst>
                                    </p:anim>
                                    <p:anim calcmode="lin" valueType="num">
                                      <p:cBhvr>
                                        <p:cTn id="13" dur="2000" fill="hold"/>
                                        <p:tgtEl>
                                          <p:spTgt spid="9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500" fill="hold"/>
                                        <p:tgtEl>
                                          <p:spTgt spid="90"/>
                                        </p:tgtEl>
                                        <p:attrNameLst>
                                          <p:attrName>ppt_w</p:attrName>
                                        </p:attrNameLst>
                                      </p:cBhvr>
                                      <p:tavLst>
                                        <p:tav tm="0">
                                          <p:val>
                                            <p:fltVal val="0"/>
                                          </p:val>
                                        </p:tav>
                                        <p:tav tm="100000">
                                          <p:val>
                                            <p:strVal val="#ppt_w"/>
                                          </p:val>
                                        </p:tav>
                                      </p:tavLst>
                                    </p:anim>
                                    <p:anim calcmode="lin" valueType="num">
                                      <p:cBhvr>
                                        <p:cTn id="19" dur="500" fill="hold"/>
                                        <p:tgtEl>
                                          <p:spTgt spid="90"/>
                                        </p:tgtEl>
                                        <p:attrNameLst>
                                          <p:attrName>ppt_h</p:attrName>
                                        </p:attrNameLst>
                                      </p:cBhvr>
                                      <p:tavLst>
                                        <p:tav tm="0">
                                          <p:val>
                                            <p:fltVal val="0"/>
                                          </p:val>
                                        </p:tav>
                                        <p:tav tm="100000">
                                          <p:val>
                                            <p:strVal val="#ppt_h"/>
                                          </p:val>
                                        </p:tav>
                                      </p:tavLst>
                                    </p:anim>
                                    <p:animEffect transition="in" filter="fade">
                                      <p:cBhvr>
                                        <p:cTn id="20" dur="500"/>
                                        <p:tgtEl>
                                          <p:spTgt spid="90"/>
                                        </p:tgtEl>
                                      </p:cBhvr>
                                    </p:animEffect>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wheel(1)">
                                      <p:cBhvr>
                                        <p:cTn id="24" dur="2000"/>
                                        <p:tgtEl>
                                          <p:spTgt spid="9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anim calcmode="lin" valueType="num">
                                      <p:cBhvr>
                                        <p:cTn id="29" dur="1000" fill="hold"/>
                                        <p:tgtEl>
                                          <p:spTgt spid="87"/>
                                        </p:tgtEl>
                                        <p:attrNameLst>
                                          <p:attrName>ppt_w</p:attrName>
                                        </p:attrNameLst>
                                      </p:cBhvr>
                                      <p:tavLst>
                                        <p:tav tm="0">
                                          <p:val>
                                            <p:fltVal val="0"/>
                                          </p:val>
                                        </p:tav>
                                        <p:tav tm="100000">
                                          <p:val>
                                            <p:strVal val="#ppt_w"/>
                                          </p:val>
                                        </p:tav>
                                      </p:tavLst>
                                    </p:anim>
                                    <p:anim calcmode="lin" valueType="num">
                                      <p:cBhvr>
                                        <p:cTn id="30" dur="1000" fill="hold"/>
                                        <p:tgtEl>
                                          <p:spTgt spid="87"/>
                                        </p:tgtEl>
                                        <p:attrNameLst>
                                          <p:attrName>ppt_h</p:attrName>
                                        </p:attrNameLst>
                                      </p:cBhvr>
                                      <p:tavLst>
                                        <p:tav tm="0">
                                          <p:val>
                                            <p:fltVal val="0"/>
                                          </p:val>
                                        </p:tav>
                                        <p:tav tm="100000">
                                          <p:val>
                                            <p:strVal val="#ppt_h"/>
                                          </p:val>
                                        </p:tav>
                                      </p:tavLst>
                                    </p:anim>
                                    <p:animEffect transition="in" filter="fade">
                                      <p:cBhvr>
                                        <p:cTn id="31" dur="1000"/>
                                        <p:tgtEl>
                                          <p:spTgt spid="87"/>
                                        </p:tgtEl>
                                      </p:cBhvr>
                                    </p:animEffect>
                                  </p:childTnLst>
                                </p:cTn>
                              </p:par>
                              <p:par>
                                <p:cTn id="32" presetID="22" presetClass="entr" presetSubtype="8" fill="hold" grpId="0" nodeType="withEffect">
                                  <p:stCondLst>
                                    <p:cond delay="0"/>
                                  </p:stCondLst>
                                  <p:iterate type="lt">
                                    <p:tmPct val="10000"/>
                                  </p:iterate>
                                  <p:childTnLst>
                                    <p:set>
                                      <p:cBhvr>
                                        <p:cTn id="33" dur="1" fill="hold">
                                          <p:stCondLst>
                                            <p:cond delay="0"/>
                                          </p:stCondLst>
                                        </p:cTn>
                                        <p:tgtEl>
                                          <p:spTgt spid="99"/>
                                        </p:tgtEl>
                                        <p:attrNameLst>
                                          <p:attrName>style.visibility</p:attrName>
                                        </p:attrNameLst>
                                      </p:cBhvr>
                                      <p:to>
                                        <p:strVal val="visible"/>
                                      </p:to>
                                    </p:set>
                                    <p:animEffect transition="in" filter="wipe(left)">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90"/>
                                        </p:tgtEl>
                                        <p:attrNameLst>
                                          <p:attrName>ppt_w</p:attrName>
                                        </p:attrNameLst>
                                      </p:cBhvr>
                                      <p:tavLst>
                                        <p:tav tm="0">
                                          <p:val>
                                            <p:strVal val="ppt_w"/>
                                          </p:val>
                                        </p:tav>
                                        <p:tav tm="100000">
                                          <p:val>
                                            <p:fltVal val="0"/>
                                          </p:val>
                                        </p:tav>
                                      </p:tavLst>
                                    </p:anim>
                                    <p:anim calcmode="lin" valueType="num">
                                      <p:cBhvr>
                                        <p:cTn id="39" dur="500"/>
                                        <p:tgtEl>
                                          <p:spTgt spid="90"/>
                                        </p:tgtEl>
                                        <p:attrNameLst>
                                          <p:attrName>ppt_h</p:attrName>
                                        </p:attrNameLst>
                                      </p:cBhvr>
                                      <p:tavLst>
                                        <p:tav tm="0">
                                          <p:val>
                                            <p:strVal val="ppt_h"/>
                                          </p:val>
                                        </p:tav>
                                        <p:tav tm="100000">
                                          <p:val>
                                            <p:fltVal val="0"/>
                                          </p:val>
                                        </p:tav>
                                      </p:tavLst>
                                    </p:anim>
                                    <p:animEffect transition="out" filter="fade">
                                      <p:cBhvr>
                                        <p:cTn id="40" dur="500"/>
                                        <p:tgtEl>
                                          <p:spTgt spid="90"/>
                                        </p:tgtEl>
                                      </p:cBhvr>
                                    </p:animEffect>
                                    <p:set>
                                      <p:cBhvr>
                                        <p:cTn id="41" dur="1" fill="hold">
                                          <p:stCondLst>
                                            <p:cond delay="499"/>
                                          </p:stCondLst>
                                        </p:cTn>
                                        <p:tgtEl>
                                          <p:spTgt spid="90"/>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98"/>
                                        </p:tgtEl>
                                        <p:attrNameLst>
                                          <p:attrName>ppt_w</p:attrName>
                                        </p:attrNameLst>
                                      </p:cBhvr>
                                      <p:tavLst>
                                        <p:tav tm="0">
                                          <p:val>
                                            <p:strVal val="ppt_w"/>
                                          </p:val>
                                        </p:tav>
                                        <p:tav tm="100000">
                                          <p:val>
                                            <p:fltVal val="0"/>
                                          </p:val>
                                        </p:tav>
                                      </p:tavLst>
                                    </p:anim>
                                    <p:anim calcmode="lin" valueType="num">
                                      <p:cBhvr>
                                        <p:cTn id="44" dur="500"/>
                                        <p:tgtEl>
                                          <p:spTgt spid="98"/>
                                        </p:tgtEl>
                                        <p:attrNameLst>
                                          <p:attrName>ppt_h</p:attrName>
                                        </p:attrNameLst>
                                      </p:cBhvr>
                                      <p:tavLst>
                                        <p:tav tm="0">
                                          <p:val>
                                            <p:strVal val="ppt_h"/>
                                          </p:val>
                                        </p:tav>
                                        <p:tav tm="100000">
                                          <p:val>
                                            <p:fltVal val="0"/>
                                          </p:val>
                                        </p:tav>
                                      </p:tavLst>
                                    </p:anim>
                                    <p:animEffect transition="out" filter="fade">
                                      <p:cBhvr>
                                        <p:cTn id="45" dur="500"/>
                                        <p:tgtEl>
                                          <p:spTgt spid="98"/>
                                        </p:tgtEl>
                                      </p:cBhvr>
                                    </p:animEffect>
                                    <p:set>
                                      <p:cBhvr>
                                        <p:cTn id="46" dur="1" fill="hold">
                                          <p:stCondLst>
                                            <p:cond delay="499"/>
                                          </p:stCondLst>
                                        </p:cTn>
                                        <p:tgtEl>
                                          <p:spTgt spid="98"/>
                                        </p:tgtEl>
                                        <p:attrNameLst>
                                          <p:attrName>style.visibility</p:attrName>
                                        </p:attrNameLst>
                                      </p:cBhvr>
                                      <p:to>
                                        <p:strVal val="hidden"/>
                                      </p:to>
                                    </p:set>
                                  </p:childTnLst>
                                </p:cTn>
                              </p:par>
                            </p:childTnLst>
                          </p:cTn>
                        </p:par>
                        <p:par>
                          <p:cTn id="47" fill="hold">
                            <p:stCondLst>
                              <p:cond delay="500"/>
                            </p:stCondLst>
                            <p:childTnLst>
                              <p:par>
                                <p:cTn id="48" presetID="22" presetClass="exit" presetSubtype="4" fill="hold" grpId="1" nodeType="afterEffect">
                                  <p:stCondLst>
                                    <p:cond delay="0"/>
                                  </p:stCondLst>
                                  <p:childTnLst>
                                    <p:animEffect transition="out" filter="wipe(down)">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22" presetClass="exit" presetSubtype="4" fill="hold" grpId="1" nodeType="withEffect">
                                  <p:stCondLst>
                                    <p:cond delay="0"/>
                                  </p:stCondLst>
                                  <p:iterate type="lt">
                                    <p:tmPct val="0"/>
                                  </p:iterate>
                                  <p:childTnLst>
                                    <p:animEffect transition="out" filter="wipe(down)">
                                      <p:cBhvr>
                                        <p:cTn id="52" dur="500"/>
                                        <p:tgtEl>
                                          <p:spTgt spid="99"/>
                                        </p:tgtEl>
                                      </p:cBhvr>
                                    </p:animEffect>
                                    <p:set>
                                      <p:cBhvr>
                                        <p:cTn id="53" dur="1" fill="hold">
                                          <p:stCondLst>
                                            <p:cond delay="499"/>
                                          </p:stCondLst>
                                        </p:cTn>
                                        <p:tgtEl>
                                          <p:spTgt spid="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7" grpId="0" animBg="1"/>
      <p:bldP spid="87" grpId="1" animBg="1"/>
      <p:bldP spid="97" grpId="0" animBg="1"/>
      <p:bldP spid="98" grpId="0" animBg="1"/>
      <p:bldP spid="98" grpId="1" animBg="1"/>
      <p:bldP spid="99" grpId="0" animBg="1"/>
      <p:bldP spid="9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à coins arrondis 16">
            <a:extLst>
              <a:ext uri="{FF2B5EF4-FFF2-40B4-BE49-F238E27FC236}">
                <a16:creationId xmlns:a16="http://schemas.microsoft.com/office/drawing/2014/main" id="{1FFE1B2F-DF3B-4DE9-BBA6-7CE07CD2FD57}"/>
              </a:ext>
            </a:extLst>
          </p:cNvPr>
          <p:cNvSpPr/>
          <p:nvPr/>
        </p:nvSpPr>
        <p:spPr>
          <a:xfrm>
            <a:off x="8213558" y="2197768"/>
            <a:ext cx="3548253" cy="2136488"/>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 1">
            <a:hlinkClick r:id="rId6" action="ppaction://hlinksldjump"/>
            <a:extLst>
              <a:ext uri="{FF2B5EF4-FFF2-40B4-BE49-F238E27FC236}">
                <a16:creationId xmlns:a16="http://schemas.microsoft.com/office/drawing/2014/main" id="{BE983EBA-E091-44D8-BF06-E108FA59B24F}"/>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5" name="Groupe 134">
            <a:extLst>
              <a:ext uri="{FF2B5EF4-FFF2-40B4-BE49-F238E27FC236}">
                <a16:creationId xmlns:a16="http://schemas.microsoft.com/office/drawing/2014/main" id="{0BCD9068-7542-4CAD-893C-B5DE54887BCF}"/>
              </a:ext>
            </a:extLst>
          </p:cNvPr>
          <p:cNvGrpSpPr/>
          <p:nvPr/>
        </p:nvGrpSpPr>
        <p:grpSpPr>
          <a:xfrm>
            <a:off x="393613" y="54859"/>
            <a:ext cx="9710928" cy="6188161"/>
            <a:chOff x="393613" y="54859"/>
            <a:chExt cx="9710928" cy="6188161"/>
          </a:xfrm>
        </p:grpSpPr>
        <p:sp>
          <p:nvSpPr>
            <p:cNvPr id="136" name="Rectangle : coins arrondis 135">
              <a:extLst>
                <a:ext uri="{FF2B5EF4-FFF2-40B4-BE49-F238E27FC236}">
                  <a16:creationId xmlns:a16="http://schemas.microsoft.com/office/drawing/2014/main" id="{0D3183A9-D9BA-42D8-8AA7-6D03775F5F0B}"/>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137" name="Image 136">
              <a:extLst>
                <a:ext uri="{FF2B5EF4-FFF2-40B4-BE49-F238E27FC236}">
                  <a16:creationId xmlns:a16="http://schemas.microsoft.com/office/drawing/2014/main" id="{AC0AEF14-417D-4653-BBAE-A9F7FBEC2E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138" name="Image 137">
            <a:extLst>
              <a:ext uri="{FF2B5EF4-FFF2-40B4-BE49-F238E27FC236}">
                <a16:creationId xmlns:a16="http://schemas.microsoft.com/office/drawing/2014/main" id="{25321840-95EA-4E84-A42E-2F8E849CD7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sp>
        <p:nvSpPr>
          <p:cNvPr id="139" name="Forme libre : forme 138">
            <a:extLst>
              <a:ext uri="{FF2B5EF4-FFF2-40B4-BE49-F238E27FC236}">
                <a16:creationId xmlns:a16="http://schemas.microsoft.com/office/drawing/2014/main" id="{4418E559-C1B4-4016-8EF4-23EBF25D7A12}"/>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Forme libre : forme 139">
            <a:extLst>
              <a:ext uri="{FF2B5EF4-FFF2-40B4-BE49-F238E27FC236}">
                <a16:creationId xmlns:a16="http://schemas.microsoft.com/office/drawing/2014/main" id="{DA52061C-26C7-459D-AF83-ED0F74C19A90}"/>
              </a:ext>
            </a:extLst>
          </p:cNvPr>
          <p:cNvSpPr/>
          <p:nvPr/>
        </p:nvSpPr>
        <p:spPr>
          <a:xfrm>
            <a:off x="4004187" y="4136923"/>
            <a:ext cx="884903" cy="103238"/>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Forme libre : forme 140">
            <a:extLst>
              <a:ext uri="{FF2B5EF4-FFF2-40B4-BE49-F238E27FC236}">
                <a16:creationId xmlns:a16="http://schemas.microsoft.com/office/drawing/2014/main" id="{F77DC6A6-021E-49F7-AE5F-8F319ADA750F}"/>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DD61AC8F-BB16-47B9-A5DA-0D25DB69CB14}"/>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Arc 142">
            <a:extLst>
              <a:ext uri="{FF2B5EF4-FFF2-40B4-BE49-F238E27FC236}">
                <a16:creationId xmlns:a16="http://schemas.microsoft.com/office/drawing/2014/main" id="{0D952CDC-A185-4BBF-8692-C484B51E01FA}"/>
              </a:ext>
            </a:extLst>
          </p:cNvPr>
          <p:cNvSpPr/>
          <p:nvPr/>
        </p:nvSpPr>
        <p:spPr>
          <a:xfrm flipH="1">
            <a:off x="8343654" y="3782960"/>
            <a:ext cx="288000" cy="288000"/>
          </a:xfrm>
          <a:prstGeom prst="arc">
            <a:avLst>
              <a:gd name="adj1" fmla="val 16200000"/>
              <a:gd name="adj2" fmla="val 11272071"/>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Rectangle à coins arrondis 16">
            <a:extLst>
              <a:ext uri="{FF2B5EF4-FFF2-40B4-BE49-F238E27FC236}">
                <a16:creationId xmlns:a16="http://schemas.microsoft.com/office/drawing/2014/main" id="{D66235BB-AB47-4256-BE32-67952E6A24FD}"/>
              </a:ext>
            </a:extLst>
          </p:cNvPr>
          <p:cNvSpPr/>
          <p:nvPr/>
        </p:nvSpPr>
        <p:spPr>
          <a:xfrm>
            <a:off x="5250396" y="1466344"/>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145" name="Rectangle à coins arrondis 16">
            <a:extLst>
              <a:ext uri="{FF2B5EF4-FFF2-40B4-BE49-F238E27FC236}">
                <a16:creationId xmlns:a16="http://schemas.microsoft.com/office/drawing/2014/main" id="{58EA1255-C0E5-498B-AFBA-996F80FE878C}"/>
              </a:ext>
            </a:extLst>
          </p:cNvPr>
          <p:cNvSpPr/>
          <p:nvPr/>
        </p:nvSpPr>
        <p:spPr>
          <a:xfrm>
            <a:off x="1678933" y="1451411"/>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2</a:t>
            </a:r>
          </a:p>
        </p:txBody>
      </p:sp>
      <p:grpSp>
        <p:nvGrpSpPr>
          <p:cNvPr id="146" name="Groupe 145">
            <a:extLst>
              <a:ext uri="{FF2B5EF4-FFF2-40B4-BE49-F238E27FC236}">
                <a16:creationId xmlns:a16="http://schemas.microsoft.com/office/drawing/2014/main" id="{EF95CA97-723D-4076-BEF6-E5AB7D58B626}"/>
              </a:ext>
            </a:extLst>
          </p:cNvPr>
          <p:cNvGrpSpPr/>
          <p:nvPr/>
        </p:nvGrpSpPr>
        <p:grpSpPr>
          <a:xfrm>
            <a:off x="2208246" y="2208273"/>
            <a:ext cx="4784225" cy="2400487"/>
            <a:chOff x="2208246" y="2208273"/>
            <a:chExt cx="4784225" cy="2400487"/>
          </a:xfrm>
        </p:grpSpPr>
        <p:sp>
          <p:nvSpPr>
            <p:cNvPr id="147" name="Forme libre : forme 146">
              <a:extLst>
                <a:ext uri="{FF2B5EF4-FFF2-40B4-BE49-F238E27FC236}">
                  <a16:creationId xmlns:a16="http://schemas.microsoft.com/office/drawing/2014/main" id="{FAB71C64-F70F-4D65-BD63-E4D3E69E047C}"/>
                </a:ext>
              </a:extLst>
            </p:cNvPr>
            <p:cNvSpPr/>
            <p:nvPr/>
          </p:nvSpPr>
          <p:spPr>
            <a:xfrm>
              <a:off x="2210183" y="4374416"/>
              <a:ext cx="128659" cy="234344"/>
            </a:xfrm>
            <a:custGeom>
              <a:avLst/>
              <a:gdLst>
                <a:gd name="connsiteX0" fmla="*/ 0 w 128659"/>
                <a:gd name="connsiteY0" fmla="*/ 0 h 234344"/>
                <a:gd name="connsiteX1" fmla="*/ 4595 w 128659"/>
                <a:gd name="connsiteY1" fmla="*/ 234344 h 234344"/>
                <a:gd name="connsiteX2" fmla="*/ 105684 w 128659"/>
                <a:gd name="connsiteY2" fmla="*/ 229749 h 234344"/>
                <a:gd name="connsiteX3" fmla="*/ 110279 w 128659"/>
                <a:gd name="connsiteY3" fmla="*/ 18380 h 234344"/>
                <a:gd name="connsiteX4" fmla="*/ 128659 w 128659"/>
                <a:gd name="connsiteY4" fmla="*/ 0 h 234344"/>
                <a:gd name="connsiteX5" fmla="*/ 0 w 128659"/>
                <a:gd name="connsiteY5" fmla="*/ 0 h 2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9" h="234344">
                  <a:moveTo>
                    <a:pt x="0" y="0"/>
                  </a:moveTo>
                  <a:cubicBezTo>
                    <a:pt x="1532" y="78115"/>
                    <a:pt x="3063" y="156229"/>
                    <a:pt x="4595" y="234344"/>
                  </a:cubicBezTo>
                  <a:lnTo>
                    <a:pt x="105684" y="229749"/>
                  </a:lnTo>
                  <a:cubicBezTo>
                    <a:pt x="107216" y="159293"/>
                    <a:pt x="108747" y="88836"/>
                    <a:pt x="110279" y="18380"/>
                  </a:cubicBezTo>
                  <a:lnTo>
                    <a:pt x="128659" y="0"/>
                  </a:lnTo>
                  <a:lnTo>
                    <a:pt x="0"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Rectangle 147">
              <a:extLst>
                <a:ext uri="{FF2B5EF4-FFF2-40B4-BE49-F238E27FC236}">
                  <a16:creationId xmlns:a16="http://schemas.microsoft.com/office/drawing/2014/main" id="{60F6D95A-D112-4174-97FB-ECB6DADCF2BF}"/>
                </a:ext>
              </a:extLst>
            </p:cNvPr>
            <p:cNvSpPr/>
            <p:nvPr/>
          </p:nvSpPr>
          <p:spPr>
            <a:xfrm>
              <a:off x="2366412" y="3539389"/>
              <a:ext cx="158020" cy="73013"/>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Forme libre : forme 148">
              <a:extLst>
                <a:ext uri="{FF2B5EF4-FFF2-40B4-BE49-F238E27FC236}">
                  <a16:creationId xmlns:a16="http://schemas.microsoft.com/office/drawing/2014/main" id="{22A9457E-0EA7-40B2-9EE5-57C680DA9FC0}"/>
                </a:ext>
              </a:extLst>
            </p:cNvPr>
            <p:cNvSpPr/>
            <p:nvPr/>
          </p:nvSpPr>
          <p:spPr>
            <a:xfrm>
              <a:off x="2353559" y="4279769"/>
              <a:ext cx="185394" cy="91126"/>
            </a:xfrm>
            <a:custGeom>
              <a:avLst/>
              <a:gdLst>
                <a:gd name="connsiteX0" fmla="*/ 0 w 185394"/>
                <a:gd name="connsiteY0" fmla="*/ 0 h 91126"/>
                <a:gd name="connsiteX1" fmla="*/ 3142 w 185394"/>
                <a:gd name="connsiteY1" fmla="*/ 91126 h 91126"/>
                <a:gd name="connsiteX2" fmla="*/ 47134 w 185394"/>
                <a:gd name="connsiteY2" fmla="*/ 31423 h 91126"/>
                <a:gd name="connsiteX3" fmla="*/ 113121 w 185394"/>
                <a:gd name="connsiteY3" fmla="*/ 28280 h 91126"/>
                <a:gd name="connsiteX4" fmla="*/ 169682 w 185394"/>
                <a:gd name="connsiteY4" fmla="*/ 78557 h 91126"/>
                <a:gd name="connsiteX5" fmla="*/ 185394 w 185394"/>
                <a:gd name="connsiteY5" fmla="*/ 81699 h 91126"/>
                <a:gd name="connsiteX6" fmla="*/ 179109 w 185394"/>
                <a:gd name="connsiteY6" fmla="*/ 12569 h 91126"/>
                <a:gd name="connsiteX7" fmla="*/ 0 w 185394"/>
                <a:gd name="connsiteY7" fmla="*/ 0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4" h="91126">
                  <a:moveTo>
                    <a:pt x="0" y="0"/>
                  </a:moveTo>
                  <a:lnTo>
                    <a:pt x="3142" y="91126"/>
                  </a:lnTo>
                  <a:lnTo>
                    <a:pt x="47134" y="31423"/>
                  </a:lnTo>
                  <a:lnTo>
                    <a:pt x="113121" y="28280"/>
                  </a:lnTo>
                  <a:lnTo>
                    <a:pt x="169682" y="78557"/>
                  </a:lnTo>
                  <a:lnTo>
                    <a:pt x="185394" y="81699"/>
                  </a:lnTo>
                  <a:lnTo>
                    <a:pt x="179109" y="12569"/>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0" name="Groupe 149">
              <a:extLst>
                <a:ext uri="{FF2B5EF4-FFF2-40B4-BE49-F238E27FC236}">
                  <a16:creationId xmlns:a16="http://schemas.microsoft.com/office/drawing/2014/main" id="{F771B53A-1E4C-4AF5-A540-31784DAE2824}"/>
                </a:ext>
              </a:extLst>
            </p:cNvPr>
            <p:cNvGrpSpPr/>
            <p:nvPr/>
          </p:nvGrpSpPr>
          <p:grpSpPr>
            <a:xfrm>
              <a:off x="2208246" y="2208273"/>
              <a:ext cx="4784225" cy="2395892"/>
              <a:chOff x="2208246" y="2208273"/>
              <a:chExt cx="4784225" cy="2395892"/>
            </a:xfrm>
          </p:grpSpPr>
          <p:sp>
            <p:nvSpPr>
              <p:cNvPr id="151" name="Forme libre : forme 150">
                <a:extLst>
                  <a:ext uri="{FF2B5EF4-FFF2-40B4-BE49-F238E27FC236}">
                    <a16:creationId xmlns:a16="http://schemas.microsoft.com/office/drawing/2014/main" id="{CD0D25E5-0906-4C7E-8E6C-8BECA1288F53}"/>
                  </a:ext>
                </a:extLst>
              </p:cNvPr>
              <p:cNvSpPr/>
              <p:nvPr/>
            </p:nvSpPr>
            <p:spPr>
              <a:xfrm>
                <a:off x="2208246" y="2208273"/>
                <a:ext cx="889517" cy="1574687"/>
              </a:xfrm>
              <a:custGeom>
                <a:avLst/>
                <a:gdLst>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24947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04800 h 1548881"/>
                  <a:gd name="connsiteX9" fmla="*/ 601557 w 881476"/>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13529 h 1548881"/>
                  <a:gd name="connsiteX9" fmla="*/ 601557 w 881476"/>
                  <a:gd name="connsiteY9" fmla="*/ 0 h 1548881"/>
                  <a:gd name="connsiteX0" fmla="*/ 592761 w 872680"/>
                  <a:gd name="connsiteY0" fmla="*/ 0 h 1548881"/>
                  <a:gd name="connsiteX1" fmla="*/ 810476 w 872680"/>
                  <a:gd name="connsiteY1" fmla="*/ 12441 h 1548881"/>
                  <a:gd name="connsiteX2" fmla="*/ 808653 w 872680"/>
                  <a:gd name="connsiteY2" fmla="*/ 1316218 h 1548881"/>
                  <a:gd name="connsiteX3" fmla="*/ 866459 w 872680"/>
                  <a:gd name="connsiteY3" fmla="*/ 1311854 h 1548881"/>
                  <a:gd name="connsiteX4" fmla="*/ 872680 w 872680"/>
                  <a:gd name="connsiteY4" fmla="*/ 1536441 h 1548881"/>
                  <a:gd name="connsiteX5" fmla="*/ 474574 w 872680"/>
                  <a:gd name="connsiteY5" fmla="*/ 1548881 h 1548881"/>
                  <a:gd name="connsiteX6" fmla="*/ 474574 w 872680"/>
                  <a:gd name="connsiteY6" fmla="*/ 1293845 h 1548881"/>
                  <a:gd name="connsiteX7" fmla="*/ 0 w 872680"/>
                  <a:gd name="connsiteY7" fmla="*/ 1286319 h 1548881"/>
                  <a:gd name="connsiteX8" fmla="*/ 8043 w 872680"/>
                  <a:gd name="connsiteY8" fmla="*/ 313529 h 1548881"/>
                  <a:gd name="connsiteX9" fmla="*/ 592761 w 872680"/>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12441 w 877078"/>
                  <a:gd name="connsiteY8" fmla="*/ 313529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8042 w 877078"/>
                  <a:gd name="connsiteY8" fmla="*/ 313529 h 1548881"/>
                  <a:gd name="connsiteX9" fmla="*/ 597159 w 877078"/>
                  <a:gd name="connsiteY9" fmla="*/ 0 h 1548881"/>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8972 w 877078"/>
                  <a:gd name="connsiteY6" fmla="*/ 1281404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0176 w 877078"/>
                  <a:gd name="connsiteY6" fmla="*/ 1285768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40804"/>
                  <a:gd name="connsiteX1" fmla="*/ 814874 w 877078"/>
                  <a:gd name="connsiteY1" fmla="*/ 0 h 1540804"/>
                  <a:gd name="connsiteX2" fmla="*/ 813051 w 877078"/>
                  <a:gd name="connsiteY2" fmla="*/ 1303777 h 1540804"/>
                  <a:gd name="connsiteX3" fmla="*/ 870857 w 877078"/>
                  <a:gd name="connsiteY3" fmla="*/ 1299413 h 1540804"/>
                  <a:gd name="connsiteX4" fmla="*/ 877078 w 877078"/>
                  <a:gd name="connsiteY4" fmla="*/ 1524000 h 1540804"/>
                  <a:gd name="connsiteX5" fmla="*/ 470176 w 877078"/>
                  <a:gd name="connsiteY5" fmla="*/ 1540804 h 1540804"/>
                  <a:gd name="connsiteX6" fmla="*/ 470176 w 877078"/>
                  <a:gd name="connsiteY6" fmla="*/ 1285768 h 1540804"/>
                  <a:gd name="connsiteX7" fmla="*/ 0 w 877078"/>
                  <a:gd name="connsiteY7" fmla="*/ 1282607 h 1540804"/>
                  <a:gd name="connsiteX8" fmla="*/ 8042 w 877078"/>
                  <a:gd name="connsiteY8" fmla="*/ 301088 h 1540804"/>
                  <a:gd name="connsiteX9" fmla="*/ 597159 w 877078"/>
                  <a:gd name="connsiteY9" fmla="*/ 5017 h 15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78" h="1540804">
                    <a:moveTo>
                      <a:pt x="597159" y="5017"/>
                    </a:moveTo>
                    <a:lnTo>
                      <a:pt x="814874" y="0"/>
                    </a:lnTo>
                    <a:cubicBezTo>
                      <a:pt x="812800" y="437502"/>
                      <a:pt x="815125" y="866275"/>
                      <a:pt x="813051" y="1303777"/>
                    </a:cubicBezTo>
                    <a:lnTo>
                      <a:pt x="870857" y="1299413"/>
                    </a:lnTo>
                    <a:lnTo>
                      <a:pt x="877078" y="1524000"/>
                    </a:lnTo>
                    <a:lnTo>
                      <a:pt x="470176" y="1540804"/>
                    </a:lnTo>
                    <a:lnTo>
                      <a:pt x="470176" y="1285768"/>
                    </a:lnTo>
                    <a:lnTo>
                      <a:pt x="0" y="1282607"/>
                    </a:lnTo>
                    <a:cubicBezTo>
                      <a:pt x="2681" y="955434"/>
                      <a:pt x="5361" y="628261"/>
                      <a:pt x="8042" y="301088"/>
                    </a:cubicBezTo>
                    <a:lnTo>
                      <a:pt x="597159" y="5017"/>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Forme libre : forme 151">
                <a:extLst>
                  <a:ext uri="{FF2B5EF4-FFF2-40B4-BE49-F238E27FC236}">
                    <a16:creationId xmlns:a16="http://schemas.microsoft.com/office/drawing/2014/main" id="{34593C32-DCFF-446D-B799-9039706DF0FF}"/>
                  </a:ext>
                </a:extLst>
              </p:cNvPr>
              <p:cNvSpPr/>
              <p:nvPr/>
            </p:nvSpPr>
            <p:spPr>
              <a:xfrm>
                <a:off x="2563996" y="4130882"/>
                <a:ext cx="528422" cy="473283"/>
              </a:xfrm>
              <a:custGeom>
                <a:avLst/>
                <a:gdLst>
                  <a:gd name="connsiteX0" fmla="*/ 528422 w 528422"/>
                  <a:gd name="connsiteY0" fmla="*/ 0 h 473283"/>
                  <a:gd name="connsiteX1" fmla="*/ 523827 w 528422"/>
                  <a:gd name="connsiteY1" fmla="*/ 473283 h 473283"/>
                  <a:gd name="connsiteX2" fmla="*/ 0 w 528422"/>
                  <a:gd name="connsiteY2" fmla="*/ 473283 h 473283"/>
                  <a:gd name="connsiteX3" fmla="*/ 0 w 528422"/>
                  <a:gd name="connsiteY3" fmla="*/ 248129 h 473283"/>
                  <a:gd name="connsiteX4" fmla="*/ 128659 w 528422"/>
                  <a:gd name="connsiteY4" fmla="*/ 243534 h 473283"/>
                  <a:gd name="connsiteX5" fmla="*/ 124064 w 528422"/>
                  <a:gd name="connsiteY5" fmla="*/ 4595 h 473283"/>
                  <a:gd name="connsiteX6" fmla="*/ 528422 w 528422"/>
                  <a:gd name="connsiteY6" fmla="*/ 0 h 4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22" h="473283">
                    <a:moveTo>
                      <a:pt x="528422" y="0"/>
                    </a:moveTo>
                    <a:cubicBezTo>
                      <a:pt x="526890" y="157761"/>
                      <a:pt x="525359" y="315522"/>
                      <a:pt x="523827" y="473283"/>
                    </a:cubicBezTo>
                    <a:lnTo>
                      <a:pt x="0" y="473283"/>
                    </a:lnTo>
                    <a:lnTo>
                      <a:pt x="0" y="248129"/>
                    </a:lnTo>
                    <a:lnTo>
                      <a:pt x="128659" y="243534"/>
                    </a:lnTo>
                    <a:cubicBezTo>
                      <a:pt x="127127" y="163888"/>
                      <a:pt x="125596" y="84241"/>
                      <a:pt x="124064" y="4595"/>
                    </a:cubicBezTo>
                    <a:lnTo>
                      <a:pt x="528422"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Forme libre : forme 152">
                <a:extLst>
                  <a:ext uri="{FF2B5EF4-FFF2-40B4-BE49-F238E27FC236}">
                    <a16:creationId xmlns:a16="http://schemas.microsoft.com/office/drawing/2014/main" id="{4F1360BC-73FC-4FB0-BCBB-DF3B333EEB55}"/>
                  </a:ext>
                </a:extLst>
              </p:cNvPr>
              <p:cNvSpPr/>
              <p:nvPr/>
            </p:nvSpPr>
            <p:spPr>
              <a:xfrm>
                <a:off x="3108960" y="3700631"/>
                <a:ext cx="887506" cy="69924"/>
              </a:xfrm>
              <a:custGeom>
                <a:avLst/>
                <a:gdLst>
                  <a:gd name="connsiteX0" fmla="*/ 0 w 887506"/>
                  <a:gd name="connsiteY0" fmla="*/ 0 h 69924"/>
                  <a:gd name="connsiteX1" fmla="*/ 5379 w 887506"/>
                  <a:gd name="connsiteY1" fmla="*/ 69924 h 69924"/>
                  <a:gd name="connsiteX2" fmla="*/ 887506 w 887506"/>
                  <a:gd name="connsiteY2" fmla="*/ 64545 h 69924"/>
                  <a:gd name="connsiteX3" fmla="*/ 887506 w 887506"/>
                  <a:gd name="connsiteY3" fmla="*/ 16136 h 69924"/>
                  <a:gd name="connsiteX4" fmla="*/ 0 w 887506"/>
                  <a:gd name="connsiteY4" fmla="*/ 0 h 6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69924">
                    <a:moveTo>
                      <a:pt x="0" y="0"/>
                    </a:moveTo>
                    <a:lnTo>
                      <a:pt x="5379" y="69924"/>
                    </a:lnTo>
                    <a:lnTo>
                      <a:pt x="887506" y="64545"/>
                    </a:lnTo>
                    <a:lnTo>
                      <a:pt x="887506" y="16136"/>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Forme libre : forme 153">
                <a:extLst>
                  <a:ext uri="{FF2B5EF4-FFF2-40B4-BE49-F238E27FC236}">
                    <a16:creationId xmlns:a16="http://schemas.microsoft.com/office/drawing/2014/main" id="{8F41BA83-E907-4EBC-9260-F5B5E70D4FFC}"/>
                  </a:ext>
                </a:extLst>
              </p:cNvPr>
              <p:cNvSpPr/>
              <p:nvPr/>
            </p:nvSpPr>
            <p:spPr>
              <a:xfrm>
                <a:off x="3103581" y="3695252"/>
                <a:ext cx="3888890" cy="898263"/>
              </a:xfrm>
              <a:custGeom>
                <a:avLst/>
                <a:gdLst>
                  <a:gd name="connsiteX0" fmla="*/ 0 w 3888890"/>
                  <a:gd name="connsiteY0" fmla="*/ 441063 h 898263"/>
                  <a:gd name="connsiteX1" fmla="*/ 5379 w 3888890"/>
                  <a:gd name="connsiteY1" fmla="*/ 898263 h 898263"/>
                  <a:gd name="connsiteX2" fmla="*/ 3888890 w 3888890"/>
                  <a:gd name="connsiteY2" fmla="*/ 898263 h 898263"/>
                  <a:gd name="connsiteX3" fmla="*/ 3872753 w 3888890"/>
                  <a:gd name="connsiteY3" fmla="*/ 0 h 898263"/>
                  <a:gd name="connsiteX4" fmla="*/ 1796527 w 3888890"/>
                  <a:gd name="connsiteY4" fmla="*/ 10757 h 898263"/>
                  <a:gd name="connsiteX5" fmla="*/ 1801906 w 3888890"/>
                  <a:gd name="connsiteY5" fmla="*/ 80682 h 898263"/>
                  <a:gd name="connsiteX6" fmla="*/ 3490857 w 3888890"/>
                  <a:gd name="connsiteY6" fmla="*/ 59167 h 898263"/>
                  <a:gd name="connsiteX7" fmla="*/ 3523130 w 3888890"/>
                  <a:gd name="connsiteY7" fmla="*/ 107576 h 898263"/>
                  <a:gd name="connsiteX8" fmla="*/ 3533887 w 3888890"/>
                  <a:gd name="connsiteY8" fmla="*/ 398033 h 898263"/>
                  <a:gd name="connsiteX9" fmla="*/ 3496235 w 3888890"/>
                  <a:gd name="connsiteY9" fmla="*/ 441063 h 898263"/>
                  <a:gd name="connsiteX10" fmla="*/ 1785770 w 3888890"/>
                  <a:gd name="connsiteY10" fmla="*/ 441063 h 898263"/>
                  <a:gd name="connsiteX11" fmla="*/ 1796527 w 3888890"/>
                  <a:gd name="connsiteY11" fmla="*/ 742277 h 898263"/>
                  <a:gd name="connsiteX12" fmla="*/ 1511450 w 3888890"/>
                  <a:gd name="connsiteY12" fmla="*/ 747656 h 898263"/>
                  <a:gd name="connsiteX13" fmla="*/ 1506071 w 3888890"/>
                  <a:gd name="connsiteY13" fmla="*/ 785308 h 898263"/>
                  <a:gd name="connsiteX14" fmla="*/ 1489934 w 3888890"/>
                  <a:gd name="connsiteY14" fmla="*/ 849854 h 898263"/>
                  <a:gd name="connsiteX15" fmla="*/ 1188720 w 3888890"/>
                  <a:gd name="connsiteY15" fmla="*/ 855233 h 898263"/>
                  <a:gd name="connsiteX16" fmla="*/ 1177963 w 3888890"/>
                  <a:gd name="connsiteY16" fmla="*/ 790687 h 898263"/>
                  <a:gd name="connsiteX17" fmla="*/ 1177963 w 3888890"/>
                  <a:gd name="connsiteY17" fmla="*/ 742277 h 898263"/>
                  <a:gd name="connsiteX18" fmla="*/ 898264 w 3888890"/>
                  <a:gd name="connsiteY18" fmla="*/ 731520 h 898263"/>
                  <a:gd name="connsiteX19" fmla="*/ 887506 w 3888890"/>
                  <a:gd name="connsiteY19" fmla="*/ 392654 h 898263"/>
                  <a:gd name="connsiteX20" fmla="*/ 887506 w 3888890"/>
                  <a:gd name="connsiteY20" fmla="*/ 435684 h 898263"/>
                  <a:gd name="connsiteX21" fmla="*/ 0 w 3888890"/>
                  <a:gd name="connsiteY21" fmla="*/ 441063 h 89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8890" h="898263">
                    <a:moveTo>
                      <a:pt x="0" y="441063"/>
                    </a:moveTo>
                    <a:lnTo>
                      <a:pt x="5379" y="898263"/>
                    </a:lnTo>
                    <a:lnTo>
                      <a:pt x="3888890" y="898263"/>
                    </a:lnTo>
                    <a:lnTo>
                      <a:pt x="3872753" y="0"/>
                    </a:lnTo>
                    <a:lnTo>
                      <a:pt x="1796527" y="10757"/>
                    </a:lnTo>
                    <a:lnTo>
                      <a:pt x="1801906" y="80682"/>
                    </a:lnTo>
                    <a:lnTo>
                      <a:pt x="3490857" y="59167"/>
                    </a:lnTo>
                    <a:lnTo>
                      <a:pt x="3523130" y="107576"/>
                    </a:lnTo>
                    <a:lnTo>
                      <a:pt x="3533887" y="398033"/>
                    </a:lnTo>
                    <a:lnTo>
                      <a:pt x="3496235" y="441063"/>
                    </a:lnTo>
                    <a:lnTo>
                      <a:pt x="1785770" y="441063"/>
                    </a:lnTo>
                    <a:lnTo>
                      <a:pt x="1796527" y="742277"/>
                    </a:lnTo>
                    <a:lnTo>
                      <a:pt x="1511450" y="747656"/>
                    </a:lnTo>
                    <a:lnTo>
                      <a:pt x="1506071" y="785308"/>
                    </a:lnTo>
                    <a:lnTo>
                      <a:pt x="1489934" y="849854"/>
                    </a:lnTo>
                    <a:lnTo>
                      <a:pt x="1188720" y="855233"/>
                    </a:lnTo>
                    <a:lnTo>
                      <a:pt x="1177963" y="790687"/>
                    </a:lnTo>
                    <a:lnTo>
                      <a:pt x="1177963" y="742277"/>
                    </a:lnTo>
                    <a:lnTo>
                      <a:pt x="898264" y="731520"/>
                    </a:lnTo>
                    <a:lnTo>
                      <a:pt x="887506" y="392654"/>
                    </a:lnTo>
                    <a:lnTo>
                      <a:pt x="887506" y="435684"/>
                    </a:lnTo>
                    <a:lnTo>
                      <a:pt x="0" y="441063"/>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55" name="Forme libre : forme 154">
            <a:extLst>
              <a:ext uri="{FF2B5EF4-FFF2-40B4-BE49-F238E27FC236}">
                <a16:creationId xmlns:a16="http://schemas.microsoft.com/office/drawing/2014/main" id="{29350FA0-867C-4C32-AEA7-6972231F5262}"/>
              </a:ext>
            </a:extLst>
          </p:cNvPr>
          <p:cNvSpPr/>
          <p:nvPr/>
        </p:nvSpPr>
        <p:spPr>
          <a:xfrm>
            <a:off x="7302250" y="3689349"/>
            <a:ext cx="2379480" cy="883423"/>
          </a:xfrm>
          <a:custGeom>
            <a:avLst/>
            <a:gdLst>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827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55850 w 2368550"/>
              <a:gd name="connsiteY3" fmla="*/ 635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698500 w 2355850"/>
              <a:gd name="connsiteY26" fmla="*/ 5207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334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27050 h 901700"/>
              <a:gd name="connsiteX27" fmla="*/ 704850 w 2355850"/>
              <a:gd name="connsiteY27" fmla="*/ 0 h 901700"/>
              <a:gd name="connsiteX28" fmla="*/ 0 w 235585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30250 w 2362200"/>
              <a:gd name="connsiteY21" fmla="*/ 831850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305 w 2356155"/>
              <a:gd name="connsiteY0" fmla="*/ 0 h 901700"/>
              <a:gd name="connsiteX1" fmla="*/ 5775 w 2356155"/>
              <a:gd name="connsiteY1" fmla="*/ 883423 h 901700"/>
              <a:gd name="connsiteX2" fmla="*/ 2349805 w 2356155"/>
              <a:gd name="connsiteY2" fmla="*/ 901700 h 901700"/>
              <a:gd name="connsiteX3" fmla="*/ 2356155 w 2356155"/>
              <a:gd name="connsiteY3" fmla="*/ 6350 h 901700"/>
              <a:gd name="connsiteX4" fmla="*/ 1661595 w 2356155"/>
              <a:gd name="connsiteY4" fmla="*/ 7123 h 901700"/>
              <a:gd name="connsiteX5" fmla="*/ 1658535 w 2356155"/>
              <a:gd name="connsiteY5" fmla="*/ 543726 h 901700"/>
              <a:gd name="connsiteX6" fmla="*/ 1892605 w 2356155"/>
              <a:gd name="connsiteY6" fmla="*/ 533400 h 901700"/>
              <a:gd name="connsiteX7" fmla="*/ 1894785 w 2356155"/>
              <a:gd name="connsiteY7" fmla="*/ 728648 h 901700"/>
              <a:gd name="connsiteX8" fmla="*/ 1677585 w 2356155"/>
              <a:gd name="connsiteY8" fmla="*/ 724673 h 901700"/>
              <a:gd name="connsiteX9" fmla="*/ 1668824 w 2356155"/>
              <a:gd name="connsiteY9" fmla="*/ 800100 h 901700"/>
              <a:gd name="connsiteX10" fmla="*/ 1657655 w 2356155"/>
              <a:gd name="connsiteY10" fmla="*/ 838200 h 901700"/>
              <a:gd name="connsiteX11" fmla="*/ 1359205 w 2356155"/>
              <a:gd name="connsiteY11" fmla="*/ 844550 h 901700"/>
              <a:gd name="connsiteX12" fmla="*/ 1340155 w 2356155"/>
              <a:gd name="connsiteY12" fmla="*/ 800100 h 901700"/>
              <a:gd name="connsiteX13" fmla="*/ 1346505 w 2356155"/>
              <a:gd name="connsiteY13" fmla="*/ 730250 h 901700"/>
              <a:gd name="connsiteX14" fmla="*/ 1022655 w 2356155"/>
              <a:gd name="connsiteY14" fmla="*/ 730250 h 901700"/>
              <a:gd name="connsiteX15" fmla="*/ 1022655 w 2356155"/>
              <a:gd name="connsiteY15" fmla="*/ 787400 h 901700"/>
              <a:gd name="connsiteX16" fmla="*/ 1011485 w 2356155"/>
              <a:gd name="connsiteY16" fmla="*/ 846924 h 901700"/>
              <a:gd name="connsiteX17" fmla="*/ 889305 w 2356155"/>
              <a:gd name="connsiteY17" fmla="*/ 844550 h 901700"/>
              <a:gd name="connsiteX18" fmla="*/ 886014 w 2356155"/>
              <a:gd name="connsiteY18" fmla="*/ 774700 h 901700"/>
              <a:gd name="connsiteX19" fmla="*/ 838505 w 2356155"/>
              <a:gd name="connsiteY19" fmla="*/ 768350 h 901700"/>
              <a:gd name="connsiteX20" fmla="*/ 838505 w 2356155"/>
              <a:gd name="connsiteY20" fmla="*/ 831850 h 901700"/>
              <a:gd name="connsiteX21" fmla="*/ 704504 w 2356155"/>
              <a:gd name="connsiteY21" fmla="*/ 843776 h 901700"/>
              <a:gd name="connsiteX22" fmla="*/ 698805 w 2356155"/>
              <a:gd name="connsiteY22" fmla="*/ 806450 h 901700"/>
              <a:gd name="connsiteX23" fmla="*/ 686105 w 2356155"/>
              <a:gd name="connsiteY23" fmla="*/ 723900 h 901700"/>
              <a:gd name="connsiteX24" fmla="*/ 476555 w 2356155"/>
              <a:gd name="connsiteY24" fmla="*/ 730250 h 901700"/>
              <a:gd name="connsiteX25" fmla="*/ 470205 w 2356155"/>
              <a:gd name="connsiteY25" fmla="*/ 533400 h 901700"/>
              <a:gd name="connsiteX26" fmla="*/ 705155 w 2356155"/>
              <a:gd name="connsiteY26" fmla="*/ 527050 h 901700"/>
              <a:gd name="connsiteX27" fmla="*/ 705155 w 2356155"/>
              <a:gd name="connsiteY27" fmla="*/ 0 h 901700"/>
              <a:gd name="connsiteX28" fmla="*/ 305 w 2356155"/>
              <a:gd name="connsiteY28" fmla="*/ 0 h 901700"/>
              <a:gd name="connsiteX0" fmla="*/ 305 w 2358161"/>
              <a:gd name="connsiteY0" fmla="*/ 0 h 897724"/>
              <a:gd name="connsiteX1" fmla="*/ 5775 w 2358161"/>
              <a:gd name="connsiteY1" fmla="*/ 883423 h 897724"/>
              <a:gd name="connsiteX2" fmla="*/ 2357686 w 2358161"/>
              <a:gd name="connsiteY2" fmla="*/ 897724 h 897724"/>
              <a:gd name="connsiteX3" fmla="*/ 2356155 w 2358161"/>
              <a:gd name="connsiteY3" fmla="*/ 6350 h 897724"/>
              <a:gd name="connsiteX4" fmla="*/ 1661595 w 2358161"/>
              <a:gd name="connsiteY4" fmla="*/ 7123 h 897724"/>
              <a:gd name="connsiteX5" fmla="*/ 1658535 w 2358161"/>
              <a:gd name="connsiteY5" fmla="*/ 543726 h 897724"/>
              <a:gd name="connsiteX6" fmla="*/ 1892605 w 2358161"/>
              <a:gd name="connsiteY6" fmla="*/ 533400 h 897724"/>
              <a:gd name="connsiteX7" fmla="*/ 1894785 w 2358161"/>
              <a:gd name="connsiteY7" fmla="*/ 728648 h 897724"/>
              <a:gd name="connsiteX8" fmla="*/ 1677585 w 2358161"/>
              <a:gd name="connsiteY8" fmla="*/ 724673 h 897724"/>
              <a:gd name="connsiteX9" fmla="*/ 1668824 w 2358161"/>
              <a:gd name="connsiteY9" fmla="*/ 800100 h 897724"/>
              <a:gd name="connsiteX10" fmla="*/ 1657655 w 2358161"/>
              <a:gd name="connsiteY10" fmla="*/ 838200 h 897724"/>
              <a:gd name="connsiteX11" fmla="*/ 1359205 w 2358161"/>
              <a:gd name="connsiteY11" fmla="*/ 844550 h 897724"/>
              <a:gd name="connsiteX12" fmla="*/ 1340155 w 2358161"/>
              <a:gd name="connsiteY12" fmla="*/ 800100 h 897724"/>
              <a:gd name="connsiteX13" fmla="*/ 1346505 w 2358161"/>
              <a:gd name="connsiteY13" fmla="*/ 730250 h 897724"/>
              <a:gd name="connsiteX14" fmla="*/ 1022655 w 2358161"/>
              <a:gd name="connsiteY14" fmla="*/ 730250 h 897724"/>
              <a:gd name="connsiteX15" fmla="*/ 1022655 w 2358161"/>
              <a:gd name="connsiteY15" fmla="*/ 787400 h 897724"/>
              <a:gd name="connsiteX16" fmla="*/ 1011485 w 2358161"/>
              <a:gd name="connsiteY16" fmla="*/ 846924 h 897724"/>
              <a:gd name="connsiteX17" fmla="*/ 889305 w 2358161"/>
              <a:gd name="connsiteY17" fmla="*/ 844550 h 897724"/>
              <a:gd name="connsiteX18" fmla="*/ 886014 w 2358161"/>
              <a:gd name="connsiteY18" fmla="*/ 774700 h 897724"/>
              <a:gd name="connsiteX19" fmla="*/ 838505 w 2358161"/>
              <a:gd name="connsiteY19" fmla="*/ 768350 h 897724"/>
              <a:gd name="connsiteX20" fmla="*/ 838505 w 2358161"/>
              <a:gd name="connsiteY20" fmla="*/ 831850 h 897724"/>
              <a:gd name="connsiteX21" fmla="*/ 704504 w 2358161"/>
              <a:gd name="connsiteY21" fmla="*/ 843776 h 897724"/>
              <a:gd name="connsiteX22" fmla="*/ 698805 w 2358161"/>
              <a:gd name="connsiteY22" fmla="*/ 806450 h 897724"/>
              <a:gd name="connsiteX23" fmla="*/ 686105 w 2358161"/>
              <a:gd name="connsiteY23" fmla="*/ 723900 h 897724"/>
              <a:gd name="connsiteX24" fmla="*/ 476555 w 2358161"/>
              <a:gd name="connsiteY24" fmla="*/ 730250 h 897724"/>
              <a:gd name="connsiteX25" fmla="*/ 470205 w 2358161"/>
              <a:gd name="connsiteY25" fmla="*/ 533400 h 897724"/>
              <a:gd name="connsiteX26" fmla="*/ 705155 w 2358161"/>
              <a:gd name="connsiteY26" fmla="*/ 527050 h 897724"/>
              <a:gd name="connsiteX27" fmla="*/ 705155 w 2358161"/>
              <a:gd name="connsiteY27" fmla="*/ 0 h 897724"/>
              <a:gd name="connsiteX28" fmla="*/ 305 w 2358161"/>
              <a:gd name="connsiteY28" fmla="*/ 0 h 897724"/>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8161" h="883423">
                <a:moveTo>
                  <a:pt x="305" y="0"/>
                </a:moveTo>
                <a:cubicBezTo>
                  <a:pt x="-1812" y="298450"/>
                  <a:pt x="7892" y="584973"/>
                  <a:pt x="5775" y="883423"/>
                </a:cubicBezTo>
                <a:lnTo>
                  <a:pt x="2357686" y="881821"/>
                </a:lnTo>
                <a:cubicBezTo>
                  <a:pt x="2359803" y="583371"/>
                  <a:pt x="2354038" y="304800"/>
                  <a:pt x="2356155" y="6350"/>
                </a:cubicBezTo>
                <a:lnTo>
                  <a:pt x="1661595" y="7123"/>
                </a:lnTo>
                <a:cubicBezTo>
                  <a:pt x="1660575" y="185991"/>
                  <a:pt x="1659555" y="368834"/>
                  <a:pt x="1658535" y="543726"/>
                </a:cubicBezTo>
                <a:lnTo>
                  <a:pt x="1892605" y="533400"/>
                </a:lnTo>
                <a:cubicBezTo>
                  <a:pt x="1893332" y="598483"/>
                  <a:pt x="1894058" y="663565"/>
                  <a:pt x="1894785" y="728648"/>
                </a:cubicBezTo>
                <a:lnTo>
                  <a:pt x="1677585" y="724673"/>
                </a:lnTo>
                <a:cubicBezTo>
                  <a:pt x="1677292" y="749815"/>
                  <a:pt x="1669117" y="774958"/>
                  <a:pt x="1668824" y="800100"/>
                </a:cubicBezTo>
                <a:lnTo>
                  <a:pt x="1657655" y="838200"/>
                </a:lnTo>
                <a:lnTo>
                  <a:pt x="1359205" y="844550"/>
                </a:lnTo>
                <a:lnTo>
                  <a:pt x="1340155" y="800100"/>
                </a:lnTo>
                <a:lnTo>
                  <a:pt x="1346505" y="730250"/>
                </a:lnTo>
                <a:lnTo>
                  <a:pt x="1022655" y="730250"/>
                </a:lnTo>
                <a:lnTo>
                  <a:pt x="1022655" y="787400"/>
                </a:lnTo>
                <a:lnTo>
                  <a:pt x="1011485" y="846924"/>
                </a:lnTo>
                <a:lnTo>
                  <a:pt x="889305" y="844550"/>
                </a:lnTo>
                <a:lnTo>
                  <a:pt x="886014" y="774700"/>
                </a:lnTo>
                <a:lnTo>
                  <a:pt x="838505" y="768350"/>
                </a:lnTo>
                <a:lnTo>
                  <a:pt x="838505" y="831850"/>
                </a:lnTo>
                <a:lnTo>
                  <a:pt x="704504" y="843776"/>
                </a:lnTo>
                <a:lnTo>
                  <a:pt x="698805" y="806450"/>
                </a:lnTo>
                <a:lnTo>
                  <a:pt x="686105" y="723900"/>
                </a:lnTo>
                <a:lnTo>
                  <a:pt x="476555" y="730250"/>
                </a:lnTo>
                <a:lnTo>
                  <a:pt x="470205" y="533400"/>
                </a:lnTo>
                <a:lnTo>
                  <a:pt x="705155" y="527050"/>
                </a:lnTo>
                <a:cubicBezTo>
                  <a:pt x="707272" y="353483"/>
                  <a:pt x="703038" y="173567"/>
                  <a:pt x="705155" y="0"/>
                </a:cubicBezTo>
                <a:lnTo>
                  <a:pt x="305"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Rectangle à coins arrondis 16">
            <a:extLst>
              <a:ext uri="{FF2B5EF4-FFF2-40B4-BE49-F238E27FC236}">
                <a16:creationId xmlns:a16="http://schemas.microsoft.com/office/drawing/2014/main" id="{1757272D-443E-4D78-9CF2-C4EA315E8A73}"/>
              </a:ext>
            </a:extLst>
          </p:cNvPr>
          <p:cNvSpPr/>
          <p:nvPr/>
        </p:nvSpPr>
        <p:spPr>
          <a:xfrm>
            <a:off x="6272121" y="148031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6</a:t>
            </a:r>
          </a:p>
        </p:txBody>
      </p:sp>
      <p:sp>
        <p:nvSpPr>
          <p:cNvPr id="157" name="Forme libre : forme 156">
            <a:extLst>
              <a:ext uri="{FF2B5EF4-FFF2-40B4-BE49-F238E27FC236}">
                <a16:creationId xmlns:a16="http://schemas.microsoft.com/office/drawing/2014/main" id="{4409326F-9370-436A-B588-0DB8672F99FC}"/>
              </a:ext>
            </a:extLst>
          </p:cNvPr>
          <p:cNvSpPr/>
          <p:nvPr/>
        </p:nvSpPr>
        <p:spPr>
          <a:xfrm>
            <a:off x="1847461" y="3769567"/>
            <a:ext cx="4795935" cy="360784"/>
          </a:xfrm>
          <a:custGeom>
            <a:avLst/>
            <a:gdLst>
              <a:gd name="connsiteX0" fmla="*/ 0 w 4795935"/>
              <a:gd name="connsiteY0" fmla="*/ 24882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0 w 4795935"/>
              <a:gd name="connsiteY7" fmla="*/ 24882 h 360784"/>
              <a:gd name="connsiteX0" fmla="*/ 6220 w 4795935"/>
              <a:gd name="connsiteY0" fmla="*/ 12441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6220 w 4795935"/>
              <a:gd name="connsiteY7" fmla="*/ 12441 h 3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935" h="360784">
                <a:moveTo>
                  <a:pt x="6220" y="12441"/>
                </a:moveTo>
                <a:lnTo>
                  <a:pt x="0" y="335902"/>
                </a:lnTo>
                <a:lnTo>
                  <a:pt x="37323" y="360784"/>
                </a:lnTo>
                <a:lnTo>
                  <a:pt x="4752392" y="360784"/>
                </a:lnTo>
                <a:lnTo>
                  <a:pt x="4789715" y="329682"/>
                </a:lnTo>
                <a:lnTo>
                  <a:pt x="4795935" y="43543"/>
                </a:lnTo>
                <a:lnTo>
                  <a:pt x="4739951" y="0"/>
                </a:lnTo>
                <a:lnTo>
                  <a:pt x="6220" y="12441"/>
                </a:lnTo>
                <a:close/>
              </a:path>
            </a:pathLst>
          </a:cu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36EDF92E-9D97-4FBC-81A6-0791B1E0E24B}"/>
              </a:ext>
            </a:extLst>
          </p:cNvPr>
          <p:cNvSpPr/>
          <p:nvPr/>
        </p:nvSpPr>
        <p:spPr>
          <a:xfrm>
            <a:off x="2148447" y="3892345"/>
            <a:ext cx="108000" cy="108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4606A6C6-EF26-490F-B85C-73BB27E992A3}"/>
              </a:ext>
            </a:extLst>
          </p:cNvPr>
          <p:cNvSpPr/>
          <p:nvPr/>
        </p:nvSpPr>
        <p:spPr>
          <a:xfrm>
            <a:off x="8307654" y="3739071"/>
            <a:ext cx="360000" cy="360000"/>
          </a:xfrm>
          <a:prstGeom prst="ellipse">
            <a:avLst/>
          </a:prstGeom>
          <a:solidFill>
            <a:srgbClr val="0070C0">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986CD9EE-0EA3-4DF6-AA57-87CB73010E7C}"/>
              </a:ext>
            </a:extLst>
          </p:cNvPr>
          <p:cNvSpPr/>
          <p:nvPr/>
        </p:nvSpPr>
        <p:spPr>
          <a:xfrm>
            <a:off x="1228102" y="433189"/>
            <a:ext cx="6361228" cy="1569660"/>
          </a:xfrm>
          <a:prstGeom prst="rect">
            <a:avLst/>
          </a:prstGeom>
          <a:solidFill>
            <a:schemeClr val="bg1"/>
          </a:solidFill>
        </p:spPr>
        <p:txBody>
          <a:bodyPr wrap="square">
            <a:spAutoFit/>
          </a:bodyPr>
          <a:lstStyle/>
          <a:p>
            <a:pPr algn="ctr"/>
            <a:r>
              <a:rPr lang="fr-FR" sz="3200" b="1" dirty="0">
                <a:solidFill>
                  <a:schemeClr val="accent5">
                    <a:lumMod val="50000"/>
                  </a:schemeClr>
                </a:solidFill>
              </a:rPr>
              <a:t>5) – Indiquer sur la nomenclature : </a:t>
            </a:r>
          </a:p>
          <a:p>
            <a:pPr indent="898525"/>
            <a:r>
              <a:rPr lang="fr-FR" sz="3200" b="1" dirty="0">
                <a:solidFill>
                  <a:schemeClr val="accent5">
                    <a:lumMod val="50000"/>
                  </a:schemeClr>
                </a:solidFill>
              </a:rPr>
              <a:t>a-  </a:t>
            </a:r>
            <a:r>
              <a:rPr lang="fr-FR" sz="3200" b="1" u="sng" dirty="0">
                <a:solidFill>
                  <a:schemeClr val="accent5">
                    <a:lumMod val="50000"/>
                  </a:schemeClr>
                </a:solidFill>
              </a:rPr>
              <a:t>Le nom </a:t>
            </a:r>
            <a:r>
              <a:rPr lang="fr-FR" sz="3200" b="1" dirty="0">
                <a:solidFill>
                  <a:schemeClr val="accent5">
                    <a:lumMod val="50000"/>
                  </a:schemeClr>
                </a:solidFill>
              </a:rPr>
              <a:t>de la pièce (7)</a:t>
            </a:r>
          </a:p>
          <a:p>
            <a:pPr algn="ctr"/>
            <a:r>
              <a:rPr lang="fr-FR" sz="3200" b="1" dirty="0">
                <a:solidFill>
                  <a:schemeClr val="accent5">
                    <a:lumMod val="50000"/>
                  </a:schemeClr>
                </a:solidFill>
              </a:rPr>
              <a:t>   b- </a:t>
            </a:r>
            <a:r>
              <a:rPr lang="fr-FR" sz="3200" b="1" u="sng" dirty="0">
                <a:solidFill>
                  <a:schemeClr val="accent5">
                    <a:lumMod val="50000"/>
                  </a:schemeClr>
                </a:solidFill>
              </a:rPr>
              <a:t>Le nombre</a:t>
            </a:r>
            <a:r>
              <a:rPr lang="fr-FR" sz="3200" b="1" dirty="0">
                <a:solidFill>
                  <a:schemeClr val="accent5">
                    <a:lumMod val="50000"/>
                  </a:schemeClr>
                </a:solidFill>
              </a:rPr>
              <a:t> des pièces (5)</a:t>
            </a:r>
          </a:p>
        </p:txBody>
      </p:sp>
      <p:sp>
        <p:nvSpPr>
          <p:cNvPr id="161" name="Rectangle à coins arrondis 16">
            <a:extLst>
              <a:ext uri="{FF2B5EF4-FFF2-40B4-BE49-F238E27FC236}">
                <a16:creationId xmlns:a16="http://schemas.microsoft.com/office/drawing/2014/main" id="{3687ED5F-E6D7-49F0-B192-F7378DAF98F2}"/>
              </a:ext>
            </a:extLst>
          </p:cNvPr>
          <p:cNvSpPr/>
          <p:nvPr/>
        </p:nvSpPr>
        <p:spPr>
          <a:xfrm>
            <a:off x="5151291" y="546303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5</a:t>
            </a:r>
          </a:p>
        </p:txBody>
      </p:sp>
      <p:sp>
        <p:nvSpPr>
          <p:cNvPr id="162" name="Rectangle à coins arrondis 16">
            <a:extLst>
              <a:ext uri="{FF2B5EF4-FFF2-40B4-BE49-F238E27FC236}">
                <a16:creationId xmlns:a16="http://schemas.microsoft.com/office/drawing/2014/main" id="{8F2F6C32-4AEF-4412-AB38-91A8566E4F3E}"/>
              </a:ext>
            </a:extLst>
          </p:cNvPr>
          <p:cNvSpPr/>
          <p:nvPr/>
        </p:nvSpPr>
        <p:spPr>
          <a:xfrm>
            <a:off x="8271654" y="2936248"/>
            <a:ext cx="396000" cy="396000"/>
          </a:xfrm>
          <a:prstGeom prst="ellipse">
            <a:avLst/>
          </a:prstGeom>
          <a:no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163" name="Rectangle à coins arrondis 16">
            <a:extLst>
              <a:ext uri="{FF2B5EF4-FFF2-40B4-BE49-F238E27FC236}">
                <a16:creationId xmlns:a16="http://schemas.microsoft.com/office/drawing/2014/main" id="{7140C372-8430-4D77-8EBE-6B884FE82EAF}"/>
              </a:ext>
            </a:extLst>
          </p:cNvPr>
          <p:cNvSpPr/>
          <p:nvPr/>
        </p:nvSpPr>
        <p:spPr>
          <a:xfrm>
            <a:off x="6261169" y="541010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4</a:t>
            </a:r>
          </a:p>
        </p:txBody>
      </p:sp>
      <p:sp>
        <p:nvSpPr>
          <p:cNvPr id="164" name="Rectangle à coins arrondis 16">
            <a:extLst>
              <a:ext uri="{FF2B5EF4-FFF2-40B4-BE49-F238E27FC236}">
                <a16:creationId xmlns:a16="http://schemas.microsoft.com/office/drawing/2014/main" id="{06889395-55E1-4AB6-BD84-DE3758451EA9}"/>
              </a:ext>
            </a:extLst>
          </p:cNvPr>
          <p:cNvSpPr/>
          <p:nvPr/>
        </p:nvSpPr>
        <p:spPr>
          <a:xfrm>
            <a:off x="1727664" y="5396920"/>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1</a:t>
            </a:r>
          </a:p>
        </p:txBody>
      </p:sp>
      <p:sp>
        <p:nvSpPr>
          <p:cNvPr id="165" name="Rectangle à coins arrondis 16">
            <a:extLst>
              <a:ext uri="{FF2B5EF4-FFF2-40B4-BE49-F238E27FC236}">
                <a16:creationId xmlns:a16="http://schemas.microsoft.com/office/drawing/2014/main" id="{3325773C-9046-4A9C-B4A4-F3465E795CBE}"/>
              </a:ext>
            </a:extLst>
          </p:cNvPr>
          <p:cNvSpPr/>
          <p:nvPr/>
        </p:nvSpPr>
        <p:spPr>
          <a:xfrm>
            <a:off x="717721" y="5455646"/>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8</a:t>
            </a:r>
          </a:p>
        </p:txBody>
      </p:sp>
      <p:sp>
        <p:nvSpPr>
          <p:cNvPr id="166" name="Rectangle à coins arrondis 16">
            <a:extLst>
              <a:ext uri="{FF2B5EF4-FFF2-40B4-BE49-F238E27FC236}">
                <a16:creationId xmlns:a16="http://schemas.microsoft.com/office/drawing/2014/main" id="{F4596586-75F7-43C3-BBAD-DCD2C0FA0143}"/>
              </a:ext>
            </a:extLst>
          </p:cNvPr>
          <p:cNvSpPr/>
          <p:nvPr/>
        </p:nvSpPr>
        <p:spPr>
          <a:xfrm>
            <a:off x="602377" y="1451411"/>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7</a:t>
            </a:r>
          </a:p>
        </p:txBody>
      </p:sp>
      <p:sp>
        <p:nvSpPr>
          <p:cNvPr id="167" name="Rectangle à coins arrondis 16">
            <a:extLst>
              <a:ext uri="{FF2B5EF4-FFF2-40B4-BE49-F238E27FC236}">
                <a16:creationId xmlns:a16="http://schemas.microsoft.com/office/drawing/2014/main" id="{86C2FEFF-F56B-44D3-B603-4EDAB9D0A1D8}"/>
              </a:ext>
            </a:extLst>
          </p:cNvPr>
          <p:cNvSpPr/>
          <p:nvPr/>
        </p:nvSpPr>
        <p:spPr>
          <a:xfrm>
            <a:off x="5154830" y="5455646"/>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2028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60"/>
                                        </p:tgtEl>
                                        <p:attrNameLst>
                                          <p:attrName>style.visibility</p:attrName>
                                        </p:attrNameLst>
                                      </p:cBhvr>
                                      <p:to>
                                        <p:strVal val="visible"/>
                                      </p:to>
                                    </p:set>
                                    <p:animEffect transition="in" filter="wipe(left)">
                                      <p:cBhvr>
                                        <p:cTn id="7" dur="500"/>
                                        <p:tgtEl>
                                          <p:spTgt spid="160"/>
                                        </p:tgtEl>
                                      </p:cBhvr>
                                    </p:animEffect>
                                  </p:childTnLst>
                                </p:cTn>
                              </p:par>
                            </p:childTnLst>
                          </p:cTn>
                        </p:par>
                        <p:par>
                          <p:cTn id="8" fill="hold">
                            <p:stCondLst>
                              <p:cond delay="3950"/>
                            </p:stCondLst>
                            <p:childTnLst>
                              <p:par>
                                <p:cTn id="9" presetID="45" presetClass="entr" presetSubtype="0" fill="hold" grpId="0"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2000"/>
                                        <p:tgtEl>
                                          <p:spTgt spid="166"/>
                                        </p:tgtEl>
                                      </p:cBhvr>
                                    </p:animEffect>
                                    <p:anim calcmode="lin" valueType="num">
                                      <p:cBhvr>
                                        <p:cTn id="12" dur="2000" fill="hold"/>
                                        <p:tgtEl>
                                          <p:spTgt spid="166"/>
                                        </p:tgtEl>
                                        <p:attrNameLst>
                                          <p:attrName>ppt_w</p:attrName>
                                        </p:attrNameLst>
                                      </p:cBhvr>
                                      <p:tavLst>
                                        <p:tav tm="0" fmla="#ppt_w*sin(2.5*pi*$)">
                                          <p:val>
                                            <p:fltVal val="0"/>
                                          </p:val>
                                        </p:tav>
                                        <p:tav tm="100000">
                                          <p:val>
                                            <p:fltVal val="1"/>
                                          </p:val>
                                        </p:tav>
                                      </p:tavLst>
                                    </p:anim>
                                    <p:anim calcmode="lin" valueType="num">
                                      <p:cBhvr>
                                        <p:cTn id="13" dur="2000" fill="hold"/>
                                        <p:tgtEl>
                                          <p:spTgt spid="166"/>
                                        </p:tgtEl>
                                        <p:attrNameLst>
                                          <p:attrName>ppt_h</p:attrName>
                                        </p:attrNameLst>
                                      </p:cBhvr>
                                      <p:tavLst>
                                        <p:tav tm="0">
                                          <p:val>
                                            <p:strVal val="#ppt_h"/>
                                          </p:val>
                                        </p:tav>
                                        <p:tav tm="100000">
                                          <p:val>
                                            <p:strVal val="#ppt_h"/>
                                          </p:val>
                                        </p:tav>
                                      </p:tavLst>
                                    </p:anim>
                                  </p:childTnLst>
                                </p:cTn>
                              </p:par>
                            </p:childTnLst>
                          </p:cTn>
                        </p:par>
                        <p:par>
                          <p:cTn id="14" fill="hold">
                            <p:stCondLst>
                              <p:cond delay="5950"/>
                            </p:stCondLst>
                            <p:childTnLst>
                              <p:par>
                                <p:cTn id="15" presetID="45" presetClass="entr" presetSubtype="0" fill="hold" grpId="0" nodeType="after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2000"/>
                                        <p:tgtEl>
                                          <p:spTgt spid="167"/>
                                        </p:tgtEl>
                                      </p:cBhvr>
                                    </p:animEffect>
                                    <p:anim calcmode="lin" valueType="num">
                                      <p:cBhvr>
                                        <p:cTn id="18" dur="2000" fill="hold"/>
                                        <p:tgtEl>
                                          <p:spTgt spid="167"/>
                                        </p:tgtEl>
                                        <p:attrNameLst>
                                          <p:attrName>ppt_w</p:attrName>
                                        </p:attrNameLst>
                                      </p:cBhvr>
                                      <p:tavLst>
                                        <p:tav tm="0" fmla="#ppt_w*sin(2.5*pi*$)">
                                          <p:val>
                                            <p:fltVal val="0"/>
                                          </p:val>
                                        </p:tav>
                                        <p:tav tm="100000">
                                          <p:val>
                                            <p:fltVal val="1"/>
                                          </p:val>
                                        </p:tav>
                                      </p:tavLst>
                                    </p:anim>
                                    <p:anim calcmode="lin" valueType="num">
                                      <p:cBhvr>
                                        <p:cTn id="19" dur="2000" fill="hold"/>
                                        <p:tgtEl>
                                          <p:spTgt spid="1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6" grpId="0" animBg="1"/>
      <p:bldP spid="16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0" name="Image 109">
            <a:hlinkClick r:id="rId4" action="ppaction://hlinksldjump"/>
            <a:extLst>
              <a:ext uri="{FF2B5EF4-FFF2-40B4-BE49-F238E27FC236}">
                <a16:creationId xmlns:a16="http://schemas.microsoft.com/office/drawing/2014/main" id="{849E1DB4-7AF7-4A2C-8ED7-2454BB63AF5A}"/>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811B375-6A64-492A-93F3-7C3AF3CB0668}"/>
              </a:ext>
            </a:extLst>
          </p:cNvPr>
          <p:cNvSpPr/>
          <p:nvPr/>
        </p:nvSpPr>
        <p:spPr>
          <a:xfrm>
            <a:off x="3840478" y="642278"/>
            <a:ext cx="3713089"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6">
            <a:extLst>
              <a:ext uri="{FF2B5EF4-FFF2-40B4-BE49-F238E27FC236}">
                <a16:creationId xmlns:a16="http://schemas.microsoft.com/office/drawing/2014/main" id="{1D75E8B5-C396-4D53-B268-303BFB343C98}"/>
              </a:ext>
            </a:extLst>
          </p:cNvPr>
          <p:cNvSpPr/>
          <p:nvPr/>
        </p:nvSpPr>
        <p:spPr>
          <a:xfrm>
            <a:off x="8119872" y="2314908"/>
            <a:ext cx="3641939" cy="2019348"/>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e 14">
            <a:extLst>
              <a:ext uri="{FF2B5EF4-FFF2-40B4-BE49-F238E27FC236}">
                <a16:creationId xmlns:a16="http://schemas.microsoft.com/office/drawing/2014/main" id="{08E7604D-CC51-414E-B809-0D0AA4549A7E}"/>
              </a:ext>
            </a:extLst>
          </p:cNvPr>
          <p:cNvGrpSpPr/>
          <p:nvPr/>
        </p:nvGrpSpPr>
        <p:grpSpPr>
          <a:xfrm>
            <a:off x="393613" y="-23505"/>
            <a:ext cx="9710928" cy="6266525"/>
            <a:chOff x="393613" y="-23505"/>
            <a:chExt cx="9710928" cy="6266525"/>
          </a:xfrm>
        </p:grpSpPr>
        <p:sp>
          <p:nvSpPr>
            <p:cNvPr id="16" name="Rectangle 15">
              <a:extLst>
                <a:ext uri="{FF2B5EF4-FFF2-40B4-BE49-F238E27FC236}">
                  <a16:creationId xmlns:a16="http://schemas.microsoft.com/office/drawing/2014/main" id="{C86CC68F-F8EC-48FC-9CF2-2D2D475BB769}"/>
                </a:ext>
              </a:extLst>
            </p:cNvPr>
            <p:cNvSpPr/>
            <p:nvPr/>
          </p:nvSpPr>
          <p:spPr>
            <a:xfrm>
              <a:off x="3146394" y="-23505"/>
              <a:ext cx="5379254" cy="600164"/>
            </a:xfrm>
            <a:prstGeom prst="rect">
              <a:avLst/>
            </a:prstGeom>
          </p:spPr>
          <p:txBody>
            <a:bodyPr wrap="square">
              <a:spAutoFit/>
            </a:bodyPr>
            <a:lstStyle/>
            <a:p>
              <a:pPr algn="ctr"/>
              <a:r>
                <a:rPr lang="fr-FR" sz="1600" i="1" spc="-5" dirty="0">
                  <a:solidFill>
                    <a:srgbClr val="2E74B5"/>
                  </a:solidFill>
                  <a:ea typeface="Times New Roman" panose="02020603050405020304" pitchFamily="18" charset="0"/>
                </a:rPr>
                <a:t>Leçon 02 :</a:t>
              </a:r>
              <a:r>
                <a:rPr lang="fr-FR" sz="1400" dirty="0">
                  <a:solidFill>
                    <a:prstClr val="black"/>
                  </a:solidFill>
                  <a:latin typeface="Arial" panose="020B0604020202020204" pitchFamily="34" charset="0"/>
                  <a:ea typeface="Times New Roman" panose="02020603050405020304" pitchFamily="18" charset="0"/>
                </a:rPr>
                <a:t> </a:t>
              </a:r>
              <a:r>
                <a:rPr lang="fr-FR" sz="2400" b="1" u="sng" dirty="0">
                  <a:solidFill>
                    <a:srgbClr val="2E74B5"/>
                  </a:solidFill>
                  <a:ea typeface="Times New Roman" panose="02020603050405020304" pitchFamily="18" charset="0"/>
                </a:rPr>
                <a:t>Le Dessin d'Ensemble</a:t>
              </a:r>
              <a:r>
                <a:rPr lang="fr-FR" sz="2400" b="1" dirty="0">
                  <a:solidFill>
                    <a:prstClr val="black"/>
                  </a:solidFill>
                  <a:latin typeface="Times New Roman" panose="02020603050405020304" pitchFamily="18" charset="0"/>
                  <a:ea typeface="Times New Roman" panose="02020603050405020304" pitchFamily="18" charset="0"/>
                </a:rPr>
                <a:t>   </a:t>
              </a:r>
              <a:endParaRPr lang="fr-FR" sz="2400" dirty="0">
                <a:solidFill>
                  <a:prstClr val="black"/>
                </a:solidFill>
                <a:latin typeface="Times New Roman" panose="02020603050405020304" pitchFamily="18" charset="0"/>
                <a:ea typeface="Times New Roman" panose="02020603050405020304" pitchFamily="18" charset="0"/>
              </a:endParaRPr>
            </a:p>
            <a:p>
              <a:pPr indent="1530350">
                <a:tabLst>
                  <a:tab pos="660400" algn="l"/>
                </a:tabLst>
              </a:pPr>
              <a:r>
                <a:rPr lang="fr-FR" sz="900" i="1" spc="-5" dirty="0">
                  <a:solidFill>
                    <a:prstClr val="black"/>
                  </a:solidFill>
                  <a:ea typeface="Calibri" panose="020F0502020204030204" pitchFamily="34" charset="0"/>
                  <a:cs typeface="Calibri" panose="020F0502020204030204" pitchFamily="34" charset="0"/>
                </a:rPr>
                <a:t> </a:t>
              </a:r>
              <a:endParaRPr lang="fr-FR" sz="2400" dirty="0">
                <a:solidFill>
                  <a:prstClr val="black"/>
                </a:solidFill>
                <a:latin typeface="Times New Roman" panose="02020603050405020304" pitchFamily="18" charset="0"/>
                <a:ea typeface="Times New Roman" panose="02020603050405020304" pitchFamily="18" charset="0"/>
              </a:endParaRPr>
            </a:p>
          </p:txBody>
        </p:sp>
        <p:grpSp>
          <p:nvGrpSpPr>
            <p:cNvPr id="17" name="Groupe 16">
              <a:extLst>
                <a:ext uri="{FF2B5EF4-FFF2-40B4-BE49-F238E27FC236}">
                  <a16:creationId xmlns:a16="http://schemas.microsoft.com/office/drawing/2014/main" id="{E56B1057-3855-4601-9074-B76A4E3B5581}"/>
                </a:ext>
              </a:extLst>
            </p:cNvPr>
            <p:cNvGrpSpPr/>
            <p:nvPr/>
          </p:nvGrpSpPr>
          <p:grpSpPr>
            <a:xfrm>
              <a:off x="393613" y="54859"/>
              <a:ext cx="9710928" cy="6188161"/>
              <a:chOff x="393613" y="54859"/>
              <a:chExt cx="9710928" cy="6188161"/>
            </a:xfrm>
          </p:grpSpPr>
          <p:sp>
            <p:nvSpPr>
              <p:cNvPr id="50" name="Rectangle : coins arrondis 49">
                <a:extLst>
                  <a:ext uri="{FF2B5EF4-FFF2-40B4-BE49-F238E27FC236}">
                    <a16:creationId xmlns:a16="http://schemas.microsoft.com/office/drawing/2014/main" id="{BE087A8B-76E7-4F16-B25A-3BB603D36C95}"/>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51" name="Image 50">
                <a:extLst>
                  <a:ext uri="{FF2B5EF4-FFF2-40B4-BE49-F238E27FC236}">
                    <a16:creationId xmlns:a16="http://schemas.microsoft.com/office/drawing/2014/main" id="{39B0D2F7-7CB5-4FC1-9AF0-0E60E05FDF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18" name="Image 17">
              <a:extLst>
                <a:ext uri="{FF2B5EF4-FFF2-40B4-BE49-F238E27FC236}">
                  <a16:creationId xmlns:a16="http://schemas.microsoft.com/office/drawing/2014/main" id="{394A66F5-1A17-4DEB-ADAC-CC9B25CD3D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sp>
          <p:nvSpPr>
            <p:cNvPr id="19" name="Forme libre : forme 18">
              <a:extLst>
                <a:ext uri="{FF2B5EF4-FFF2-40B4-BE49-F238E27FC236}">
                  <a16:creationId xmlns:a16="http://schemas.microsoft.com/office/drawing/2014/main" id="{71EEA1C5-1F98-43BD-A1C1-4863B4244364}"/>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 forme 19">
              <a:extLst>
                <a:ext uri="{FF2B5EF4-FFF2-40B4-BE49-F238E27FC236}">
                  <a16:creationId xmlns:a16="http://schemas.microsoft.com/office/drawing/2014/main" id="{F26091D0-A6AB-45BA-9185-9A93C223A7F4}"/>
                </a:ext>
              </a:extLst>
            </p:cNvPr>
            <p:cNvSpPr/>
            <p:nvPr/>
          </p:nvSpPr>
          <p:spPr>
            <a:xfrm>
              <a:off x="4004187" y="4136923"/>
              <a:ext cx="884903" cy="103238"/>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0788C030-1E6B-4F54-A865-44E1763C3502}"/>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F9BD4117-8150-4FAC-96BF-04B5F4C1465E}"/>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Arc 24">
              <a:extLst>
                <a:ext uri="{FF2B5EF4-FFF2-40B4-BE49-F238E27FC236}">
                  <a16:creationId xmlns:a16="http://schemas.microsoft.com/office/drawing/2014/main" id="{50D586C4-C97E-45EC-9F2D-94EE68492AA0}"/>
                </a:ext>
              </a:extLst>
            </p:cNvPr>
            <p:cNvSpPr/>
            <p:nvPr/>
          </p:nvSpPr>
          <p:spPr>
            <a:xfrm flipH="1">
              <a:off x="8343654" y="3782960"/>
              <a:ext cx="288000" cy="288000"/>
            </a:xfrm>
            <a:prstGeom prst="arc">
              <a:avLst>
                <a:gd name="adj1" fmla="val 16200000"/>
                <a:gd name="adj2" fmla="val 11272071"/>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à coins arrondis 16">
              <a:extLst>
                <a:ext uri="{FF2B5EF4-FFF2-40B4-BE49-F238E27FC236}">
                  <a16:creationId xmlns:a16="http://schemas.microsoft.com/office/drawing/2014/main" id="{1A41DEA8-4C21-47A7-86E9-33DEE7D93C5A}"/>
                </a:ext>
              </a:extLst>
            </p:cNvPr>
            <p:cNvSpPr/>
            <p:nvPr/>
          </p:nvSpPr>
          <p:spPr>
            <a:xfrm>
              <a:off x="5250396" y="1466344"/>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27" name="Rectangle à coins arrondis 16">
              <a:extLst>
                <a:ext uri="{FF2B5EF4-FFF2-40B4-BE49-F238E27FC236}">
                  <a16:creationId xmlns:a16="http://schemas.microsoft.com/office/drawing/2014/main" id="{1A99C23D-E1B0-421F-8853-FD50B7431ED3}"/>
                </a:ext>
              </a:extLst>
            </p:cNvPr>
            <p:cNvSpPr/>
            <p:nvPr/>
          </p:nvSpPr>
          <p:spPr>
            <a:xfrm>
              <a:off x="1678933" y="1451411"/>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2</a:t>
              </a:r>
            </a:p>
          </p:txBody>
        </p:sp>
        <p:grpSp>
          <p:nvGrpSpPr>
            <p:cNvPr id="29" name="Groupe 28">
              <a:extLst>
                <a:ext uri="{FF2B5EF4-FFF2-40B4-BE49-F238E27FC236}">
                  <a16:creationId xmlns:a16="http://schemas.microsoft.com/office/drawing/2014/main" id="{3B4B85E6-E9DE-4DDC-A20D-CBD53A660BC3}"/>
                </a:ext>
              </a:extLst>
            </p:cNvPr>
            <p:cNvGrpSpPr/>
            <p:nvPr/>
          </p:nvGrpSpPr>
          <p:grpSpPr>
            <a:xfrm>
              <a:off x="2208246" y="2208273"/>
              <a:ext cx="4784225" cy="2400487"/>
              <a:chOff x="2208246" y="2208273"/>
              <a:chExt cx="4784225" cy="2400487"/>
            </a:xfrm>
          </p:grpSpPr>
          <p:sp>
            <p:nvSpPr>
              <p:cNvPr id="42" name="Forme libre : forme 41">
                <a:extLst>
                  <a:ext uri="{FF2B5EF4-FFF2-40B4-BE49-F238E27FC236}">
                    <a16:creationId xmlns:a16="http://schemas.microsoft.com/office/drawing/2014/main" id="{50FBCEDD-9FA2-4F6C-B0AE-EEA5C74B02FB}"/>
                  </a:ext>
                </a:extLst>
              </p:cNvPr>
              <p:cNvSpPr/>
              <p:nvPr/>
            </p:nvSpPr>
            <p:spPr>
              <a:xfrm>
                <a:off x="2210183" y="4374416"/>
                <a:ext cx="128659" cy="234344"/>
              </a:xfrm>
              <a:custGeom>
                <a:avLst/>
                <a:gdLst>
                  <a:gd name="connsiteX0" fmla="*/ 0 w 128659"/>
                  <a:gd name="connsiteY0" fmla="*/ 0 h 234344"/>
                  <a:gd name="connsiteX1" fmla="*/ 4595 w 128659"/>
                  <a:gd name="connsiteY1" fmla="*/ 234344 h 234344"/>
                  <a:gd name="connsiteX2" fmla="*/ 105684 w 128659"/>
                  <a:gd name="connsiteY2" fmla="*/ 229749 h 234344"/>
                  <a:gd name="connsiteX3" fmla="*/ 110279 w 128659"/>
                  <a:gd name="connsiteY3" fmla="*/ 18380 h 234344"/>
                  <a:gd name="connsiteX4" fmla="*/ 128659 w 128659"/>
                  <a:gd name="connsiteY4" fmla="*/ 0 h 234344"/>
                  <a:gd name="connsiteX5" fmla="*/ 0 w 128659"/>
                  <a:gd name="connsiteY5" fmla="*/ 0 h 2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9" h="234344">
                    <a:moveTo>
                      <a:pt x="0" y="0"/>
                    </a:moveTo>
                    <a:cubicBezTo>
                      <a:pt x="1532" y="78115"/>
                      <a:pt x="3063" y="156229"/>
                      <a:pt x="4595" y="234344"/>
                    </a:cubicBezTo>
                    <a:lnTo>
                      <a:pt x="105684" y="229749"/>
                    </a:lnTo>
                    <a:cubicBezTo>
                      <a:pt x="107216" y="159293"/>
                      <a:pt x="108747" y="88836"/>
                      <a:pt x="110279" y="18380"/>
                    </a:cubicBezTo>
                    <a:lnTo>
                      <a:pt x="128659" y="0"/>
                    </a:lnTo>
                    <a:lnTo>
                      <a:pt x="0"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49405E02-AA17-4116-BD30-5B19C3DD3ADF}"/>
                  </a:ext>
                </a:extLst>
              </p:cNvPr>
              <p:cNvSpPr/>
              <p:nvPr/>
            </p:nvSpPr>
            <p:spPr>
              <a:xfrm>
                <a:off x="2366412" y="3539389"/>
                <a:ext cx="158020" cy="73013"/>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orme libre : forme 43">
                <a:extLst>
                  <a:ext uri="{FF2B5EF4-FFF2-40B4-BE49-F238E27FC236}">
                    <a16:creationId xmlns:a16="http://schemas.microsoft.com/office/drawing/2014/main" id="{EC68ACBA-0772-480F-BBBC-5C7E3A7D0375}"/>
                  </a:ext>
                </a:extLst>
              </p:cNvPr>
              <p:cNvSpPr/>
              <p:nvPr/>
            </p:nvSpPr>
            <p:spPr>
              <a:xfrm>
                <a:off x="2353559" y="4279769"/>
                <a:ext cx="185394" cy="91126"/>
              </a:xfrm>
              <a:custGeom>
                <a:avLst/>
                <a:gdLst>
                  <a:gd name="connsiteX0" fmla="*/ 0 w 185394"/>
                  <a:gd name="connsiteY0" fmla="*/ 0 h 91126"/>
                  <a:gd name="connsiteX1" fmla="*/ 3142 w 185394"/>
                  <a:gd name="connsiteY1" fmla="*/ 91126 h 91126"/>
                  <a:gd name="connsiteX2" fmla="*/ 47134 w 185394"/>
                  <a:gd name="connsiteY2" fmla="*/ 31423 h 91126"/>
                  <a:gd name="connsiteX3" fmla="*/ 113121 w 185394"/>
                  <a:gd name="connsiteY3" fmla="*/ 28280 h 91126"/>
                  <a:gd name="connsiteX4" fmla="*/ 169682 w 185394"/>
                  <a:gd name="connsiteY4" fmla="*/ 78557 h 91126"/>
                  <a:gd name="connsiteX5" fmla="*/ 185394 w 185394"/>
                  <a:gd name="connsiteY5" fmla="*/ 81699 h 91126"/>
                  <a:gd name="connsiteX6" fmla="*/ 179109 w 185394"/>
                  <a:gd name="connsiteY6" fmla="*/ 12569 h 91126"/>
                  <a:gd name="connsiteX7" fmla="*/ 0 w 185394"/>
                  <a:gd name="connsiteY7" fmla="*/ 0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4" h="91126">
                    <a:moveTo>
                      <a:pt x="0" y="0"/>
                    </a:moveTo>
                    <a:lnTo>
                      <a:pt x="3142" y="91126"/>
                    </a:lnTo>
                    <a:lnTo>
                      <a:pt x="47134" y="31423"/>
                    </a:lnTo>
                    <a:lnTo>
                      <a:pt x="113121" y="28280"/>
                    </a:lnTo>
                    <a:lnTo>
                      <a:pt x="169682" y="78557"/>
                    </a:lnTo>
                    <a:lnTo>
                      <a:pt x="185394" y="81699"/>
                    </a:lnTo>
                    <a:lnTo>
                      <a:pt x="179109" y="12569"/>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5" name="Groupe 44">
                <a:extLst>
                  <a:ext uri="{FF2B5EF4-FFF2-40B4-BE49-F238E27FC236}">
                    <a16:creationId xmlns:a16="http://schemas.microsoft.com/office/drawing/2014/main" id="{DDD78400-9801-4AF4-99FB-2E676722FAE8}"/>
                  </a:ext>
                </a:extLst>
              </p:cNvPr>
              <p:cNvGrpSpPr/>
              <p:nvPr/>
            </p:nvGrpSpPr>
            <p:grpSpPr>
              <a:xfrm>
                <a:off x="2208246" y="2208273"/>
                <a:ext cx="4784225" cy="2395892"/>
                <a:chOff x="2208246" y="2208273"/>
                <a:chExt cx="4784225" cy="2395892"/>
              </a:xfrm>
            </p:grpSpPr>
            <p:sp>
              <p:nvSpPr>
                <p:cNvPr id="46" name="Forme libre : forme 45">
                  <a:extLst>
                    <a:ext uri="{FF2B5EF4-FFF2-40B4-BE49-F238E27FC236}">
                      <a16:creationId xmlns:a16="http://schemas.microsoft.com/office/drawing/2014/main" id="{9E18F95D-AFAA-4559-98AD-DE87141FE5CC}"/>
                    </a:ext>
                  </a:extLst>
                </p:cNvPr>
                <p:cNvSpPr/>
                <p:nvPr/>
              </p:nvSpPr>
              <p:spPr>
                <a:xfrm>
                  <a:off x="2208246" y="2208273"/>
                  <a:ext cx="889517" cy="1574687"/>
                </a:xfrm>
                <a:custGeom>
                  <a:avLst/>
                  <a:gdLst>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24947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04800 h 1548881"/>
                    <a:gd name="connsiteX9" fmla="*/ 601557 w 881476"/>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13529 h 1548881"/>
                    <a:gd name="connsiteX9" fmla="*/ 601557 w 881476"/>
                    <a:gd name="connsiteY9" fmla="*/ 0 h 1548881"/>
                    <a:gd name="connsiteX0" fmla="*/ 592761 w 872680"/>
                    <a:gd name="connsiteY0" fmla="*/ 0 h 1548881"/>
                    <a:gd name="connsiteX1" fmla="*/ 810476 w 872680"/>
                    <a:gd name="connsiteY1" fmla="*/ 12441 h 1548881"/>
                    <a:gd name="connsiteX2" fmla="*/ 808653 w 872680"/>
                    <a:gd name="connsiteY2" fmla="*/ 1316218 h 1548881"/>
                    <a:gd name="connsiteX3" fmla="*/ 866459 w 872680"/>
                    <a:gd name="connsiteY3" fmla="*/ 1311854 h 1548881"/>
                    <a:gd name="connsiteX4" fmla="*/ 872680 w 872680"/>
                    <a:gd name="connsiteY4" fmla="*/ 1536441 h 1548881"/>
                    <a:gd name="connsiteX5" fmla="*/ 474574 w 872680"/>
                    <a:gd name="connsiteY5" fmla="*/ 1548881 h 1548881"/>
                    <a:gd name="connsiteX6" fmla="*/ 474574 w 872680"/>
                    <a:gd name="connsiteY6" fmla="*/ 1293845 h 1548881"/>
                    <a:gd name="connsiteX7" fmla="*/ 0 w 872680"/>
                    <a:gd name="connsiteY7" fmla="*/ 1286319 h 1548881"/>
                    <a:gd name="connsiteX8" fmla="*/ 8043 w 872680"/>
                    <a:gd name="connsiteY8" fmla="*/ 313529 h 1548881"/>
                    <a:gd name="connsiteX9" fmla="*/ 592761 w 872680"/>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12441 w 877078"/>
                    <a:gd name="connsiteY8" fmla="*/ 313529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8042 w 877078"/>
                    <a:gd name="connsiteY8" fmla="*/ 313529 h 1548881"/>
                    <a:gd name="connsiteX9" fmla="*/ 597159 w 877078"/>
                    <a:gd name="connsiteY9" fmla="*/ 0 h 1548881"/>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8972 w 877078"/>
                    <a:gd name="connsiteY6" fmla="*/ 1281404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0176 w 877078"/>
                    <a:gd name="connsiteY6" fmla="*/ 1285768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40804"/>
                    <a:gd name="connsiteX1" fmla="*/ 814874 w 877078"/>
                    <a:gd name="connsiteY1" fmla="*/ 0 h 1540804"/>
                    <a:gd name="connsiteX2" fmla="*/ 813051 w 877078"/>
                    <a:gd name="connsiteY2" fmla="*/ 1303777 h 1540804"/>
                    <a:gd name="connsiteX3" fmla="*/ 870857 w 877078"/>
                    <a:gd name="connsiteY3" fmla="*/ 1299413 h 1540804"/>
                    <a:gd name="connsiteX4" fmla="*/ 877078 w 877078"/>
                    <a:gd name="connsiteY4" fmla="*/ 1524000 h 1540804"/>
                    <a:gd name="connsiteX5" fmla="*/ 470176 w 877078"/>
                    <a:gd name="connsiteY5" fmla="*/ 1540804 h 1540804"/>
                    <a:gd name="connsiteX6" fmla="*/ 470176 w 877078"/>
                    <a:gd name="connsiteY6" fmla="*/ 1285768 h 1540804"/>
                    <a:gd name="connsiteX7" fmla="*/ 0 w 877078"/>
                    <a:gd name="connsiteY7" fmla="*/ 1282607 h 1540804"/>
                    <a:gd name="connsiteX8" fmla="*/ 8042 w 877078"/>
                    <a:gd name="connsiteY8" fmla="*/ 301088 h 1540804"/>
                    <a:gd name="connsiteX9" fmla="*/ 597159 w 877078"/>
                    <a:gd name="connsiteY9" fmla="*/ 5017 h 15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78" h="1540804">
                      <a:moveTo>
                        <a:pt x="597159" y="5017"/>
                      </a:moveTo>
                      <a:lnTo>
                        <a:pt x="814874" y="0"/>
                      </a:lnTo>
                      <a:cubicBezTo>
                        <a:pt x="812800" y="437502"/>
                        <a:pt x="815125" y="866275"/>
                        <a:pt x="813051" y="1303777"/>
                      </a:cubicBezTo>
                      <a:lnTo>
                        <a:pt x="870857" y="1299413"/>
                      </a:lnTo>
                      <a:lnTo>
                        <a:pt x="877078" y="1524000"/>
                      </a:lnTo>
                      <a:lnTo>
                        <a:pt x="470176" y="1540804"/>
                      </a:lnTo>
                      <a:lnTo>
                        <a:pt x="470176" y="1285768"/>
                      </a:lnTo>
                      <a:lnTo>
                        <a:pt x="0" y="1282607"/>
                      </a:lnTo>
                      <a:cubicBezTo>
                        <a:pt x="2681" y="955434"/>
                        <a:pt x="5361" y="628261"/>
                        <a:pt x="8042" y="301088"/>
                      </a:cubicBezTo>
                      <a:lnTo>
                        <a:pt x="597159" y="5017"/>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 forme 46">
                  <a:extLst>
                    <a:ext uri="{FF2B5EF4-FFF2-40B4-BE49-F238E27FC236}">
                      <a16:creationId xmlns:a16="http://schemas.microsoft.com/office/drawing/2014/main" id="{60A0D91F-BA8D-4DFD-9DA7-D478C730AC01}"/>
                    </a:ext>
                  </a:extLst>
                </p:cNvPr>
                <p:cNvSpPr/>
                <p:nvPr/>
              </p:nvSpPr>
              <p:spPr>
                <a:xfrm>
                  <a:off x="2563996" y="4130882"/>
                  <a:ext cx="528422" cy="473283"/>
                </a:xfrm>
                <a:custGeom>
                  <a:avLst/>
                  <a:gdLst>
                    <a:gd name="connsiteX0" fmla="*/ 528422 w 528422"/>
                    <a:gd name="connsiteY0" fmla="*/ 0 h 473283"/>
                    <a:gd name="connsiteX1" fmla="*/ 523827 w 528422"/>
                    <a:gd name="connsiteY1" fmla="*/ 473283 h 473283"/>
                    <a:gd name="connsiteX2" fmla="*/ 0 w 528422"/>
                    <a:gd name="connsiteY2" fmla="*/ 473283 h 473283"/>
                    <a:gd name="connsiteX3" fmla="*/ 0 w 528422"/>
                    <a:gd name="connsiteY3" fmla="*/ 248129 h 473283"/>
                    <a:gd name="connsiteX4" fmla="*/ 128659 w 528422"/>
                    <a:gd name="connsiteY4" fmla="*/ 243534 h 473283"/>
                    <a:gd name="connsiteX5" fmla="*/ 124064 w 528422"/>
                    <a:gd name="connsiteY5" fmla="*/ 4595 h 473283"/>
                    <a:gd name="connsiteX6" fmla="*/ 528422 w 528422"/>
                    <a:gd name="connsiteY6" fmla="*/ 0 h 4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22" h="473283">
                      <a:moveTo>
                        <a:pt x="528422" y="0"/>
                      </a:moveTo>
                      <a:cubicBezTo>
                        <a:pt x="526890" y="157761"/>
                        <a:pt x="525359" y="315522"/>
                        <a:pt x="523827" y="473283"/>
                      </a:cubicBezTo>
                      <a:lnTo>
                        <a:pt x="0" y="473283"/>
                      </a:lnTo>
                      <a:lnTo>
                        <a:pt x="0" y="248129"/>
                      </a:lnTo>
                      <a:lnTo>
                        <a:pt x="128659" y="243534"/>
                      </a:lnTo>
                      <a:cubicBezTo>
                        <a:pt x="127127" y="163888"/>
                        <a:pt x="125596" y="84241"/>
                        <a:pt x="124064" y="4595"/>
                      </a:cubicBezTo>
                      <a:lnTo>
                        <a:pt x="528422"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 forme 47">
                  <a:extLst>
                    <a:ext uri="{FF2B5EF4-FFF2-40B4-BE49-F238E27FC236}">
                      <a16:creationId xmlns:a16="http://schemas.microsoft.com/office/drawing/2014/main" id="{2589354C-DA65-4160-AFE7-C445CE74110C}"/>
                    </a:ext>
                  </a:extLst>
                </p:cNvPr>
                <p:cNvSpPr/>
                <p:nvPr/>
              </p:nvSpPr>
              <p:spPr>
                <a:xfrm>
                  <a:off x="3108960" y="3700631"/>
                  <a:ext cx="887506" cy="69924"/>
                </a:xfrm>
                <a:custGeom>
                  <a:avLst/>
                  <a:gdLst>
                    <a:gd name="connsiteX0" fmla="*/ 0 w 887506"/>
                    <a:gd name="connsiteY0" fmla="*/ 0 h 69924"/>
                    <a:gd name="connsiteX1" fmla="*/ 5379 w 887506"/>
                    <a:gd name="connsiteY1" fmla="*/ 69924 h 69924"/>
                    <a:gd name="connsiteX2" fmla="*/ 887506 w 887506"/>
                    <a:gd name="connsiteY2" fmla="*/ 64545 h 69924"/>
                    <a:gd name="connsiteX3" fmla="*/ 887506 w 887506"/>
                    <a:gd name="connsiteY3" fmla="*/ 16136 h 69924"/>
                    <a:gd name="connsiteX4" fmla="*/ 0 w 887506"/>
                    <a:gd name="connsiteY4" fmla="*/ 0 h 6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69924">
                      <a:moveTo>
                        <a:pt x="0" y="0"/>
                      </a:moveTo>
                      <a:lnTo>
                        <a:pt x="5379" y="69924"/>
                      </a:lnTo>
                      <a:lnTo>
                        <a:pt x="887506" y="64545"/>
                      </a:lnTo>
                      <a:lnTo>
                        <a:pt x="887506" y="16136"/>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 forme 48">
                  <a:extLst>
                    <a:ext uri="{FF2B5EF4-FFF2-40B4-BE49-F238E27FC236}">
                      <a16:creationId xmlns:a16="http://schemas.microsoft.com/office/drawing/2014/main" id="{EC713097-4D95-4BD9-9E8E-8379E6DF6725}"/>
                    </a:ext>
                  </a:extLst>
                </p:cNvPr>
                <p:cNvSpPr/>
                <p:nvPr/>
              </p:nvSpPr>
              <p:spPr>
                <a:xfrm>
                  <a:off x="3103581" y="3695252"/>
                  <a:ext cx="3888890" cy="898263"/>
                </a:xfrm>
                <a:custGeom>
                  <a:avLst/>
                  <a:gdLst>
                    <a:gd name="connsiteX0" fmla="*/ 0 w 3888890"/>
                    <a:gd name="connsiteY0" fmla="*/ 441063 h 898263"/>
                    <a:gd name="connsiteX1" fmla="*/ 5379 w 3888890"/>
                    <a:gd name="connsiteY1" fmla="*/ 898263 h 898263"/>
                    <a:gd name="connsiteX2" fmla="*/ 3888890 w 3888890"/>
                    <a:gd name="connsiteY2" fmla="*/ 898263 h 898263"/>
                    <a:gd name="connsiteX3" fmla="*/ 3872753 w 3888890"/>
                    <a:gd name="connsiteY3" fmla="*/ 0 h 898263"/>
                    <a:gd name="connsiteX4" fmla="*/ 1796527 w 3888890"/>
                    <a:gd name="connsiteY4" fmla="*/ 10757 h 898263"/>
                    <a:gd name="connsiteX5" fmla="*/ 1801906 w 3888890"/>
                    <a:gd name="connsiteY5" fmla="*/ 80682 h 898263"/>
                    <a:gd name="connsiteX6" fmla="*/ 3490857 w 3888890"/>
                    <a:gd name="connsiteY6" fmla="*/ 59167 h 898263"/>
                    <a:gd name="connsiteX7" fmla="*/ 3523130 w 3888890"/>
                    <a:gd name="connsiteY7" fmla="*/ 107576 h 898263"/>
                    <a:gd name="connsiteX8" fmla="*/ 3533887 w 3888890"/>
                    <a:gd name="connsiteY8" fmla="*/ 398033 h 898263"/>
                    <a:gd name="connsiteX9" fmla="*/ 3496235 w 3888890"/>
                    <a:gd name="connsiteY9" fmla="*/ 441063 h 898263"/>
                    <a:gd name="connsiteX10" fmla="*/ 1785770 w 3888890"/>
                    <a:gd name="connsiteY10" fmla="*/ 441063 h 898263"/>
                    <a:gd name="connsiteX11" fmla="*/ 1796527 w 3888890"/>
                    <a:gd name="connsiteY11" fmla="*/ 742277 h 898263"/>
                    <a:gd name="connsiteX12" fmla="*/ 1511450 w 3888890"/>
                    <a:gd name="connsiteY12" fmla="*/ 747656 h 898263"/>
                    <a:gd name="connsiteX13" fmla="*/ 1506071 w 3888890"/>
                    <a:gd name="connsiteY13" fmla="*/ 785308 h 898263"/>
                    <a:gd name="connsiteX14" fmla="*/ 1489934 w 3888890"/>
                    <a:gd name="connsiteY14" fmla="*/ 849854 h 898263"/>
                    <a:gd name="connsiteX15" fmla="*/ 1188720 w 3888890"/>
                    <a:gd name="connsiteY15" fmla="*/ 855233 h 898263"/>
                    <a:gd name="connsiteX16" fmla="*/ 1177963 w 3888890"/>
                    <a:gd name="connsiteY16" fmla="*/ 790687 h 898263"/>
                    <a:gd name="connsiteX17" fmla="*/ 1177963 w 3888890"/>
                    <a:gd name="connsiteY17" fmla="*/ 742277 h 898263"/>
                    <a:gd name="connsiteX18" fmla="*/ 898264 w 3888890"/>
                    <a:gd name="connsiteY18" fmla="*/ 731520 h 898263"/>
                    <a:gd name="connsiteX19" fmla="*/ 887506 w 3888890"/>
                    <a:gd name="connsiteY19" fmla="*/ 392654 h 898263"/>
                    <a:gd name="connsiteX20" fmla="*/ 887506 w 3888890"/>
                    <a:gd name="connsiteY20" fmla="*/ 435684 h 898263"/>
                    <a:gd name="connsiteX21" fmla="*/ 0 w 3888890"/>
                    <a:gd name="connsiteY21" fmla="*/ 441063 h 89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8890" h="898263">
                      <a:moveTo>
                        <a:pt x="0" y="441063"/>
                      </a:moveTo>
                      <a:lnTo>
                        <a:pt x="5379" y="898263"/>
                      </a:lnTo>
                      <a:lnTo>
                        <a:pt x="3888890" y="898263"/>
                      </a:lnTo>
                      <a:lnTo>
                        <a:pt x="3872753" y="0"/>
                      </a:lnTo>
                      <a:lnTo>
                        <a:pt x="1796527" y="10757"/>
                      </a:lnTo>
                      <a:lnTo>
                        <a:pt x="1801906" y="80682"/>
                      </a:lnTo>
                      <a:lnTo>
                        <a:pt x="3490857" y="59167"/>
                      </a:lnTo>
                      <a:lnTo>
                        <a:pt x="3523130" y="107576"/>
                      </a:lnTo>
                      <a:lnTo>
                        <a:pt x="3533887" y="398033"/>
                      </a:lnTo>
                      <a:lnTo>
                        <a:pt x="3496235" y="441063"/>
                      </a:lnTo>
                      <a:lnTo>
                        <a:pt x="1785770" y="441063"/>
                      </a:lnTo>
                      <a:lnTo>
                        <a:pt x="1796527" y="742277"/>
                      </a:lnTo>
                      <a:lnTo>
                        <a:pt x="1511450" y="747656"/>
                      </a:lnTo>
                      <a:lnTo>
                        <a:pt x="1506071" y="785308"/>
                      </a:lnTo>
                      <a:lnTo>
                        <a:pt x="1489934" y="849854"/>
                      </a:lnTo>
                      <a:lnTo>
                        <a:pt x="1188720" y="855233"/>
                      </a:lnTo>
                      <a:lnTo>
                        <a:pt x="1177963" y="790687"/>
                      </a:lnTo>
                      <a:lnTo>
                        <a:pt x="1177963" y="742277"/>
                      </a:lnTo>
                      <a:lnTo>
                        <a:pt x="898264" y="731520"/>
                      </a:lnTo>
                      <a:lnTo>
                        <a:pt x="887506" y="392654"/>
                      </a:lnTo>
                      <a:lnTo>
                        <a:pt x="887506" y="435684"/>
                      </a:lnTo>
                      <a:lnTo>
                        <a:pt x="0" y="441063"/>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0" name="Forme libre : forme 29">
              <a:extLst>
                <a:ext uri="{FF2B5EF4-FFF2-40B4-BE49-F238E27FC236}">
                  <a16:creationId xmlns:a16="http://schemas.microsoft.com/office/drawing/2014/main" id="{55FCAB5F-51CF-415C-9621-0D93F8690C28}"/>
                </a:ext>
              </a:extLst>
            </p:cNvPr>
            <p:cNvSpPr/>
            <p:nvPr/>
          </p:nvSpPr>
          <p:spPr>
            <a:xfrm>
              <a:off x="7302250" y="3689349"/>
              <a:ext cx="2379480" cy="883423"/>
            </a:xfrm>
            <a:custGeom>
              <a:avLst/>
              <a:gdLst>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827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55850 w 2368550"/>
                <a:gd name="connsiteY3" fmla="*/ 635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698500 w 2355850"/>
                <a:gd name="connsiteY26" fmla="*/ 5207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334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27050 h 901700"/>
                <a:gd name="connsiteX27" fmla="*/ 704850 w 2355850"/>
                <a:gd name="connsiteY27" fmla="*/ 0 h 901700"/>
                <a:gd name="connsiteX28" fmla="*/ 0 w 235585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30250 w 2362200"/>
                <a:gd name="connsiteY21" fmla="*/ 831850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305 w 2356155"/>
                <a:gd name="connsiteY0" fmla="*/ 0 h 901700"/>
                <a:gd name="connsiteX1" fmla="*/ 5775 w 2356155"/>
                <a:gd name="connsiteY1" fmla="*/ 883423 h 901700"/>
                <a:gd name="connsiteX2" fmla="*/ 2349805 w 2356155"/>
                <a:gd name="connsiteY2" fmla="*/ 901700 h 901700"/>
                <a:gd name="connsiteX3" fmla="*/ 2356155 w 2356155"/>
                <a:gd name="connsiteY3" fmla="*/ 6350 h 901700"/>
                <a:gd name="connsiteX4" fmla="*/ 1661595 w 2356155"/>
                <a:gd name="connsiteY4" fmla="*/ 7123 h 901700"/>
                <a:gd name="connsiteX5" fmla="*/ 1658535 w 2356155"/>
                <a:gd name="connsiteY5" fmla="*/ 543726 h 901700"/>
                <a:gd name="connsiteX6" fmla="*/ 1892605 w 2356155"/>
                <a:gd name="connsiteY6" fmla="*/ 533400 h 901700"/>
                <a:gd name="connsiteX7" fmla="*/ 1894785 w 2356155"/>
                <a:gd name="connsiteY7" fmla="*/ 728648 h 901700"/>
                <a:gd name="connsiteX8" fmla="*/ 1677585 w 2356155"/>
                <a:gd name="connsiteY8" fmla="*/ 724673 h 901700"/>
                <a:gd name="connsiteX9" fmla="*/ 1668824 w 2356155"/>
                <a:gd name="connsiteY9" fmla="*/ 800100 h 901700"/>
                <a:gd name="connsiteX10" fmla="*/ 1657655 w 2356155"/>
                <a:gd name="connsiteY10" fmla="*/ 838200 h 901700"/>
                <a:gd name="connsiteX11" fmla="*/ 1359205 w 2356155"/>
                <a:gd name="connsiteY11" fmla="*/ 844550 h 901700"/>
                <a:gd name="connsiteX12" fmla="*/ 1340155 w 2356155"/>
                <a:gd name="connsiteY12" fmla="*/ 800100 h 901700"/>
                <a:gd name="connsiteX13" fmla="*/ 1346505 w 2356155"/>
                <a:gd name="connsiteY13" fmla="*/ 730250 h 901700"/>
                <a:gd name="connsiteX14" fmla="*/ 1022655 w 2356155"/>
                <a:gd name="connsiteY14" fmla="*/ 730250 h 901700"/>
                <a:gd name="connsiteX15" fmla="*/ 1022655 w 2356155"/>
                <a:gd name="connsiteY15" fmla="*/ 787400 h 901700"/>
                <a:gd name="connsiteX16" fmla="*/ 1011485 w 2356155"/>
                <a:gd name="connsiteY16" fmla="*/ 846924 h 901700"/>
                <a:gd name="connsiteX17" fmla="*/ 889305 w 2356155"/>
                <a:gd name="connsiteY17" fmla="*/ 844550 h 901700"/>
                <a:gd name="connsiteX18" fmla="*/ 886014 w 2356155"/>
                <a:gd name="connsiteY18" fmla="*/ 774700 h 901700"/>
                <a:gd name="connsiteX19" fmla="*/ 838505 w 2356155"/>
                <a:gd name="connsiteY19" fmla="*/ 768350 h 901700"/>
                <a:gd name="connsiteX20" fmla="*/ 838505 w 2356155"/>
                <a:gd name="connsiteY20" fmla="*/ 831850 h 901700"/>
                <a:gd name="connsiteX21" fmla="*/ 704504 w 2356155"/>
                <a:gd name="connsiteY21" fmla="*/ 843776 h 901700"/>
                <a:gd name="connsiteX22" fmla="*/ 698805 w 2356155"/>
                <a:gd name="connsiteY22" fmla="*/ 806450 h 901700"/>
                <a:gd name="connsiteX23" fmla="*/ 686105 w 2356155"/>
                <a:gd name="connsiteY23" fmla="*/ 723900 h 901700"/>
                <a:gd name="connsiteX24" fmla="*/ 476555 w 2356155"/>
                <a:gd name="connsiteY24" fmla="*/ 730250 h 901700"/>
                <a:gd name="connsiteX25" fmla="*/ 470205 w 2356155"/>
                <a:gd name="connsiteY25" fmla="*/ 533400 h 901700"/>
                <a:gd name="connsiteX26" fmla="*/ 705155 w 2356155"/>
                <a:gd name="connsiteY26" fmla="*/ 527050 h 901700"/>
                <a:gd name="connsiteX27" fmla="*/ 705155 w 2356155"/>
                <a:gd name="connsiteY27" fmla="*/ 0 h 901700"/>
                <a:gd name="connsiteX28" fmla="*/ 305 w 2356155"/>
                <a:gd name="connsiteY28" fmla="*/ 0 h 901700"/>
                <a:gd name="connsiteX0" fmla="*/ 305 w 2358161"/>
                <a:gd name="connsiteY0" fmla="*/ 0 h 897724"/>
                <a:gd name="connsiteX1" fmla="*/ 5775 w 2358161"/>
                <a:gd name="connsiteY1" fmla="*/ 883423 h 897724"/>
                <a:gd name="connsiteX2" fmla="*/ 2357686 w 2358161"/>
                <a:gd name="connsiteY2" fmla="*/ 897724 h 897724"/>
                <a:gd name="connsiteX3" fmla="*/ 2356155 w 2358161"/>
                <a:gd name="connsiteY3" fmla="*/ 6350 h 897724"/>
                <a:gd name="connsiteX4" fmla="*/ 1661595 w 2358161"/>
                <a:gd name="connsiteY4" fmla="*/ 7123 h 897724"/>
                <a:gd name="connsiteX5" fmla="*/ 1658535 w 2358161"/>
                <a:gd name="connsiteY5" fmla="*/ 543726 h 897724"/>
                <a:gd name="connsiteX6" fmla="*/ 1892605 w 2358161"/>
                <a:gd name="connsiteY6" fmla="*/ 533400 h 897724"/>
                <a:gd name="connsiteX7" fmla="*/ 1894785 w 2358161"/>
                <a:gd name="connsiteY7" fmla="*/ 728648 h 897724"/>
                <a:gd name="connsiteX8" fmla="*/ 1677585 w 2358161"/>
                <a:gd name="connsiteY8" fmla="*/ 724673 h 897724"/>
                <a:gd name="connsiteX9" fmla="*/ 1668824 w 2358161"/>
                <a:gd name="connsiteY9" fmla="*/ 800100 h 897724"/>
                <a:gd name="connsiteX10" fmla="*/ 1657655 w 2358161"/>
                <a:gd name="connsiteY10" fmla="*/ 838200 h 897724"/>
                <a:gd name="connsiteX11" fmla="*/ 1359205 w 2358161"/>
                <a:gd name="connsiteY11" fmla="*/ 844550 h 897724"/>
                <a:gd name="connsiteX12" fmla="*/ 1340155 w 2358161"/>
                <a:gd name="connsiteY12" fmla="*/ 800100 h 897724"/>
                <a:gd name="connsiteX13" fmla="*/ 1346505 w 2358161"/>
                <a:gd name="connsiteY13" fmla="*/ 730250 h 897724"/>
                <a:gd name="connsiteX14" fmla="*/ 1022655 w 2358161"/>
                <a:gd name="connsiteY14" fmla="*/ 730250 h 897724"/>
                <a:gd name="connsiteX15" fmla="*/ 1022655 w 2358161"/>
                <a:gd name="connsiteY15" fmla="*/ 787400 h 897724"/>
                <a:gd name="connsiteX16" fmla="*/ 1011485 w 2358161"/>
                <a:gd name="connsiteY16" fmla="*/ 846924 h 897724"/>
                <a:gd name="connsiteX17" fmla="*/ 889305 w 2358161"/>
                <a:gd name="connsiteY17" fmla="*/ 844550 h 897724"/>
                <a:gd name="connsiteX18" fmla="*/ 886014 w 2358161"/>
                <a:gd name="connsiteY18" fmla="*/ 774700 h 897724"/>
                <a:gd name="connsiteX19" fmla="*/ 838505 w 2358161"/>
                <a:gd name="connsiteY19" fmla="*/ 768350 h 897724"/>
                <a:gd name="connsiteX20" fmla="*/ 838505 w 2358161"/>
                <a:gd name="connsiteY20" fmla="*/ 831850 h 897724"/>
                <a:gd name="connsiteX21" fmla="*/ 704504 w 2358161"/>
                <a:gd name="connsiteY21" fmla="*/ 843776 h 897724"/>
                <a:gd name="connsiteX22" fmla="*/ 698805 w 2358161"/>
                <a:gd name="connsiteY22" fmla="*/ 806450 h 897724"/>
                <a:gd name="connsiteX23" fmla="*/ 686105 w 2358161"/>
                <a:gd name="connsiteY23" fmla="*/ 723900 h 897724"/>
                <a:gd name="connsiteX24" fmla="*/ 476555 w 2358161"/>
                <a:gd name="connsiteY24" fmla="*/ 730250 h 897724"/>
                <a:gd name="connsiteX25" fmla="*/ 470205 w 2358161"/>
                <a:gd name="connsiteY25" fmla="*/ 533400 h 897724"/>
                <a:gd name="connsiteX26" fmla="*/ 705155 w 2358161"/>
                <a:gd name="connsiteY26" fmla="*/ 527050 h 897724"/>
                <a:gd name="connsiteX27" fmla="*/ 705155 w 2358161"/>
                <a:gd name="connsiteY27" fmla="*/ 0 h 897724"/>
                <a:gd name="connsiteX28" fmla="*/ 305 w 2358161"/>
                <a:gd name="connsiteY28" fmla="*/ 0 h 897724"/>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8161" h="883423">
                  <a:moveTo>
                    <a:pt x="305" y="0"/>
                  </a:moveTo>
                  <a:cubicBezTo>
                    <a:pt x="-1812" y="298450"/>
                    <a:pt x="7892" y="584973"/>
                    <a:pt x="5775" y="883423"/>
                  </a:cubicBezTo>
                  <a:lnTo>
                    <a:pt x="2357686" y="881821"/>
                  </a:lnTo>
                  <a:cubicBezTo>
                    <a:pt x="2359803" y="583371"/>
                    <a:pt x="2354038" y="304800"/>
                    <a:pt x="2356155" y="6350"/>
                  </a:cubicBezTo>
                  <a:lnTo>
                    <a:pt x="1661595" y="7123"/>
                  </a:lnTo>
                  <a:cubicBezTo>
                    <a:pt x="1660575" y="185991"/>
                    <a:pt x="1659555" y="368834"/>
                    <a:pt x="1658535" y="543726"/>
                  </a:cubicBezTo>
                  <a:lnTo>
                    <a:pt x="1892605" y="533400"/>
                  </a:lnTo>
                  <a:cubicBezTo>
                    <a:pt x="1893332" y="598483"/>
                    <a:pt x="1894058" y="663565"/>
                    <a:pt x="1894785" y="728648"/>
                  </a:cubicBezTo>
                  <a:lnTo>
                    <a:pt x="1677585" y="724673"/>
                  </a:lnTo>
                  <a:cubicBezTo>
                    <a:pt x="1677292" y="749815"/>
                    <a:pt x="1669117" y="774958"/>
                    <a:pt x="1668824" y="800100"/>
                  </a:cubicBezTo>
                  <a:lnTo>
                    <a:pt x="1657655" y="838200"/>
                  </a:lnTo>
                  <a:lnTo>
                    <a:pt x="1359205" y="844550"/>
                  </a:lnTo>
                  <a:lnTo>
                    <a:pt x="1340155" y="800100"/>
                  </a:lnTo>
                  <a:lnTo>
                    <a:pt x="1346505" y="730250"/>
                  </a:lnTo>
                  <a:lnTo>
                    <a:pt x="1022655" y="730250"/>
                  </a:lnTo>
                  <a:lnTo>
                    <a:pt x="1022655" y="787400"/>
                  </a:lnTo>
                  <a:lnTo>
                    <a:pt x="1011485" y="846924"/>
                  </a:lnTo>
                  <a:lnTo>
                    <a:pt x="889305" y="844550"/>
                  </a:lnTo>
                  <a:lnTo>
                    <a:pt x="886014" y="774700"/>
                  </a:lnTo>
                  <a:lnTo>
                    <a:pt x="838505" y="768350"/>
                  </a:lnTo>
                  <a:lnTo>
                    <a:pt x="838505" y="831850"/>
                  </a:lnTo>
                  <a:lnTo>
                    <a:pt x="704504" y="843776"/>
                  </a:lnTo>
                  <a:lnTo>
                    <a:pt x="698805" y="806450"/>
                  </a:lnTo>
                  <a:lnTo>
                    <a:pt x="686105" y="723900"/>
                  </a:lnTo>
                  <a:lnTo>
                    <a:pt x="476555" y="730250"/>
                  </a:lnTo>
                  <a:lnTo>
                    <a:pt x="470205" y="533400"/>
                  </a:lnTo>
                  <a:lnTo>
                    <a:pt x="705155" y="527050"/>
                  </a:lnTo>
                  <a:cubicBezTo>
                    <a:pt x="707272" y="353483"/>
                    <a:pt x="703038" y="173567"/>
                    <a:pt x="705155" y="0"/>
                  </a:cubicBezTo>
                  <a:lnTo>
                    <a:pt x="305"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à coins arrondis 16">
              <a:extLst>
                <a:ext uri="{FF2B5EF4-FFF2-40B4-BE49-F238E27FC236}">
                  <a16:creationId xmlns:a16="http://schemas.microsoft.com/office/drawing/2014/main" id="{5C5895F4-0C11-40DD-9B39-9EC665512B7B}"/>
                </a:ext>
              </a:extLst>
            </p:cNvPr>
            <p:cNvSpPr/>
            <p:nvPr/>
          </p:nvSpPr>
          <p:spPr>
            <a:xfrm>
              <a:off x="6272121" y="148031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6</a:t>
              </a:r>
            </a:p>
          </p:txBody>
        </p:sp>
        <p:sp>
          <p:nvSpPr>
            <p:cNvPr id="32" name="Forme libre : forme 31">
              <a:extLst>
                <a:ext uri="{FF2B5EF4-FFF2-40B4-BE49-F238E27FC236}">
                  <a16:creationId xmlns:a16="http://schemas.microsoft.com/office/drawing/2014/main" id="{E7E81CC6-DE2E-4465-9216-DE4DED7CA495}"/>
                </a:ext>
              </a:extLst>
            </p:cNvPr>
            <p:cNvSpPr/>
            <p:nvPr/>
          </p:nvSpPr>
          <p:spPr>
            <a:xfrm>
              <a:off x="1847461" y="3769567"/>
              <a:ext cx="4795935" cy="360784"/>
            </a:xfrm>
            <a:custGeom>
              <a:avLst/>
              <a:gdLst>
                <a:gd name="connsiteX0" fmla="*/ 0 w 4795935"/>
                <a:gd name="connsiteY0" fmla="*/ 24882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0 w 4795935"/>
                <a:gd name="connsiteY7" fmla="*/ 24882 h 360784"/>
                <a:gd name="connsiteX0" fmla="*/ 6220 w 4795935"/>
                <a:gd name="connsiteY0" fmla="*/ 12441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6220 w 4795935"/>
                <a:gd name="connsiteY7" fmla="*/ 12441 h 3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935" h="360784">
                  <a:moveTo>
                    <a:pt x="6220" y="12441"/>
                  </a:moveTo>
                  <a:lnTo>
                    <a:pt x="0" y="335902"/>
                  </a:lnTo>
                  <a:lnTo>
                    <a:pt x="37323" y="360784"/>
                  </a:lnTo>
                  <a:lnTo>
                    <a:pt x="4752392" y="360784"/>
                  </a:lnTo>
                  <a:lnTo>
                    <a:pt x="4789715" y="329682"/>
                  </a:lnTo>
                  <a:lnTo>
                    <a:pt x="4795935" y="43543"/>
                  </a:lnTo>
                  <a:lnTo>
                    <a:pt x="4739951" y="0"/>
                  </a:lnTo>
                  <a:lnTo>
                    <a:pt x="6220" y="12441"/>
                  </a:lnTo>
                  <a:close/>
                </a:path>
              </a:pathLst>
            </a:cu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B51741C0-8E24-480E-863A-23FD1F0B9795}"/>
                </a:ext>
              </a:extLst>
            </p:cNvPr>
            <p:cNvSpPr/>
            <p:nvPr/>
          </p:nvSpPr>
          <p:spPr>
            <a:xfrm>
              <a:off x="2148447" y="3892345"/>
              <a:ext cx="108000" cy="108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0C9F3D62-C3B1-4DC3-91B6-76D86F474C00}"/>
                </a:ext>
              </a:extLst>
            </p:cNvPr>
            <p:cNvSpPr/>
            <p:nvPr/>
          </p:nvSpPr>
          <p:spPr>
            <a:xfrm>
              <a:off x="8307654" y="3739071"/>
              <a:ext cx="360000" cy="360000"/>
            </a:xfrm>
            <a:prstGeom prst="ellipse">
              <a:avLst/>
            </a:prstGeom>
            <a:solidFill>
              <a:srgbClr val="0070C0">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à coins arrondis 16">
              <a:extLst>
                <a:ext uri="{FF2B5EF4-FFF2-40B4-BE49-F238E27FC236}">
                  <a16:creationId xmlns:a16="http://schemas.microsoft.com/office/drawing/2014/main" id="{A07AE178-B24B-4A02-8147-947E0E7A8E43}"/>
                </a:ext>
              </a:extLst>
            </p:cNvPr>
            <p:cNvSpPr/>
            <p:nvPr/>
          </p:nvSpPr>
          <p:spPr>
            <a:xfrm>
              <a:off x="5151291" y="546303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5</a:t>
              </a:r>
            </a:p>
          </p:txBody>
        </p:sp>
        <p:sp>
          <p:nvSpPr>
            <p:cNvPr id="36" name="Rectangle à coins arrondis 16">
              <a:extLst>
                <a:ext uri="{FF2B5EF4-FFF2-40B4-BE49-F238E27FC236}">
                  <a16:creationId xmlns:a16="http://schemas.microsoft.com/office/drawing/2014/main" id="{90E4ED86-8ECD-4F5D-8061-251CCD757E17}"/>
                </a:ext>
              </a:extLst>
            </p:cNvPr>
            <p:cNvSpPr/>
            <p:nvPr/>
          </p:nvSpPr>
          <p:spPr>
            <a:xfrm>
              <a:off x="8271654" y="2936248"/>
              <a:ext cx="396000" cy="396000"/>
            </a:xfrm>
            <a:prstGeom prst="ellipse">
              <a:avLst/>
            </a:prstGeom>
            <a:no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37" name="Rectangle à coins arrondis 16">
              <a:extLst>
                <a:ext uri="{FF2B5EF4-FFF2-40B4-BE49-F238E27FC236}">
                  <a16:creationId xmlns:a16="http://schemas.microsoft.com/office/drawing/2014/main" id="{431FA360-6785-4A7B-B4F6-73DA724315C0}"/>
                </a:ext>
              </a:extLst>
            </p:cNvPr>
            <p:cNvSpPr/>
            <p:nvPr/>
          </p:nvSpPr>
          <p:spPr>
            <a:xfrm>
              <a:off x="6261169" y="541010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4</a:t>
              </a:r>
            </a:p>
          </p:txBody>
        </p:sp>
        <p:sp>
          <p:nvSpPr>
            <p:cNvPr id="38" name="Rectangle à coins arrondis 16">
              <a:extLst>
                <a:ext uri="{FF2B5EF4-FFF2-40B4-BE49-F238E27FC236}">
                  <a16:creationId xmlns:a16="http://schemas.microsoft.com/office/drawing/2014/main" id="{3DD12B5F-0597-4198-B2CE-58F643566A33}"/>
                </a:ext>
              </a:extLst>
            </p:cNvPr>
            <p:cNvSpPr/>
            <p:nvPr/>
          </p:nvSpPr>
          <p:spPr>
            <a:xfrm>
              <a:off x="1727664" y="5396920"/>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1</a:t>
              </a:r>
            </a:p>
          </p:txBody>
        </p:sp>
        <p:sp>
          <p:nvSpPr>
            <p:cNvPr id="39" name="Rectangle à coins arrondis 16">
              <a:extLst>
                <a:ext uri="{FF2B5EF4-FFF2-40B4-BE49-F238E27FC236}">
                  <a16:creationId xmlns:a16="http://schemas.microsoft.com/office/drawing/2014/main" id="{683011B7-C357-4001-8F45-9DD3337B9FFA}"/>
                </a:ext>
              </a:extLst>
            </p:cNvPr>
            <p:cNvSpPr/>
            <p:nvPr/>
          </p:nvSpPr>
          <p:spPr>
            <a:xfrm>
              <a:off x="717721" y="5455646"/>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8</a:t>
              </a:r>
            </a:p>
          </p:txBody>
        </p:sp>
        <p:sp>
          <p:nvSpPr>
            <p:cNvPr id="40" name="Rectangle à coins arrondis 16">
              <a:extLst>
                <a:ext uri="{FF2B5EF4-FFF2-40B4-BE49-F238E27FC236}">
                  <a16:creationId xmlns:a16="http://schemas.microsoft.com/office/drawing/2014/main" id="{CABBACB8-7541-4AC4-947E-A32E659A21C8}"/>
                </a:ext>
              </a:extLst>
            </p:cNvPr>
            <p:cNvSpPr/>
            <p:nvPr/>
          </p:nvSpPr>
          <p:spPr>
            <a:xfrm>
              <a:off x="602377" y="1451411"/>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7</a:t>
              </a:r>
            </a:p>
          </p:txBody>
        </p:sp>
        <p:sp>
          <p:nvSpPr>
            <p:cNvPr id="41" name="Rectangle à coins arrondis 16">
              <a:extLst>
                <a:ext uri="{FF2B5EF4-FFF2-40B4-BE49-F238E27FC236}">
                  <a16:creationId xmlns:a16="http://schemas.microsoft.com/office/drawing/2014/main" id="{E1002C8A-7A12-467C-8F6C-33970558FF5E}"/>
                </a:ext>
              </a:extLst>
            </p:cNvPr>
            <p:cNvSpPr/>
            <p:nvPr/>
          </p:nvSpPr>
          <p:spPr>
            <a:xfrm>
              <a:off x="5154830" y="5455646"/>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5</a:t>
              </a:r>
            </a:p>
          </p:txBody>
        </p:sp>
      </p:grpSp>
      <p:sp>
        <p:nvSpPr>
          <p:cNvPr id="52" name="Rectangle 51">
            <a:extLst>
              <a:ext uri="{FF2B5EF4-FFF2-40B4-BE49-F238E27FC236}">
                <a16:creationId xmlns:a16="http://schemas.microsoft.com/office/drawing/2014/main" id="{D1C293C1-ECA4-4D2E-A6A9-D4A97D66679D}"/>
              </a:ext>
            </a:extLst>
          </p:cNvPr>
          <p:cNvSpPr/>
          <p:nvPr/>
        </p:nvSpPr>
        <p:spPr>
          <a:xfrm>
            <a:off x="1228102" y="433189"/>
            <a:ext cx="6361228" cy="1569660"/>
          </a:xfrm>
          <a:prstGeom prst="rect">
            <a:avLst/>
          </a:prstGeom>
          <a:solidFill>
            <a:schemeClr val="bg1"/>
          </a:solidFill>
        </p:spPr>
        <p:txBody>
          <a:bodyPr wrap="square">
            <a:spAutoFit/>
          </a:bodyPr>
          <a:lstStyle/>
          <a:p>
            <a:pPr algn="ctr"/>
            <a:r>
              <a:rPr lang="fr-FR" sz="3200" b="1" dirty="0">
                <a:solidFill>
                  <a:schemeClr val="accent5">
                    <a:lumMod val="50000"/>
                  </a:schemeClr>
                </a:solidFill>
              </a:rPr>
              <a:t>5) – Indiquer sur la nomenclature : </a:t>
            </a:r>
          </a:p>
          <a:p>
            <a:pPr indent="898525"/>
            <a:r>
              <a:rPr lang="fr-FR" sz="3200" b="1" dirty="0">
                <a:solidFill>
                  <a:schemeClr val="accent5">
                    <a:lumMod val="50000"/>
                  </a:schemeClr>
                </a:solidFill>
              </a:rPr>
              <a:t>a-  </a:t>
            </a:r>
            <a:r>
              <a:rPr lang="fr-FR" sz="3200" b="1" u="sng" dirty="0">
                <a:solidFill>
                  <a:schemeClr val="accent5">
                    <a:lumMod val="50000"/>
                  </a:schemeClr>
                </a:solidFill>
              </a:rPr>
              <a:t>Le nom </a:t>
            </a:r>
            <a:r>
              <a:rPr lang="fr-FR" sz="3200" b="1" dirty="0">
                <a:solidFill>
                  <a:schemeClr val="accent5">
                    <a:lumMod val="50000"/>
                  </a:schemeClr>
                </a:solidFill>
              </a:rPr>
              <a:t>de la pièce (7)</a:t>
            </a:r>
          </a:p>
          <a:p>
            <a:pPr algn="ctr"/>
            <a:r>
              <a:rPr lang="fr-FR" sz="3200" b="1" dirty="0">
                <a:solidFill>
                  <a:schemeClr val="accent5">
                    <a:lumMod val="50000"/>
                  </a:schemeClr>
                </a:solidFill>
              </a:rPr>
              <a:t>   b- </a:t>
            </a:r>
            <a:r>
              <a:rPr lang="fr-FR" sz="3200" b="1" u="sng" dirty="0">
                <a:solidFill>
                  <a:schemeClr val="accent5">
                    <a:lumMod val="50000"/>
                  </a:schemeClr>
                </a:solidFill>
              </a:rPr>
              <a:t>Le nombre</a:t>
            </a:r>
            <a:r>
              <a:rPr lang="fr-FR" sz="3200" b="1" dirty="0">
                <a:solidFill>
                  <a:schemeClr val="accent5">
                    <a:lumMod val="50000"/>
                  </a:schemeClr>
                </a:solidFill>
              </a:rPr>
              <a:t> des pièces (5)</a:t>
            </a:r>
          </a:p>
        </p:txBody>
      </p:sp>
      <p:sp>
        <p:nvSpPr>
          <p:cNvPr id="53" name="Rectangle à coins arrondis 16">
            <a:extLst>
              <a:ext uri="{FF2B5EF4-FFF2-40B4-BE49-F238E27FC236}">
                <a16:creationId xmlns:a16="http://schemas.microsoft.com/office/drawing/2014/main" id="{0CF85F3A-7F14-4ACD-A962-434C43BA6604}"/>
              </a:ext>
            </a:extLst>
          </p:cNvPr>
          <p:cNvSpPr/>
          <p:nvPr/>
        </p:nvSpPr>
        <p:spPr>
          <a:xfrm>
            <a:off x="8119872" y="4349521"/>
            <a:ext cx="3690356" cy="977234"/>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4" name="Image 53">
            <a:extLst>
              <a:ext uri="{FF2B5EF4-FFF2-40B4-BE49-F238E27FC236}">
                <a16:creationId xmlns:a16="http://schemas.microsoft.com/office/drawing/2014/main" id="{3D328C5F-34D1-4E53-8E5C-FB568920D94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36443" y="2018616"/>
            <a:ext cx="11879435" cy="2885714"/>
          </a:xfrm>
          <a:prstGeom prst="rect">
            <a:avLst/>
          </a:prstGeom>
          <a:solidFill>
            <a:srgbClr val="FFFFFF">
              <a:shade val="85000"/>
            </a:srgbClr>
          </a:solidFill>
          <a:ln w="57150" cap="sq">
            <a:solidFill>
              <a:srgbClr val="FF0000"/>
            </a:solidFill>
            <a:miter lim="800000"/>
          </a:ln>
          <a:effectLst>
            <a:glow rad="101600">
              <a:schemeClr val="accent4">
                <a:satMod val="175000"/>
                <a:alpha val="40000"/>
              </a:schemeClr>
            </a:glow>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5" name="Rectangle à coins arrondis 16">
            <a:extLst>
              <a:ext uri="{FF2B5EF4-FFF2-40B4-BE49-F238E27FC236}">
                <a16:creationId xmlns:a16="http://schemas.microsoft.com/office/drawing/2014/main" id="{075B4771-C6CA-4E39-B59C-5338D1BAFB88}"/>
              </a:ext>
            </a:extLst>
          </p:cNvPr>
          <p:cNvSpPr/>
          <p:nvPr/>
        </p:nvSpPr>
        <p:spPr>
          <a:xfrm>
            <a:off x="22967" y="2314908"/>
            <a:ext cx="4378551" cy="499659"/>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e 55">
            <a:extLst>
              <a:ext uri="{FF2B5EF4-FFF2-40B4-BE49-F238E27FC236}">
                <a16:creationId xmlns:a16="http://schemas.microsoft.com/office/drawing/2014/main" id="{D46D16BE-D32B-4A0F-A32F-380BC9E427F1}"/>
              </a:ext>
            </a:extLst>
          </p:cNvPr>
          <p:cNvGrpSpPr/>
          <p:nvPr/>
        </p:nvGrpSpPr>
        <p:grpSpPr>
          <a:xfrm rot="21157924">
            <a:off x="5113136" y="1858857"/>
            <a:ext cx="2580618" cy="2600891"/>
            <a:chOff x="2388145" y="2973783"/>
            <a:chExt cx="2580618" cy="2600891"/>
          </a:xfrm>
        </p:grpSpPr>
        <p:pic>
          <p:nvPicPr>
            <p:cNvPr id="57" name="Image 56">
              <a:extLst>
                <a:ext uri="{FF2B5EF4-FFF2-40B4-BE49-F238E27FC236}">
                  <a16:creationId xmlns:a16="http://schemas.microsoft.com/office/drawing/2014/main" id="{30191737-89C7-4D8D-B343-F258ABB884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286" b="83429" l="7951" r="98763">
                          <a14:foregroundMark x1="12544" y1="6857" x2="21201" y2="9714"/>
                          <a14:foregroundMark x1="21201" y1="9714" x2="11484" y2="7429"/>
                          <a14:foregroundMark x1="11484" y1="7429" x2="6537" y2="54000"/>
                          <a14:foregroundMark x1="6537" y1="54000" x2="8127" y2="68571"/>
                          <a14:foregroundMark x1="8127" y1="68571" x2="11131" y2="68857"/>
                          <a14:foregroundMark x1="49823" y1="42000" x2="94170" y2="55429"/>
                          <a14:foregroundMark x1="36396" y1="77714" x2="35159" y2="83429"/>
                          <a14:foregroundMark x1="95053" y1="53429" x2="98763" y2="56857"/>
                        </a14:backgroundRemoval>
                      </a14:imgEffect>
                      <a14:imgEffect>
                        <a14:sharpenSoften amount="25000"/>
                      </a14:imgEffect>
                    </a14:imgLayer>
                  </a14:imgProps>
                </a:ext>
                <a:ext uri="{28A0092B-C50C-407E-A947-70E740481C1C}">
                  <a14:useLocalDpi xmlns:a14="http://schemas.microsoft.com/office/drawing/2010/main" val="0"/>
                </a:ext>
              </a:extLst>
            </a:blip>
            <a:srcRect t="-3086" r="52127" b="25058"/>
            <a:stretch/>
          </p:blipFill>
          <p:spPr>
            <a:xfrm>
              <a:off x="2388145" y="2973783"/>
              <a:ext cx="2580618" cy="2600891"/>
            </a:xfrm>
            <a:prstGeom prst="rect">
              <a:avLst/>
            </a:prstGeom>
          </p:spPr>
        </p:pic>
        <p:sp>
          <p:nvSpPr>
            <p:cNvPr id="58" name="Rectangle à coins arrondis 16">
              <a:extLst>
                <a:ext uri="{FF2B5EF4-FFF2-40B4-BE49-F238E27FC236}">
                  <a16:creationId xmlns:a16="http://schemas.microsoft.com/office/drawing/2014/main" id="{3540948E-55F1-4EF1-B072-073F9E382414}"/>
                </a:ext>
              </a:extLst>
            </p:cNvPr>
            <p:cNvSpPr/>
            <p:nvPr/>
          </p:nvSpPr>
          <p:spPr>
            <a:xfrm>
              <a:off x="3112974" y="4185057"/>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7</a:t>
              </a:r>
            </a:p>
          </p:txBody>
        </p:sp>
      </p:grpSp>
      <p:sp>
        <p:nvSpPr>
          <p:cNvPr id="59" name="ZoneTexte 58">
            <a:extLst>
              <a:ext uri="{FF2B5EF4-FFF2-40B4-BE49-F238E27FC236}">
                <a16:creationId xmlns:a16="http://schemas.microsoft.com/office/drawing/2014/main" id="{0F724F77-B9C6-402A-8B16-05C2AFE843AF}"/>
              </a:ext>
            </a:extLst>
          </p:cNvPr>
          <p:cNvSpPr txBox="1"/>
          <p:nvPr/>
        </p:nvSpPr>
        <p:spPr>
          <a:xfrm>
            <a:off x="2181971" y="2243926"/>
            <a:ext cx="1521379" cy="584775"/>
          </a:xfrm>
          <a:prstGeom prst="rect">
            <a:avLst/>
          </a:prstGeom>
          <a:noFill/>
        </p:spPr>
        <p:txBody>
          <a:bodyPr wrap="none" rtlCol="0">
            <a:spAutoFit/>
          </a:bodyPr>
          <a:lstStyle/>
          <a:p>
            <a:r>
              <a:rPr lang="fr-FR" sz="3200" b="1" spc="100" dirty="0">
                <a:solidFill>
                  <a:srgbClr val="FF0000"/>
                </a:solidFill>
                <a:latin typeface="Calibri" panose="020F0502020204030204" pitchFamily="34" charset="0"/>
                <a:cs typeface="Calibri" panose="020F0502020204030204" pitchFamily="34" charset="0"/>
              </a:rPr>
              <a:t>Poigné </a:t>
            </a:r>
          </a:p>
        </p:txBody>
      </p:sp>
      <p:pic>
        <p:nvPicPr>
          <p:cNvPr id="60" name="Image 59">
            <a:extLst>
              <a:ext uri="{FF2B5EF4-FFF2-40B4-BE49-F238E27FC236}">
                <a16:creationId xmlns:a16="http://schemas.microsoft.com/office/drawing/2014/main" id="{FDCDA847-D9F7-4209-8BA4-074B200597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988" b="96259" l="2778" r="95525">
                        <a14:foregroundMark x1="15586" y1="47382" x2="3704" y2="48379"/>
                        <a14:foregroundMark x1="3704" y1="48379" x2="2778" y2="66334"/>
                        <a14:foregroundMark x1="2778" y1="66334" x2="7716" y2="84539"/>
                        <a14:foregroundMark x1="7716" y1="84539" x2="21296" y2="73317"/>
                        <a14:foregroundMark x1="3086" y1="49875" x2="4630" y2="81546"/>
                        <a14:foregroundMark x1="19907" y1="20449" x2="31019" y2="34165"/>
                        <a14:foregroundMark x1="31019" y1="34165" x2="41358" y2="40648"/>
                        <a14:foregroundMark x1="41358" y1="40648" x2="82099" y2="29177"/>
                        <a14:foregroundMark x1="82099" y1="29177" x2="70062" y2="10224"/>
                        <a14:foregroundMark x1="73611" y1="24439" x2="41793" y2="28394"/>
                        <a14:foregroundMark x1="30036" y1="23772" x2="25926" y2="19701"/>
                        <a14:foregroundMark x1="25926" y1="19701" x2="23457" y2="40150"/>
                        <a14:foregroundMark x1="23457" y1="40150" x2="26543" y2="77057"/>
                        <a14:foregroundMark x1="26543" y1="77057" x2="35494" y2="91272"/>
                        <a14:foregroundMark x1="35494" y1="91272" x2="89198" y2="72569"/>
                        <a14:foregroundMark x1="89198" y1="72569" x2="94599" y2="56359"/>
                        <a14:foregroundMark x1="94599" y1="56359" x2="92901" y2="35910"/>
                        <a14:foregroundMark x1="92901" y1="35910" x2="77006" y2="10224"/>
                        <a14:foregroundMark x1="77006" y1="10224" x2="65432" y2="4988"/>
                        <a14:foregroundMark x1="65432" y1="4988" x2="66049" y2="20449"/>
                        <a14:foregroundMark x1="93056" y1="27930" x2="95525" y2="65586"/>
                        <a14:foregroundMark x1="95525" y1="65586" x2="91975" y2="76309"/>
                        <a14:foregroundMark x1="25617" y1="95262" x2="31636" y2="96259"/>
                        <a14:backgroundMark x1="33025" y1="29177" x2="31636" y2="22693"/>
                        <a14:backgroundMark x1="30556" y1="22693" x2="41667" y2="27930"/>
                        <a14:backgroundMark x1="41667" y1="27930" x2="41975" y2="27930"/>
                        <a14:backgroundMark x1="42901" y1="26683" x2="42901" y2="26683"/>
                        <a14:backgroundMark x1="42901" y1="26683" x2="42901" y2="26683"/>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70363" y="2052935"/>
            <a:ext cx="4358192" cy="2695118"/>
          </a:xfrm>
          <a:prstGeom prst="rect">
            <a:avLst/>
          </a:prstGeom>
          <a:effectLst>
            <a:outerShdw blurRad="63500" sx="102000" sy="102000" algn="ctr" rotWithShape="0">
              <a:prstClr val="black">
                <a:alpha val="40000"/>
              </a:prstClr>
            </a:outerShdw>
          </a:effectLst>
        </p:spPr>
      </p:pic>
      <p:sp>
        <p:nvSpPr>
          <p:cNvPr id="61" name="Rectangle à coins arrondis 16">
            <a:extLst>
              <a:ext uri="{FF2B5EF4-FFF2-40B4-BE49-F238E27FC236}">
                <a16:creationId xmlns:a16="http://schemas.microsoft.com/office/drawing/2014/main" id="{56CF236D-7A65-4C00-BD47-1F7C58B648F2}"/>
              </a:ext>
            </a:extLst>
          </p:cNvPr>
          <p:cNvSpPr/>
          <p:nvPr/>
        </p:nvSpPr>
        <p:spPr>
          <a:xfrm rot="10428028">
            <a:off x="10695002" y="3052934"/>
            <a:ext cx="363307" cy="994390"/>
          </a:xfrm>
          <a:prstGeom prst="roundRect">
            <a:avLst>
              <a:gd name="adj" fmla="val 32698"/>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2" name="Image 61">
            <a:extLst>
              <a:ext uri="{FF2B5EF4-FFF2-40B4-BE49-F238E27FC236}">
                <a16:creationId xmlns:a16="http://schemas.microsoft.com/office/drawing/2014/main" id="{48F30E84-A380-4E34-B19D-179DE3D73EF4}"/>
              </a:ext>
            </a:extLst>
          </p:cNvPr>
          <p:cNvPicPr>
            <a:picLocks noChangeAspect="1"/>
          </p:cNvPicPr>
          <p:nvPr/>
        </p:nvPicPr>
        <p:blipFill rotWithShape="1">
          <a:blip r:embed="rId16">
            <a:extLst>
              <a:ext uri="{28A0092B-C50C-407E-A947-70E740481C1C}">
                <a14:useLocalDpi xmlns:a14="http://schemas.microsoft.com/office/drawing/2010/main" val="0"/>
              </a:ext>
            </a:extLst>
          </a:blip>
          <a:srcRect b="10300"/>
          <a:stretch/>
        </p:blipFill>
        <p:spPr>
          <a:xfrm>
            <a:off x="1217000" y="3597609"/>
            <a:ext cx="6847619" cy="2648280"/>
          </a:xfrm>
          <a:prstGeom prst="rect">
            <a:avLst/>
          </a:prstGeom>
        </p:spPr>
      </p:pic>
      <p:sp>
        <p:nvSpPr>
          <p:cNvPr id="63" name="Rectangle à coins arrondis 16">
            <a:extLst>
              <a:ext uri="{FF2B5EF4-FFF2-40B4-BE49-F238E27FC236}">
                <a16:creationId xmlns:a16="http://schemas.microsoft.com/office/drawing/2014/main" id="{0D20BAA2-D42F-4D9C-9FB0-2D15FB77CFF6}"/>
              </a:ext>
            </a:extLst>
          </p:cNvPr>
          <p:cNvSpPr/>
          <p:nvPr/>
        </p:nvSpPr>
        <p:spPr>
          <a:xfrm>
            <a:off x="26262" y="2918945"/>
            <a:ext cx="1836697" cy="499659"/>
          </a:xfrm>
          <a:prstGeom prst="roundRect">
            <a:avLst>
              <a:gd name="adj" fmla="val 7395"/>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ZoneTexte 63">
            <a:extLst>
              <a:ext uri="{FF2B5EF4-FFF2-40B4-BE49-F238E27FC236}">
                <a16:creationId xmlns:a16="http://schemas.microsoft.com/office/drawing/2014/main" id="{A70E37FE-4FB9-4B85-9311-12AD163BC477}"/>
              </a:ext>
            </a:extLst>
          </p:cNvPr>
          <p:cNvSpPr txBox="1"/>
          <p:nvPr/>
        </p:nvSpPr>
        <p:spPr>
          <a:xfrm>
            <a:off x="1346819" y="2859526"/>
            <a:ext cx="511679" cy="584775"/>
          </a:xfrm>
          <a:prstGeom prst="rect">
            <a:avLst/>
          </a:prstGeom>
          <a:noFill/>
        </p:spPr>
        <p:txBody>
          <a:bodyPr wrap="none" rtlCol="0">
            <a:spAutoFit/>
          </a:bodyPr>
          <a:lstStyle/>
          <a:p>
            <a:r>
              <a:rPr lang="fr-FR" sz="3200" b="1" spc="100" dirty="0">
                <a:solidFill>
                  <a:srgbClr val="FF0000"/>
                </a:solidFill>
                <a:latin typeface="Calibri" panose="020F0502020204030204" pitchFamily="34" charset="0"/>
                <a:cs typeface="Calibri" panose="020F0502020204030204" pitchFamily="34" charset="0"/>
              </a:rPr>
              <a:t>2 </a:t>
            </a:r>
          </a:p>
        </p:txBody>
      </p:sp>
    </p:spTree>
    <p:extLst>
      <p:ext uri="{BB962C8B-B14F-4D97-AF65-F5344CB8AC3E}">
        <p14:creationId xmlns:p14="http://schemas.microsoft.com/office/powerpoint/2010/main" val="169469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par>
                          <p:cTn id="10" fill="hold">
                            <p:stCondLst>
                              <p:cond delay="500"/>
                            </p:stCondLst>
                            <p:childTnLst>
                              <p:par>
                                <p:cTn id="11" presetID="21" presetClass="exit" presetSubtype="1" fill="hold" grpId="0" nodeType="afterEffect">
                                  <p:stCondLst>
                                    <p:cond delay="0"/>
                                  </p:stCondLst>
                                  <p:childTnLst>
                                    <p:animEffect transition="out" filter="wheel(1)">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par>
                                <p:cTn id="14" presetID="21" presetClass="entr" presetSubtype="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heel(1)">
                                      <p:cBhvr>
                                        <p:cTn id="16" dur="2000"/>
                                        <p:tgtEl>
                                          <p:spTgt spid="5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2000" fill="hold"/>
                                        <p:tgtEl>
                                          <p:spTgt spid="54"/>
                                        </p:tgtEl>
                                        <p:attrNameLst>
                                          <p:attrName>ppt_w</p:attrName>
                                        </p:attrNameLst>
                                      </p:cBhvr>
                                      <p:tavLst>
                                        <p:tav tm="0">
                                          <p:val>
                                            <p:fltVal val="0"/>
                                          </p:val>
                                        </p:tav>
                                        <p:tav tm="100000">
                                          <p:val>
                                            <p:strVal val="#ppt_w"/>
                                          </p:val>
                                        </p:tav>
                                      </p:tavLst>
                                    </p:anim>
                                    <p:anim calcmode="lin" valueType="num">
                                      <p:cBhvr>
                                        <p:cTn id="21" dur="2000" fill="hold"/>
                                        <p:tgtEl>
                                          <p:spTgt spid="54"/>
                                        </p:tgtEl>
                                        <p:attrNameLst>
                                          <p:attrName>ppt_h</p:attrName>
                                        </p:attrNameLst>
                                      </p:cBhvr>
                                      <p:tavLst>
                                        <p:tav tm="0">
                                          <p:val>
                                            <p:fltVal val="0"/>
                                          </p:val>
                                        </p:tav>
                                        <p:tav tm="100000">
                                          <p:val>
                                            <p:strVal val="#ppt_h"/>
                                          </p:val>
                                        </p:tav>
                                      </p:tavLst>
                                    </p:anim>
                                    <p:animEffect transition="in" filter="fade">
                                      <p:cBhvr>
                                        <p:cTn id="22" dur="2000"/>
                                        <p:tgtEl>
                                          <p:spTgt spid="54"/>
                                        </p:tgtEl>
                                      </p:cBhvr>
                                    </p:animEffect>
                                  </p:childTnLst>
                                </p:cTn>
                              </p:par>
                              <p:par>
                                <p:cTn id="23" presetID="42" presetClass="path" presetSubtype="0" accel="50000" decel="50000" fill="hold" nodeType="withEffect">
                                  <p:stCondLst>
                                    <p:cond delay="0"/>
                                  </p:stCondLst>
                                  <p:childTnLst>
                                    <p:animMotion origin="layout" path="M 0.37982 0.16157 L 1.45833E-6 1.48148E-6 " pathEditMode="relative" rAng="0" ptsTypes="AA">
                                      <p:cBhvr>
                                        <p:cTn id="24" dur="2000" fill="hold"/>
                                        <p:tgtEl>
                                          <p:spTgt spid="54"/>
                                        </p:tgtEl>
                                        <p:attrNameLst>
                                          <p:attrName>ppt_x</p:attrName>
                                          <p:attrName>ppt_y</p:attrName>
                                        </p:attrNameLst>
                                      </p:cBhvr>
                                      <p:rCtr x="-18867" y="-8009"/>
                                    </p:animMotion>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heel(1)">
                                      <p:cBhvr>
                                        <p:cTn id="29" dur="20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p:cTn id="34" dur="500" fill="hold"/>
                                        <p:tgtEl>
                                          <p:spTgt spid="56"/>
                                        </p:tgtEl>
                                        <p:attrNameLst>
                                          <p:attrName>ppt_w</p:attrName>
                                        </p:attrNameLst>
                                      </p:cBhvr>
                                      <p:tavLst>
                                        <p:tav tm="0">
                                          <p:val>
                                            <p:fltVal val="0"/>
                                          </p:val>
                                        </p:tav>
                                        <p:tav tm="100000">
                                          <p:val>
                                            <p:strVal val="#ppt_w"/>
                                          </p:val>
                                        </p:tav>
                                      </p:tavLst>
                                    </p:anim>
                                    <p:anim calcmode="lin" valueType="num">
                                      <p:cBhvr>
                                        <p:cTn id="35" dur="500" fill="hold"/>
                                        <p:tgtEl>
                                          <p:spTgt spid="56"/>
                                        </p:tgtEl>
                                        <p:attrNameLst>
                                          <p:attrName>ppt_h</p:attrName>
                                        </p:attrNameLst>
                                      </p:cBhvr>
                                      <p:tavLst>
                                        <p:tav tm="0">
                                          <p:val>
                                            <p:fltVal val="0"/>
                                          </p:val>
                                        </p:tav>
                                        <p:tav tm="100000">
                                          <p:val>
                                            <p:strVal val="#ppt_h"/>
                                          </p:val>
                                        </p:tav>
                                      </p:tavLst>
                                    </p:anim>
                                    <p:animEffect transition="in" filter="fade">
                                      <p:cBhvr>
                                        <p:cTn id="36" dur="5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10000"/>
                                  </p:iterate>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56"/>
                                        </p:tgtEl>
                                        <p:attrNameLst>
                                          <p:attrName>ppt_w</p:attrName>
                                        </p:attrNameLst>
                                      </p:cBhvr>
                                      <p:tavLst>
                                        <p:tav tm="0">
                                          <p:val>
                                            <p:strVal val="ppt_w"/>
                                          </p:val>
                                        </p:tav>
                                        <p:tav tm="100000">
                                          <p:val>
                                            <p:fltVal val="0"/>
                                          </p:val>
                                        </p:tav>
                                      </p:tavLst>
                                    </p:anim>
                                    <p:anim calcmode="lin" valueType="num">
                                      <p:cBhvr>
                                        <p:cTn id="46" dur="500"/>
                                        <p:tgtEl>
                                          <p:spTgt spid="56"/>
                                        </p:tgtEl>
                                        <p:attrNameLst>
                                          <p:attrName>ppt_h</p:attrName>
                                        </p:attrNameLst>
                                      </p:cBhvr>
                                      <p:tavLst>
                                        <p:tav tm="0">
                                          <p:val>
                                            <p:strVal val="ppt_h"/>
                                          </p:val>
                                        </p:tav>
                                        <p:tav tm="100000">
                                          <p:val>
                                            <p:fltVal val="0"/>
                                          </p:val>
                                        </p:tav>
                                      </p:tavLst>
                                    </p:anim>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heel(1)">
                                      <p:cBhvr>
                                        <p:cTn id="53" dur="2000"/>
                                        <p:tgtEl>
                                          <p:spTgt spid="63"/>
                                        </p:tgtEl>
                                      </p:cBhvr>
                                    </p:animEffect>
                                  </p:childTnLst>
                                </p:cTn>
                              </p:par>
                              <p:par>
                                <p:cTn id="54" presetID="21" presetClass="exit" presetSubtype="1" fill="hold" grpId="1" nodeType="withEffect">
                                  <p:stCondLst>
                                    <p:cond delay="0"/>
                                  </p:stCondLst>
                                  <p:childTnLst>
                                    <p:animEffect transition="out" filter="wheel(1)">
                                      <p:cBhvr>
                                        <p:cTn id="55" dur="2000"/>
                                        <p:tgtEl>
                                          <p:spTgt spid="55"/>
                                        </p:tgtEl>
                                      </p:cBhvr>
                                    </p:animEffect>
                                    <p:set>
                                      <p:cBhvr>
                                        <p:cTn id="56" dur="1" fill="hold">
                                          <p:stCondLst>
                                            <p:cond delay="1999"/>
                                          </p:stCondLst>
                                        </p:cTn>
                                        <p:tgtEl>
                                          <p:spTgt spid="5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p:cTn id="61" dur="500" fill="hold"/>
                                        <p:tgtEl>
                                          <p:spTgt spid="62"/>
                                        </p:tgtEl>
                                        <p:attrNameLst>
                                          <p:attrName>ppt_w</p:attrName>
                                        </p:attrNameLst>
                                      </p:cBhvr>
                                      <p:tavLst>
                                        <p:tav tm="0">
                                          <p:val>
                                            <p:fltVal val="0"/>
                                          </p:val>
                                        </p:tav>
                                        <p:tav tm="100000">
                                          <p:val>
                                            <p:strVal val="#ppt_w"/>
                                          </p:val>
                                        </p:tav>
                                      </p:tavLst>
                                    </p:anim>
                                    <p:anim calcmode="lin" valueType="num">
                                      <p:cBhvr>
                                        <p:cTn id="62" dur="500" fill="hold"/>
                                        <p:tgtEl>
                                          <p:spTgt spid="62"/>
                                        </p:tgtEl>
                                        <p:attrNameLst>
                                          <p:attrName>ppt_h</p:attrName>
                                        </p:attrNameLst>
                                      </p:cBhvr>
                                      <p:tavLst>
                                        <p:tav tm="0">
                                          <p:val>
                                            <p:fltVal val="0"/>
                                          </p:val>
                                        </p:tav>
                                        <p:tav tm="100000">
                                          <p:val>
                                            <p:strVal val="#ppt_h"/>
                                          </p:val>
                                        </p:tav>
                                      </p:tavLst>
                                    </p:anim>
                                    <p:animEffect transition="in" filter="fade">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wheel(1)">
                                      <p:cBhvr>
                                        <p:cTn id="75" dur="2000"/>
                                        <p:tgtEl>
                                          <p:spTgt spid="6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iterate type="lt">
                                    <p:tmPct val="10000"/>
                                  </p:iterate>
                                  <p:childTnLst>
                                    <p:set>
                                      <p:cBhvr>
                                        <p:cTn id="79" dur="1" fill="hold">
                                          <p:stCondLst>
                                            <p:cond delay="0"/>
                                          </p:stCondLst>
                                        </p:cTn>
                                        <p:tgtEl>
                                          <p:spTgt spid="64"/>
                                        </p:tgtEl>
                                        <p:attrNameLst>
                                          <p:attrName>style.visibility</p:attrName>
                                        </p:attrNameLst>
                                      </p:cBhvr>
                                      <p:to>
                                        <p:strVal val="visible"/>
                                      </p:to>
                                    </p:set>
                                    <p:animEffect transition="in" filter="wipe(left)">
                                      <p:cBhvr>
                                        <p:cTn id="80" dur="500"/>
                                        <p:tgtEl>
                                          <p:spTgt spid="64"/>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xit" presetSubtype="1" fill="hold" grpId="1" nodeType="clickEffect">
                                  <p:stCondLst>
                                    <p:cond delay="0"/>
                                  </p:stCondLst>
                                  <p:childTnLst>
                                    <p:animEffect transition="out" filter="wheel(1)">
                                      <p:cBhvr>
                                        <p:cTn id="84" dur="2000"/>
                                        <p:tgtEl>
                                          <p:spTgt spid="63"/>
                                        </p:tgtEl>
                                      </p:cBhvr>
                                    </p:animEffect>
                                    <p:set>
                                      <p:cBhvr>
                                        <p:cTn id="85" dur="1" fill="hold">
                                          <p:stCondLst>
                                            <p:cond delay="1999"/>
                                          </p:stCondLst>
                                        </p:cTn>
                                        <p:tgtEl>
                                          <p:spTgt spid="6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62"/>
                                        </p:tgtEl>
                                        <p:attrNameLst>
                                          <p:attrName>ppt_w</p:attrName>
                                        </p:attrNameLst>
                                      </p:cBhvr>
                                      <p:tavLst>
                                        <p:tav tm="0">
                                          <p:val>
                                            <p:strVal val="ppt_w"/>
                                          </p:val>
                                        </p:tav>
                                        <p:tav tm="100000">
                                          <p:val>
                                            <p:fltVal val="0"/>
                                          </p:val>
                                        </p:tav>
                                      </p:tavLst>
                                    </p:anim>
                                    <p:anim calcmode="lin" valueType="num">
                                      <p:cBhvr>
                                        <p:cTn id="90" dur="500"/>
                                        <p:tgtEl>
                                          <p:spTgt spid="62"/>
                                        </p:tgtEl>
                                        <p:attrNameLst>
                                          <p:attrName>ppt_h</p:attrName>
                                        </p:attrNameLst>
                                      </p:cBhvr>
                                      <p:tavLst>
                                        <p:tav tm="0">
                                          <p:val>
                                            <p:strVal val="ppt_h"/>
                                          </p:val>
                                        </p:tav>
                                        <p:tav tm="100000">
                                          <p:val>
                                            <p:fltVal val="0"/>
                                          </p:val>
                                        </p:tav>
                                      </p:tavLst>
                                    </p:anim>
                                    <p:animEffect transition="out" filter="fade">
                                      <p:cBhvr>
                                        <p:cTn id="91" dur="500"/>
                                        <p:tgtEl>
                                          <p:spTgt spid="62"/>
                                        </p:tgtEl>
                                      </p:cBhvr>
                                    </p:animEffect>
                                    <p:set>
                                      <p:cBhvr>
                                        <p:cTn id="92" dur="1" fill="hold">
                                          <p:stCondLst>
                                            <p:cond delay="499"/>
                                          </p:stCondLst>
                                        </p:cTn>
                                        <p:tgtEl>
                                          <p:spTgt spid="62"/>
                                        </p:tgtEl>
                                        <p:attrNameLst>
                                          <p:attrName>style.visibility</p:attrName>
                                        </p:attrNameLst>
                                      </p:cBhvr>
                                      <p:to>
                                        <p:strVal val="hidden"/>
                                      </p:to>
                                    </p:set>
                                  </p:childTnLst>
                                </p:cTn>
                              </p:par>
                              <p:par>
                                <p:cTn id="93" presetID="53" presetClass="exit" presetSubtype="32" fill="hold" nodeType="withEffect">
                                  <p:stCondLst>
                                    <p:cond delay="0"/>
                                  </p:stCondLst>
                                  <p:childTnLst>
                                    <p:anim calcmode="lin" valueType="num">
                                      <p:cBhvr>
                                        <p:cTn id="94" dur="500"/>
                                        <p:tgtEl>
                                          <p:spTgt spid="60"/>
                                        </p:tgtEl>
                                        <p:attrNameLst>
                                          <p:attrName>ppt_w</p:attrName>
                                        </p:attrNameLst>
                                      </p:cBhvr>
                                      <p:tavLst>
                                        <p:tav tm="0">
                                          <p:val>
                                            <p:strVal val="ppt_w"/>
                                          </p:val>
                                        </p:tav>
                                        <p:tav tm="100000">
                                          <p:val>
                                            <p:fltVal val="0"/>
                                          </p:val>
                                        </p:tav>
                                      </p:tavLst>
                                    </p:anim>
                                    <p:anim calcmode="lin" valueType="num">
                                      <p:cBhvr>
                                        <p:cTn id="95" dur="500"/>
                                        <p:tgtEl>
                                          <p:spTgt spid="60"/>
                                        </p:tgtEl>
                                        <p:attrNameLst>
                                          <p:attrName>ppt_h</p:attrName>
                                        </p:attrNameLst>
                                      </p:cBhvr>
                                      <p:tavLst>
                                        <p:tav tm="0">
                                          <p:val>
                                            <p:strVal val="ppt_h"/>
                                          </p:val>
                                        </p:tav>
                                        <p:tav tm="100000">
                                          <p:val>
                                            <p:fltVal val="0"/>
                                          </p:val>
                                        </p:tav>
                                      </p:tavLst>
                                    </p:anim>
                                    <p:animEffect transition="out" filter="fade">
                                      <p:cBhvr>
                                        <p:cTn id="96" dur="500"/>
                                        <p:tgtEl>
                                          <p:spTgt spid="60"/>
                                        </p:tgtEl>
                                      </p:cBhvr>
                                    </p:animEffect>
                                    <p:set>
                                      <p:cBhvr>
                                        <p:cTn id="97" dur="1" fill="hold">
                                          <p:stCondLst>
                                            <p:cond delay="499"/>
                                          </p:stCondLst>
                                        </p:cTn>
                                        <p:tgtEl>
                                          <p:spTgt spid="60"/>
                                        </p:tgtEl>
                                        <p:attrNameLst>
                                          <p:attrName>style.visibility</p:attrName>
                                        </p:attrNameLst>
                                      </p:cBhvr>
                                      <p:to>
                                        <p:strVal val="hidden"/>
                                      </p:to>
                                    </p:set>
                                  </p:childTnLst>
                                </p:cTn>
                              </p:par>
                              <p:par>
                                <p:cTn id="98" presetID="53" presetClass="exit" presetSubtype="32" fill="hold" grpId="1" nodeType="withEffect">
                                  <p:stCondLst>
                                    <p:cond delay="0"/>
                                  </p:stCondLst>
                                  <p:childTnLst>
                                    <p:anim calcmode="lin" valueType="num">
                                      <p:cBhvr>
                                        <p:cTn id="99" dur="500"/>
                                        <p:tgtEl>
                                          <p:spTgt spid="61"/>
                                        </p:tgtEl>
                                        <p:attrNameLst>
                                          <p:attrName>ppt_w</p:attrName>
                                        </p:attrNameLst>
                                      </p:cBhvr>
                                      <p:tavLst>
                                        <p:tav tm="0">
                                          <p:val>
                                            <p:strVal val="ppt_w"/>
                                          </p:val>
                                        </p:tav>
                                        <p:tav tm="100000">
                                          <p:val>
                                            <p:fltVal val="0"/>
                                          </p:val>
                                        </p:tav>
                                      </p:tavLst>
                                    </p:anim>
                                    <p:anim calcmode="lin" valueType="num">
                                      <p:cBhvr>
                                        <p:cTn id="100" dur="500"/>
                                        <p:tgtEl>
                                          <p:spTgt spid="61"/>
                                        </p:tgtEl>
                                        <p:attrNameLst>
                                          <p:attrName>ppt_h</p:attrName>
                                        </p:attrNameLst>
                                      </p:cBhvr>
                                      <p:tavLst>
                                        <p:tav tm="0">
                                          <p:val>
                                            <p:strVal val="ppt_h"/>
                                          </p:val>
                                        </p:tav>
                                        <p:tav tm="100000">
                                          <p:val>
                                            <p:fltVal val="0"/>
                                          </p:val>
                                        </p:tav>
                                      </p:tavLst>
                                    </p:anim>
                                    <p:animEffect transition="out" filter="fade">
                                      <p:cBhvr>
                                        <p:cTn id="101" dur="500"/>
                                        <p:tgtEl>
                                          <p:spTgt spid="61"/>
                                        </p:tgtEl>
                                      </p:cBhvr>
                                    </p:animEffect>
                                    <p:set>
                                      <p:cBhvr>
                                        <p:cTn id="102"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3" grpId="0" animBg="1"/>
      <p:bldP spid="55" grpId="0" animBg="1"/>
      <p:bldP spid="55" grpId="1" animBg="1"/>
      <p:bldP spid="59" grpId="0"/>
      <p:bldP spid="61" grpId="0" animBg="1"/>
      <p:bldP spid="61" grpId="1" animBg="1"/>
      <p:bldP spid="63" grpId="0" animBg="1"/>
      <p:bldP spid="63" grpId="1" animBg="1"/>
      <p:bldP spid="6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811B375-6A64-492A-93F3-7C3AF3CB0668}"/>
              </a:ext>
            </a:extLst>
          </p:cNvPr>
          <p:cNvSpPr/>
          <p:nvPr/>
        </p:nvSpPr>
        <p:spPr>
          <a:xfrm>
            <a:off x="3985365" y="1087469"/>
            <a:ext cx="3713089"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689D1E-BB21-407E-A1EB-7921CE363210}"/>
              </a:ext>
            </a:extLst>
          </p:cNvPr>
          <p:cNvSpPr/>
          <p:nvPr/>
        </p:nvSpPr>
        <p:spPr>
          <a:xfrm>
            <a:off x="144887" y="564945"/>
            <a:ext cx="7003594" cy="1077218"/>
          </a:xfrm>
          <a:prstGeom prst="rect">
            <a:avLst/>
          </a:prstGeom>
          <a:solidFill>
            <a:schemeClr val="bg1"/>
          </a:solidFill>
        </p:spPr>
        <p:txBody>
          <a:bodyPr wrap="square">
            <a:spAutoFit/>
          </a:bodyPr>
          <a:lstStyle/>
          <a:p>
            <a:pPr algn="ctr"/>
            <a:r>
              <a:rPr lang="fr-FR" sz="3200" b="1" dirty="0">
                <a:solidFill>
                  <a:schemeClr val="accent5">
                    <a:lumMod val="50000"/>
                  </a:schemeClr>
                </a:solidFill>
              </a:rPr>
              <a:t>6) -  Indiquer les repères des pièces sur l'éclaté : </a:t>
            </a:r>
          </a:p>
        </p:txBody>
      </p:sp>
      <p:pic>
        <p:nvPicPr>
          <p:cNvPr id="15" name="Image 14">
            <a:extLst>
              <a:ext uri="{FF2B5EF4-FFF2-40B4-BE49-F238E27FC236}">
                <a16:creationId xmlns:a16="http://schemas.microsoft.com/office/drawing/2014/main" id="{2D9002B0-3BA0-4FE1-8E04-A463BEC8CD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3594" y="649489"/>
            <a:ext cx="5188406" cy="3724280"/>
          </a:xfrm>
          <a:prstGeom prst="rect">
            <a:avLst/>
          </a:prstGeom>
        </p:spPr>
      </p:pic>
      <p:grpSp>
        <p:nvGrpSpPr>
          <p:cNvPr id="16" name="Groupe 15">
            <a:extLst>
              <a:ext uri="{FF2B5EF4-FFF2-40B4-BE49-F238E27FC236}">
                <a16:creationId xmlns:a16="http://schemas.microsoft.com/office/drawing/2014/main" id="{513A0AD6-3CB0-4F32-A1DB-FF078ABF7C89}"/>
              </a:ext>
            </a:extLst>
          </p:cNvPr>
          <p:cNvGrpSpPr/>
          <p:nvPr/>
        </p:nvGrpSpPr>
        <p:grpSpPr>
          <a:xfrm>
            <a:off x="144887" y="1642163"/>
            <a:ext cx="7003594" cy="4695501"/>
            <a:chOff x="0" y="1196972"/>
            <a:chExt cx="7003594" cy="4695501"/>
          </a:xfrm>
        </p:grpSpPr>
        <p:pic>
          <p:nvPicPr>
            <p:cNvPr id="17" name="Image 16">
              <a:extLst>
                <a:ext uri="{FF2B5EF4-FFF2-40B4-BE49-F238E27FC236}">
                  <a16:creationId xmlns:a16="http://schemas.microsoft.com/office/drawing/2014/main" id="{C6CAAA92-E1B0-40F8-9D6C-D2EEFAC41A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96972"/>
              <a:ext cx="7003594" cy="4695501"/>
            </a:xfrm>
            <a:prstGeom prst="rect">
              <a:avLst/>
            </a:prstGeom>
          </p:spPr>
        </p:pic>
        <p:sp>
          <p:nvSpPr>
            <p:cNvPr id="18" name="Rectangle à coins arrondis 16">
              <a:extLst>
                <a:ext uri="{FF2B5EF4-FFF2-40B4-BE49-F238E27FC236}">
                  <a16:creationId xmlns:a16="http://schemas.microsoft.com/office/drawing/2014/main" id="{EDF0B970-6125-4ED8-ABB6-B929DBB6A8ED}"/>
                </a:ext>
              </a:extLst>
            </p:cNvPr>
            <p:cNvSpPr/>
            <p:nvPr/>
          </p:nvSpPr>
          <p:spPr>
            <a:xfrm>
              <a:off x="1098721" y="185002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9" name="Rectangle à coins arrondis 16">
              <a:extLst>
                <a:ext uri="{FF2B5EF4-FFF2-40B4-BE49-F238E27FC236}">
                  <a16:creationId xmlns:a16="http://schemas.microsoft.com/office/drawing/2014/main" id="{801A0F36-F8A3-4212-BA29-D7083A08AAFC}"/>
                </a:ext>
              </a:extLst>
            </p:cNvPr>
            <p:cNvSpPr/>
            <p:nvPr/>
          </p:nvSpPr>
          <p:spPr>
            <a:xfrm>
              <a:off x="2000421" y="1744455"/>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0" name="Rectangle à coins arrondis 16">
              <a:extLst>
                <a:ext uri="{FF2B5EF4-FFF2-40B4-BE49-F238E27FC236}">
                  <a16:creationId xmlns:a16="http://schemas.microsoft.com/office/drawing/2014/main" id="{FF0BFE92-9AB4-435F-A5D8-04A38CFA24B0}"/>
                </a:ext>
              </a:extLst>
            </p:cNvPr>
            <p:cNvSpPr/>
            <p:nvPr/>
          </p:nvSpPr>
          <p:spPr>
            <a:xfrm>
              <a:off x="2909118" y="165202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3" name="Rectangle à coins arrondis 16">
              <a:extLst>
                <a:ext uri="{FF2B5EF4-FFF2-40B4-BE49-F238E27FC236}">
                  <a16:creationId xmlns:a16="http://schemas.microsoft.com/office/drawing/2014/main" id="{DBA2DEC4-98A7-4A2C-BE96-C380C2FDF77F}"/>
                </a:ext>
              </a:extLst>
            </p:cNvPr>
            <p:cNvSpPr/>
            <p:nvPr/>
          </p:nvSpPr>
          <p:spPr>
            <a:xfrm>
              <a:off x="3495142" y="182165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4" name="Rectangle à coins arrondis 16">
              <a:extLst>
                <a:ext uri="{FF2B5EF4-FFF2-40B4-BE49-F238E27FC236}">
                  <a16:creationId xmlns:a16="http://schemas.microsoft.com/office/drawing/2014/main" id="{369BEFD0-D627-4990-A448-B8755BE74D71}"/>
                </a:ext>
              </a:extLst>
            </p:cNvPr>
            <p:cNvSpPr/>
            <p:nvPr/>
          </p:nvSpPr>
          <p:spPr>
            <a:xfrm>
              <a:off x="4198842" y="186899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5" name="Rectangle à coins arrondis 16">
              <a:extLst>
                <a:ext uri="{FF2B5EF4-FFF2-40B4-BE49-F238E27FC236}">
                  <a16:creationId xmlns:a16="http://schemas.microsoft.com/office/drawing/2014/main" id="{13AF4B50-B345-4D15-8313-CB129352FAEF}"/>
                </a:ext>
              </a:extLst>
            </p:cNvPr>
            <p:cNvSpPr/>
            <p:nvPr/>
          </p:nvSpPr>
          <p:spPr>
            <a:xfrm>
              <a:off x="2541160" y="5496473"/>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6" name="Rectangle à coins arrondis 16">
              <a:extLst>
                <a:ext uri="{FF2B5EF4-FFF2-40B4-BE49-F238E27FC236}">
                  <a16:creationId xmlns:a16="http://schemas.microsoft.com/office/drawing/2014/main" id="{5308E5BA-C206-4C11-A7B1-1A9F92D18B37}"/>
                </a:ext>
              </a:extLst>
            </p:cNvPr>
            <p:cNvSpPr/>
            <p:nvPr/>
          </p:nvSpPr>
          <p:spPr>
            <a:xfrm>
              <a:off x="3693142" y="5496473"/>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7" name="Rectangle à coins arrondis 16">
              <a:extLst>
                <a:ext uri="{FF2B5EF4-FFF2-40B4-BE49-F238E27FC236}">
                  <a16:creationId xmlns:a16="http://schemas.microsoft.com/office/drawing/2014/main" id="{C823F6F0-566D-47E3-8A4A-FDA231C188E2}"/>
                </a:ext>
              </a:extLst>
            </p:cNvPr>
            <p:cNvSpPr/>
            <p:nvPr/>
          </p:nvSpPr>
          <p:spPr>
            <a:xfrm>
              <a:off x="4717980" y="5496473"/>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9" name="Rectangle à coins arrondis 16">
              <a:extLst>
                <a:ext uri="{FF2B5EF4-FFF2-40B4-BE49-F238E27FC236}">
                  <a16:creationId xmlns:a16="http://schemas.microsoft.com/office/drawing/2014/main" id="{4958BBC0-36B3-46F2-BB74-73351052D556}"/>
                </a:ext>
              </a:extLst>
            </p:cNvPr>
            <p:cNvSpPr/>
            <p:nvPr/>
          </p:nvSpPr>
          <p:spPr>
            <a:xfrm>
              <a:off x="5977206" y="546302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pic>
        <p:nvPicPr>
          <p:cNvPr id="30" name="Image 29">
            <a:extLst>
              <a:ext uri="{FF2B5EF4-FFF2-40B4-BE49-F238E27FC236}">
                <a16:creationId xmlns:a16="http://schemas.microsoft.com/office/drawing/2014/main" id="{DDD8636F-5C16-4213-91A7-5D01DD7D95B9}"/>
              </a:ext>
            </a:extLst>
          </p:cNvPr>
          <p:cNvPicPr>
            <a:picLocks noChangeAspect="1"/>
          </p:cNvPicPr>
          <p:nvPr/>
        </p:nvPicPr>
        <p:blipFill>
          <a:blip r:embed="rId8" cstate="print">
            <a:duotone>
              <a:srgbClr val="ED7D31">
                <a:shade val="45000"/>
                <a:satMod val="135000"/>
              </a:srgbClr>
              <a:prstClr val="white"/>
            </a:duotone>
            <a:extLst>
              <a:ext uri="{BEBA8EAE-BF5A-486C-A8C5-ECC9F3942E4B}">
                <a14:imgProps xmlns:a14="http://schemas.microsoft.com/office/drawing/2010/main">
                  <a14:imgLayer r:embed="rId9">
                    <a14:imgEffect>
                      <a14:backgroundRemoval t="10000" b="90000" l="10000" r="90000">
                        <a14:foregroundMark x1="51758" y1="79102" x2="50781" y2="67383"/>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7114062">
            <a:off x="1965778" y="1064217"/>
            <a:ext cx="1057429" cy="1057429"/>
          </a:xfrm>
          <a:prstGeom prst="rect">
            <a:avLst/>
          </a:prstGeom>
        </p:spPr>
      </p:pic>
      <p:sp>
        <p:nvSpPr>
          <p:cNvPr id="31" name="Rectangle 30">
            <a:extLst>
              <a:ext uri="{FF2B5EF4-FFF2-40B4-BE49-F238E27FC236}">
                <a16:creationId xmlns:a16="http://schemas.microsoft.com/office/drawing/2014/main" id="{3F44BC1E-17CC-4BD2-8611-4DCD6CCEBBC3}"/>
              </a:ext>
            </a:extLst>
          </p:cNvPr>
          <p:cNvSpPr/>
          <p:nvPr/>
        </p:nvSpPr>
        <p:spPr>
          <a:xfrm>
            <a:off x="4425346" y="2219802"/>
            <a:ext cx="246760" cy="584775"/>
          </a:xfrm>
          <a:prstGeom prst="rect">
            <a:avLst/>
          </a:prstGeom>
          <a:noFill/>
        </p:spPr>
        <p:txBody>
          <a:bodyPr wrap="square">
            <a:spAutoFit/>
          </a:bodyPr>
          <a:lstStyle/>
          <a:p>
            <a:pPr algn="ctr"/>
            <a:r>
              <a:rPr lang="fr-FR" sz="3200" b="1" spc="100" dirty="0">
                <a:solidFill>
                  <a:srgbClr val="FF0000"/>
                </a:solidFill>
                <a:latin typeface="Calibri" panose="020F0502020204030204" pitchFamily="34" charset="0"/>
                <a:ea typeface="Calibri" panose="020F0502020204030204" pitchFamily="34" charset="0"/>
              </a:rPr>
              <a:t>3</a:t>
            </a:r>
            <a:endParaRPr lang="fr-FR" sz="3200" b="1" dirty="0">
              <a:solidFill>
                <a:schemeClr val="accent2">
                  <a:lumMod val="50000"/>
                </a:schemeClr>
              </a:solidFill>
            </a:endParaRPr>
          </a:p>
        </p:txBody>
      </p:sp>
      <p:pic>
        <p:nvPicPr>
          <p:cNvPr id="32" name="Image 31">
            <a:extLst>
              <a:ext uri="{FF2B5EF4-FFF2-40B4-BE49-F238E27FC236}">
                <a16:creationId xmlns:a16="http://schemas.microsoft.com/office/drawing/2014/main" id="{C4193A6F-A23D-4E51-9777-5F19883B7F7C}"/>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7114062">
            <a:off x="1276302" y="1020292"/>
            <a:ext cx="1057429" cy="1057429"/>
          </a:xfrm>
          <a:prstGeom prst="rect">
            <a:avLst/>
          </a:prstGeom>
        </p:spPr>
      </p:pic>
      <p:sp>
        <p:nvSpPr>
          <p:cNvPr id="33" name="Rectangle 32">
            <a:extLst>
              <a:ext uri="{FF2B5EF4-FFF2-40B4-BE49-F238E27FC236}">
                <a16:creationId xmlns:a16="http://schemas.microsoft.com/office/drawing/2014/main" id="{EDC21965-AEF3-4062-AF5D-861B07142F5E}"/>
              </a:ext>
            </a:extLst>
          </p:cNvPr>
          <p:cNvSpPr/>
          <p:nvPr/>
        </p:nvSpPr>
        <p:spPr>
          <a:xfrm>
            <a:off x="3735870" y="2175877"/>
            <a:ext cx="246760" cy="584775"/>
          </a:xfrm>
          <a:prstGeom prst="rect">
            <a:avLst/>
          </a:prstGeom>
          <a:noFill/>
        </p:spPr>
        <p:txBody>
          <a:bodyPr wrap="square">
            <a:spAutoFit/>
          </a:bodyPr>
          <a:lstStyle/>
          <a:p>
            <a:pPr algn="ctr"/>
            <a:r>
              <a:rPr lang="fr-FR" sz="3200" b="1" spc="100" dirty="0">
                <a:solidFill>
                  <a:srgbClr val="FF0000"/>
                </a:solidFill>
                <a:latin typeface="Calibri" panose="020F0502020204030204" pitchFamily="34" charset="0"/>
                <a:ea typeface="Calibri" panose="020F0502020204030204" pitchFamily="34" charset="0"/>
              </a:rPr>
              <a:t>2</a:t>
            </a:r>
            <a:endParaRPr lang="fr-FR" sz="3200" b="1" dirty="0">
              <a:solidFill>
                <a:schemeClr val="accent2">
                  <a:lumMod val="50000"/>
                </a:schemeClr>
              </a:solidFill>
            </a:endParaRPr>
          </a:p>
        </p:txBody>
      </p:sp>
      <p:pic>
        <p:nvPicPr>
          <p:cNvPr id="34" name="Image 33">
            <a:extLst>
              <a:ext uri="{FF2B5EF4-FFF2-40B4-BE49-F238E27FC236}">
                <a16:creationId xmlns:a16="http://schemas.microsoft.com/office/drawing/2014/main" id="{9E032F2D-8293-40B9-A363-DD1589DAE817}"/>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7114062">
            <a:off x="681445" y="851331"/>
            <a:ext cx="1057429" cy="1057429"/>
          </a:xfrm>
          <a:prstGeom prst="rect">
            <a:avLst/>
          </a:prstGeom>
        </p:spPr>
      </p:pic>
      <p:sp>
        <p:nvSpPr>
          <p:cNvPr id="35" name="Rectangle 34">
            <a:extLst>
              <a:ext uri="{FF2B5EF4-FFF2-40B4-BE49-F238E27FC236}">
                <a16:creationId xmlns:a16="http://schemas.microsoft.com/office/drawing/2014/main" id="{D5CAE60B-F2ED-45E4-968B-D4DA446CCDF1}"/>
              </a:ext>
            </a:extLst>
          </p:cNvPr>
          <p:cNvSpPr/>
          <p:nvPr/>
        </p:nvSpPr>
        <p:spPr>
          <a:xfrm>
            <a:off x="3141013" y="2006916"/>
            <a:ext cx="246760" cy="584775"/>
          </a:xfrm>
          <a:prstGeom prst="rect">
            <a:avLst/>
          </a:prstGeom>
          <a:noFill/>
        </p:spPr>
        <p:txBody>
          <a:bodyPr wrap="square">
            <a:spAutoFit/>
          </a:bodyPr>
          <a:lstStyle/>
          <a:p>
            <a:pPr algn="ctr"/>
            <a:r>
              <a:rPr lang="fr-FR" sz="3200" b="1" spc="100" dirty="0">
                <a:solidFill>
                  <a:srgbClr val="FF0000"/>
                </a:solidFill>
                <a:latin typeface="Calibri" panose="020F0502020204030204" pitchFamily="34" charset="0"/>
                <a:ea typeface="Calibri" panose="020F0502020204030204" pitchFamily="34" charset="0"/>
              </a:rPr>
              <a:t>6</a:t>
            </a:r>
            <a:endParaRPr lang="fr-FR" sz="3200" b="1" dirty="0">
              <a:solidFill>
                <a:schemeClr val="accent2">
                  <a:lumMod val="50000"/>
                </a:schemeClr>
              </a:solidFill>
            </a:endParaRPr>
          </a:p>
        </p:txBody>
      </p:sp>
      <p:pic>
        <p:nvPicPr>
          <p:cNvPr id="36" name="Image 35">
            <a:extLst>
              <a:ext uri="{FF2B5EF4-FFF2-40B4-BE49-F238E27FC236}">
                <a16:creationId xmlns:a16="http://schemas.microsoft.com/office/drawing/2014/main" id="{8C2B4D2D-546B-4A37-8B3A-3C8C9629A862}"/>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7114062">
            <a:off x="-220280" y="927307"/>
            <a:ext cx="1057429" cy="1057429"/>
          </a:xfrm>
          <a:prstGeom prst="rect">
            <a:avLst/>
          </a:prstGeom>
        </p:spPr>
      </p:pic>
      <p:sp>
        <p:nvSpPr>
          <p:cNvPr id="37" name="Rectangle 36">
            <a:extLst>
              <a:ext uri="{FF2B5EF4-FFF2-40B4-BE49-F238E27FC236}">
                <a16:creationId xmlns:a16="http://schemas.microsoft.com/office/drawing/2014/main" id="{A556619C-EBB1-441F-90E7-4B9A1D8EE28F}"/>
              </a:ext>
            </a:extLst>
          </p:cNvPr>
          <p:cNvSpPr/>
          <p:nvPr/>
        </p:nvSpPr>
        <p:spPr>
          <a:xfrm>
            <a:off x="2239288" y="2082892"/>
            <a:ext cx="246760" cy="584775"/>
          </a:xfrm>
          <a:prstGeom prst="rect">
            <a:avLst/>
          </a:prstGeom>
          <a:noFill/>
        </p:spPr>
        <p:txBody>
          <a:bodyPr wrap="square">
            <a:spAutoFit/>
          </a:bodyPr>
          <a:lstStyle/>
          <a:p>
            <a:pPr algn="ctr"/>
            <a:r>
              <a:rPr lang="fr-FR" sz="3200" b="1" spc="100" dirty="0">
                <a:solidFill>
                  <a:srgbClr val="FF0000"/>
                </a:solidFill>
                <a:latin typeface="Calibri" panose="020F0502020204030204" pitchFamily="34" charset="0"/>
                <a:ea typeface="Calibri" panose="020F0502020204030204" pitchFamily="34" charset="0"/>
              </a:rPr>
              <a:t>7</a:t>
            </a:r>
            <a:endParaRPr lang="fr-FR" sz="3200" b="1" dirty="0">
              <a:solidFill>
                <a:schemeClr val="accent2">
                  <a:lumMod val="50000"/>
                </a:schemeClr>
              </a:solidFill>
            </a:endParaRPr>
          </a:p>
        </p:txBody>
      </p:sp>
      <p:pic>
        <p:nvPicPr>
          <p:cNvPr id="38" name="Image 37">
            <a:extLst>
              <a:ext uri="{FF2B5EF4-FFF2-40B4-BE49-F238E27FC236}">
                <a16:creationId xmlns:a16="http://schemas.microsoft.com/office/drawing/2014/main" id="{12CC43BE-1999-430F-A2A6-F96D774FC415}"/>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7114062">
            <a:off x="9013" y="1590468"/>
            <a:ext cx="1057429" cy="1057429"/>
          </a:xfrm>
          <a:prstGeom prst="rect">
            <a:avLst/>
          </a:prstGeom>
        </p:spPr>
      </p:pic>
      <p:sp>
        <p:nvSpPr>
          <p:cNvPr id="39" name="Rectangle 38">
            <a:extLst>
              <a:ext uri="{FF2B5EF4-FFF2-40B4-BE49-F238E27FC236}">
                <a16:creationId xmlns:a16="http://schemas.microsoft.com/office/drawing/2014/main" id="{9340DF14-54A2-40D8-9C8F-7EBA473D7DC1}"/>
              </a:ext>
            </a:extLst>
          </p:cNvPr>
          <p:cNvSpPr/>
          <p:nvPr/>
        </p:nvSpPr>
        <p:spPr>
          <a:xfrm>
            <a:off x="1342133" y="2200475"/>
            <a:ext cx="246760" cy="584775"/>
          </a:xfrm>
          <a:prstGeom prst="rect">
            <a:avLst/>
          </a:prstGeom>
          <a:noFill/>
        </p:spPr>
        <p:txBody>
          <a:bodyPr wrap="square">
            <a:spAutoFit/>
          </a:bodyPr>
          <a:lstStyle/>
          <a:p>
            <a:pPr algn="ctr"/>
            <a:r>
              <a:rPr lang="fr-FR" sz="3200" b="1" spc="100" dirty="0">
                <a:solidFill>
                  <a:srgbClr val="FF0000"/>
                </a:solidFill>
                <a:latin typeface="Calibri" panose="020F0502020204030204" pitchFamily="34" charset="0"/>
                <a:ea typeface="Calibri" panose="020F0502020204030204" pitchFamily="34" charset="0"/>
              </a:rPr>
              <a:t>8</a:t>
            </a:r>
            <a:endParaRPr lang="fr-FR" sz="3200" b="1" dirty="0">
              <a:solidFill>
                <a:schemeClr val="accent2">
                  <a:lumMod val="50000"/>
                </a:schemeClr>
              </a:solidFill>
            </a:endParaRPr>
          </a:p>
        </p:txBody>
      </p:sp>
      <p:pic>
        <p:nvPicPr>
          <p:cNvPr id="40" name="Image 39">
            <a:extLst>
              <a:ext uri="{FF2B5EF4-FFF2-40B4-BE49-F238E27FC236}">
                <a16:creationId xmlns:a16="http://schemas.microsoft.com/office/drawing/2014/main" id="{52AB2DD2-6B0A-4EA9-AFAE-5D3D0A80A82A}"/>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7114062">
            <a:off x="3753938" y="4658246"/>
            <a:ext cx="1057429" cy="1057429"/>
          </a:xfrm>
          <a:prstGeom prst="rect">
            <a:avLst/>
          </a:prstGeom>
        </p:spPr>
      </p:pic>
      <p:sp>
        <p:nvSpPr>
          <p:cNvPr id="41" name="Rectangle 40">
            <a:extLst>
              <a:ext uri="{FF2B5EF4-FFF2-40B4-BE49-F238E27FC236}">
                <a16:creationId xmlns:a16="http://schemas.microsoft.com/office/drawing/2014/main" id="{08FA376F-1CCB-407B-8F7B-7C3A389A0B8C}"/>
              </a:ext>
            </a:extLst>
          </p:cNvPr>
          <p:cNvSpPr/>
          <p:nvPr/>
        </p:nvSpPr>
        <p:spPr>
          <a:xfrm>
            <a:off x="6213506" y="5813831"/>
            <a:ext cx="246760" cy="584775"/>
          </a:xfrm>
          <a:prstGeom prst="rect">
            <a:avLst/>
          </a:prstGeom>
          <a:noFill/>
        </p:spPr>
        <p:txBody>
          <a:bodyPr wrap="square">
            <a:spAutoFit/>
          </a:bodyPr>
          <a:lstStyle/>
          <a:p>
            <a:pPr algn="ctr"/>
            <a:r>
              <a:rPr lang="fr-FR" sz="3200" b="1" spc="100" dirty="0">
                <a:solidFill>
                  <a:srgbClr val="FF0000"/>
                </a:solidFill>
                <a:latin typeface="Calibri" panose="020F0502020204030204" pitchFamily="34" charset="0"/>
                <a:ea typeface="Calibri" panose="020F0502020204030204" pitchFamily="34" charset="0"/>
              </a:rPr>
              <a:t>4</a:t>
            </a:r>
            <a:endParaRPr lang="fr-FR" sz="3200" b="1" dirty="0">
              <a:solidFill>
                <a:schemeClr val="accent2">
                  <a:lumMod val="50000"/>
                </a:schemeClr>
              </a:solidFill>
            </a:endParaRPr>
          </a:p>
        </p:txBody>
      </p:sp>
      <p:pic>
        <p:nvPicPr>
          <p:cNvPr id="42" name="Image 41">
            <a:extLst>
              <a:ext uri="{FF2B5EF4-FFF2-40B4-BE49-F238E27FC236}">
                <a16:creationId xmlns:a16="http://schemas.microsoft.com/office/drawing/2014/main" id="{3187D13D-1ABB-430E-B746-FA3F4D173523}"/>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7114062">
            <a:off x="2488619" y="4681276"/>
            <a:ext cx="1057429" cy="1057429"/>
          </a:xfrm>
          <a:prstGeom prst="rect">
            <a:avLst/>
          </a:prstGeom>
        </p:spPr>
      </p:pic>
      <p:sp>
        <p:nvSpPr>
          <p:cNvPr id="43" name="Rectangle 42">
            <a:extLst>
              <a:ext uri="{FF2B5EF4-FFF2-40B4-BE49-F238E27FC236}">
                <a16:creationId xmlns:a16="http://schemas.microsoft.com/office/drawing/2014/main" id="{EC11BD23-323B-4110-BB68-B86B7FD02CC9}"/>
              </a:ext>
            </a:extLst>
          </p:cNvPr>
          <p:cNvSpPr/>
          <p:nvPr/>
        </p:nvSpPr>
        <p:spPr>
          <a:xfrm>
            <a:off x="4948187" y="5836861"/>
            <a:ext cx="246760" cy="584775"/>
          </a:xfrm>
          <a:prstGeom prst="rect">
            <a:avLst/>
          </a:prstGeom>
          <a:noFill/>
        </p:spPr>
        <p:txBody>
          <a:bodyPr wrap="square">
            <a:spAutoFit/>
          </a:bodyPr>
          <a:lstStyle/>
          <a:p>
            <a:pPr algn="ctr"/>
            <a:r>
              <a:rPr lang="fr-FR" sz="3200" b="1" spc="100" dirty="0">
                <a:solidFill>
                  <a:srgbClr val="FF0000"/>
                </a:solidFill>
                <a:latin typeface="Calibri" panose="020F0502020204030204" pitchFamily="34" charset="0"/>
                <a:ea typeface="Calibri" panose="020F0502020204030204" pitchFamily="34" charset="0"/>
              </a:rPr>
              <a:t>5</a:t>
            </a:r>
            <a:endParaRPr lang="fr-FR" sz="3200" b="1" dirty="0">
              <a:solidFill>
                <a:schemeClr val="accent2">
                  <a:lumMod val="50000"/>
                </a:schemeClr>
              </a:solidFill>
            </a:endParaRPr>
          </a:p>
        </p:txBody>
      </p:sp>
      <p:pic>
        <p:nvPicPr>
          <p:cNvPr id="44" name="Image 43">
            <a:extLst>
              <a:ext uri="{FF2B5EF4-FFF2-40B4-BE49-F238E27FC236}">
                <a16:creationId xmlns:a16="http://schemas.microsoft.com/office/drawing/2014/main" id="{23658BDC-7476-4468-85F9-C2844D431444}"/>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7114062">
            <a:off x="1460403" y="4695775"/>
            <a:ext cx="1057429" cy="1057429"/>
          </a:xfrm>
          <a:prstGeom prst="rect">
            <a:avLst/>
          </a:prstGeom>
        </p:spPr>
      </p:pic>
      <p:sp>
        <p:nvSpPr>
          <p:cNvPr id="45" name="Rectangle 44">
            <a:extLst>
              <a:ext uri="{FF2B5EF4-FFF2-40B4-BE49-F238E27FC236}">
                <a16:creationId xmlns:a16="http://schemas.microsoft.com/office/drawing/2014/main" id="{D036B85B-2D38-4D24-B9A3-4F15539A9E24}"/>
              </a:ext>
            </a:extLst>
          </p:cNvPr>
          <p:cNvSpPr/>
          <p:nvPr/>
        </p:nvSpPr>
        <p:spPr>
          <a:xfrm>
            <a:off x="3919971" y="5851360"/>
            <a:ext cx="246760" cy="584775"/>
          </a:xfrm>
          <a:prstGeom prst="rect">
            <a:avLst/>
          </a:prstGeom>
          <a:noFill/>
        </p:spPr>
        <p:txBody>
          <a:bodyPr wrap="square">
            <a:spAutoFit/>
          </a:bodyPr>
          <a:lstStyle/>
          <a:p>
            <a:pPr algn="ctr"/>
            <a:r>
              <a:rPr lang="fr-FR" sz="3200" b="1" spc="100" dirty="0">
                <a:solidFill>
                  <a:srgbClr val="FF0000"/>
                </a:solidFill>
                <a:latin typeface="Calibri" panose="020F0502020204030204" pitchFamily="34" charset="0"/>
                <a:ea typeface="Calibri" panose="020F0502020204030204" pitchFamily="34" charset="0"/>
              </a:rPr>
              <a:t>5</a:t>
            </a:r>
            <a:endParaRPr lang="fr-FR" sz="3200" b="1" dirty="0">
              <a:solidFill>
                <a:schemeClr val="accent2">
                  <a:lumMod val="50000"/>
                </a:schemeClr>
              </a:solidFill>
            </a:endParaRPr>
          </a:p>
        </p:txBody>
      </p:sp>
      <p:pic>
        <p:nvPicPr>
          <p:cNvPr id="46" name="Image 45">
            <a:extLst>
              <a:ext uri="{FF2B5EF4-FFF2-40B4-BE49-F238E27FC236}">
                <a16:creationId xmlns:a16="http://schemas.microsoft.com/office/drawing/2014/main" id="{B5F7AC7F-E0F6-4CC2-8243-2416303A6636}"/>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7114062">
            <a:off x="317604" y="4695774"/>
            <a:ext cx="1057429" cy="1057429"/>
          </a:xfrm>
          <a:prstGeom prst="rect">
            <a:avLst/>
          </a:prstGeom>
        </p:spPr>
      </p:pic>
      <p:sp>
        <p:nvSpPr>
          <p:cNvPr id="47" name="Rectangle 46">
            <a:extLst>
              <a:ext uri="{FF2B5EF4-FFF2-40B4-BE49-F238E27FC236}">
                <a16:creationId xmlns:a16="http://schemas.microsoft.com/office/drawing/2014/main" id="{578D3C02-2468-4501-BBB2-2C3997E54271}"/>
              </a:ext>
            </a:extLst>
          </p:cNvPr>
          <p:cNvSpPr/>
          <p:nvPr/>
        </p:nvSpPr>
        <p:spPr>
          <a:xfrm>
            <a:off x="2777172" y="5851359"/>
            <a:ext cx="246760" cy="584775"/>
          </a:xfrm>
          <a:prstGeom prst="rect">
            <a:avLst/>
          </a:prstGeom>
          <a:noFill/>
        </p:spPr>
        <p:txBody>
          <a:bodyPr wrap="square">
            <a:spAutoFit/>
          </a:bodyPr>
          <a:lstStyle/>
          <a:p>
            <a:pPr algn="ctr"/>
            <a:r>
              <a:rPr lang="fr-FR" sz="3200" b="1" spc="100" dirty="0">
                <a:solidFill>
                  <a:srgbClr val="FF0000"/>
                </a:solidFill>
                <a:latin typeface="Calibri" panose="020F0502020204030204" pitchFamily="34" charset="0"/>
                <a:ea typeface="Calibri" panose="020F0502020204030204" pitchFamily="34" charset="0"/>
              </a:rPr>
              <a:t>1</a:t>
            </a:r>
            <a:endParaRPr lang="fr-FR" sz="3200" b="1" dirty="0">
              <a:solidFill>
                <a:schemeClr val="accent2">
                  <a:lumMod val="50000"/>
                </a:schemeClr>
              </a:solidFill>
            </a:endParaRPr>
          </a:p>
        </p:txBody>
      </p:sp>
      <p:pic>
        <p:nvPicPr>
          <p:cNvPr id="2" name="Image 1">
            <a:hlinkClick r:id="rId11" action="ppaction://hlinksldjump"/>
            <a:extLst>
              <a:ext uri="{FF2B5EF4-FFF2-40B4-BE49-F238E27FC236}">
                <a16:creationId xmlns:a16="http://schemas.microsoft.com/office/drawing/2014/main" id="{F17A6D35-F360-4721-8341-E295934BAC7B}"/>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69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255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0.00912 -0.01436 L 0.11771 0.09838 " pathEditMode="relative" rAng="0" ptsTypes="AA">
                                      <p:cBhvr>
                                        <p:cTn id="24" dur="2000" fill="hold"/>
                                        <p:tgtEl>
                                          <p:spTgt spid="30"/>
                                        </p:tgtEl>
                                        <p:attrNameLst>
                                          <p:attrName>ppt_x</p:attrName>
                                          <p:attrName>ppt_y</p:attrName>
                                        </p:attrNameLst>
                                      </p:cBhvr>
                                      <p:rCtr x="6341" y="5625"/>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10000"/>
                                  </p:iterate>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0.00912 -0.01436 L 0.11771 0.09838 " pathEditMode="relative" rAng="0" ptsTypes="AA">
                                      <p:cBhvr>
                                        <p:cTn id="40" dur="2000" fill="hold"/>
                                        <p:tgtEl>
                                          <p:spTgt spid="32"/>
                                        </p:tgtEl>
                                        <p:attrNameLst>
                                          <p:attrName>ppt_x</p:attrName>
                                          <p:attrName>ppt_y</p:attrName>
                                        </p:attrNameLst>
                                      </p:cBhvr>
                                      <p:rCtr x="6341" y="5625"/>
                                    </p:animMotion>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lt">
                                    <p:tmPct val="10000"/>
                                  </p:iterate>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2"/>
                                        </p:tgtEl>
                                      </p:cBhvr>
                                    </p:animEffect>
                                    <p:set>
                                      <p:cBhvr>
                                        <p:cTn id="50" dur="1" fill="hold">
                                          <p:stCondLst>
                                            <p:cond delay="499"/>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0.00912 -0.01435 L 0.11771 0.09838 " pathEditMode="relative" rAng="0" ptsTypes="AA">
                                      <p:cBhvr>
                                        <p:cTn id="56" dur="2000" fill="hold"/>
                                        <p:tgtEl>
                                          <p:spTgt spid="34"/>
                                        </p:tgtEl>
                                        <p:attrNameLst>
                                          <p:attrName>ppt_x</p:attrName>
                                          <p:attrName>ppt_y</p:attrName>
                                        </p:attrNameLst>
                                      </p:cBhvr>
                                      <p:rCtr x="6341" y="5625"/>
                                    </p:animMotion>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lt">
                                    <p:tmPct val="10000"/>
                                  </p:iterate>
                                  <p:childTnLst>
                                    <p:set>
                                      <p:cBhvr>
                                        <p:cTn id="60" dur="1" fill="hold">
                                          <p:stCondLst>
                                            <p:cond delay="0"/>
                                          </p:stCondLst>
                                        </p:cTn>
                                        <p:tgtEl>
                                          <p:spTgt spid="35"/>
                                        </p:tgtEl>
                                        <p:attrNameLst>
                                          <p:attrName>style.visibility</p:attrName>
                                        </p:attrNameLst>
                                      </p:cBhvr>
                                      <p:to>
                                        <p:strVal val="visible"/>
                                      </p:to>
                                    </p:set>
                                    <p:animEffect transition="in" filter="wipe(left)">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42" presetClass="path" presetSubtype="0" accel="50000" decel="50000" fill="hold" nodeType="withEffect">
                                  <p:stCondLst>
                                    <p:cond delay="0"/>
                                  </p:stCondLst>
                                  <p:childTnLst>
                                    <p:animMotion origin="layout" path="M -0.00911 -0.01435 L 0.11771 0.09838 " pathEditMode="relative" rAng="0" ptsTypes="AA">
                                      <p:cBhvr>
                                        <p:cTn id="72" dur="2000" fill="hold"/>
                                        <p:tgtEl>
                                          <p:spTgt spid="36"/>
                                        </p:tgtEl>
                                        <p:attrNameLst>
                                          <p:attrName>ppt_x</p:attrName>
                                          <p:attrName>ppt_y</p:attrName>
                                        </p:attrNameLst>
                                      </p:cBhvr>
                                      <p:rCtr x="6341" y="5625"/>
                                    </p:animMotion>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lt">
                                    <p:tmPct val="10000"/>
                                  </p:iterate>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36"/>
                                        </p:tgtEl>
                                      </p:cBhvr>
                                    </p:animEffect>
                                    <p:set>
                                      <p:cBhvr>
                                        <p:cTn id="82" dur="1" fill="hold">
                                          <p:stCondLst>
                                            <p:cond delay="499"/>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par>
                                <p:cTn id="87" presetID="42" presetClass="path" presetSubtype="0" accel="50000" decel="50000" fill="hold" nodeType="withEffect">
                                  <p:stCondLst>
                                    <p:cond delay="0"/>
                                  </p:stCondLst>
                                  <p:childTnLst>
                                    <p:animMotion origin="layout" path="M -0.00911 -0.01435 L 0.03073 0.02569 " pathEditMode="relative" rAng="0" ptsTypes="AA">
                                      <p:cBhvr>
                                        <p:cTn id="88" dur="2000" fill="hold"/>
                                        <p:tgtEl>
                                          <p:spTgt spid="38"/>
                                        </p:tgtEl>
                                        <p:attrNameLst>
                                          <p:attrName>ppt_x</p:attrName>
                                          <p:attrName>ppt_y</p:attrName>
                                        </p:attrNameLst>
                                      </p:cBhvr>
                                      <p:rCtr x="1992" y="1991"/>
                                    </p:animMotion>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iterate type="lt">
                                    <p:tmPct val="10000"/>
                                  </p:iterate>
                                  <p:childTnLst>
                                    <p:set>
                                      <p:cBhvr>
                                        <p:cTn id="92" dur="1" fill="hold">
                                          <p:stCondLst>
                                            <p:cond delay="0"/>
                                          </p:stCondLst>
                                        </p:cTn>
                                        <p:tgtEl>
                                          <p:spTgt spid="39"/>
                                        </p:tgtEl>
                                        <p:attrNameLst>
                                          <p:attrName>style.visibility</p:attrName>
                                        </p:attrNameLst>
                                      </p:cBhvr>
                                      <p:to>
                                        <p:strVal val="visible"/>
                                      </p:to>
                                    </p:set>
                                    <p:animEffect transition="in" filter="wipe(left)">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38"/>
                                        </p:tgtEl>
                                      </p:cBhvr>
                                    </p:animEffect>
                                    <p:set>
                                      <p:cBhvr>
                                        <p:cTn id="98" dur="1" fill="hold">
                                          <p:stCondLst>
                                            <p:cond delay="499"/>
                                          </p:stCondLst>
                                        </p:cTn>
                                        <p:tgtEl>
                                          <p:spTgt spid="3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par>
                                <p:cTn id="103" presetID="42" presetClass="path" presetSubtype="0" accel="50000" decel="50000" fill="hold" nodeType="withEffect">
                                  <p:stCondLst>
                                    <p:cond delay="0"/>
                                  </p:stCondLst>
                                  <p:childTnLst>
                                    <p:animMotion origin="layout" path="M -0.00911 -0.01435 L 0.11771 0.09838 " pathEditMode="relative" rAng="0" ptsTypes="AA">
                                      <p:cBhvr>
                                        <p:cTn id="104" dur="2000" fill="hold"/>
                                        <p:tgtEl>
                                          <p:spTgt spid="40"/>
                                        </p:tgtEl>
                                        <p:attrNameLst>
                                          <p:attrName>ppt_x</p:attrName>
                                          <p:attrName>ppt_y</p:attrName>
                                        </p:attrNameLst>
                                      </p:cBhvr>
                                      <p:rCtr x="6341" y="5625"/>
                                    </p:animMotion>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iterate type="lt">
                                    <p:tmPct val="10000"/>
                                  </p:iterate>
                                  <p:childTnLst>
                                    <p:set>
                                      <p:cBhvr>
                                        <p:cTn id="108" dur="1" fill="hold">
                                          <p:stCondLst>
                                            <p:cond delay="0"/>
                                          </p:stCondLst>
                                        </p:cTn>
                                        <p:tgtEl>
                                          <p:spTgt spid="41"/>
                                        </p:tgtEl>
                                        <p:attrNameLst>
                                          <p:attrName>style.visibility</p:attrName>
                                        </p:attrNameLst>
                                      </p:cBhvr>
                                      <p:to>
                                        <p:strVal val="visible"/>
                                      </p:to>
                                    </p:set>
                                    <p:animEffect transition="in" filter="wipe(left)">
                                      <p:cBhvr>
                                        <p:cTn id="109" dur="500"/>
                                        <p:tgtEl>
                                          <p:spTgt spid="41"/>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40"/>
                                        </p:tgtEl>
                                      </p:cBhvr>
                                    </p:animEffect>
                                    <p:set>
                                      <p:cBhvr>
                                        <p:cTn id="114" dur="1" fill="hold">
                                          <p:stCondLst>
                                            <p:cond delay="499"/>
                                          </p:stCondLst>
                                        </p:cTn>
                                        <p:tgtEl>
                                          <p:spTgt spid="4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42" presetClass="path" presetSubtype="0" accel="50000" decel="50000" fill="hold" nodeType="withEffect">
                                  <p:stCondLst>
                                    <p:cond delay="0"/>
                                  </p:stCondLst>
                                  <p:childTnLst>
                                    <p:animMotion origin="layout" path="M -0.00912 -0.01435 L 0.1177 0.09838 " pathEditMode="relative" rAng="0" ptsTypes="AA">
                                      <p:cBhvr>
                                        <p:cTn id="120" dur="2000" fill="hold"/>
                                        <p:tgtEl>
                                          <p:spTgt spid="42"/>
                                        </p:tgtEl>
                                        <p:attrNameLst>
                                          <p:attrName>ppt_x</p:attrName>
                                          <p:attrName>ppt_y</p:attrName>
                                        </p:attrNameLst>
                                      </p:cBhvr>
                                      <p:rCtr x="6341" y="5625"/>
                                    </p:animMotion>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iterate type="lt">
                                    <p:tmPct val="10000"/>
                                  </p:iterate>
                                  <p:childTnLst>
                                    <p:set>
                                      <p:cBhvr>
                                        <p:cTn id="124" dur="1" fill="hold">
                                          <p:stCondLst>
                                            <p:cond delay="0"/>
                                          </p:stCondLst>
                                        </p:cTn>
                                        <p:tgtEl>
                                          <p:spTgt spid="43"/>
                                        </p:tgtEl>
                                        <p:attrNameLst>
                                          <p:attrName>style.visibility</p:attrName>
                                        </p:attrNameLst>
                                      </p:cBhvr>
                                      <p:to>
                                        <p:strVal val="visible"/>
                                      </p:to>
                                    </p:set>
                                    <p:animEffect transition="in" filter="wipe(left)">
                                      <p:cBhvr>
                                        <p:cTn id="125" dur="500"/>
                                        <p:tgtEl>
                                          <p:spTgt spid="43"/>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42"/>
                                        </p:tgtEl>
                                      </p:cBhvr>
                                    </p:animEffect>
                                    <p:set>
                                      <p:cBhvr>
                                        <p:cTn id="130" dur="1" fill="hold">
                                          <p:stCondLst>
                                            <p:cond delay="499"/>
                                          </p:stCondLst>
                                        </p:cTn>
                                        <p:tgtEl>
                                          <p:spTgt spid="4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44"/>
                                        </p:tgtEl>
                                        <p:attrNameLst>
                                          <p:attrName>style.visibility</p:attrName>
                                        </p:attrNameLst>
                                      </p:cBhvr>
                                      <p:to>
                                        <p:strVal val="visible"/>
                                      </p:to>
                                    </p:set>
                                  </p:childTnLst>
                                </p:cTn>
                              </p:par>
                              <p:par>
                                <p:cTn id="135" presetID="42" presetClass="path" presetSubtype="0" accel="50000" decel="50000" fill="hold" nodeType="withEffect">
                                  <p:stCondLst>
                                    <p:cond delay="0"/>
                                  </p:stCondLst>
                                  <p:childTnLst>
                                    <p:animMotion origin="layout" path="M -0.00911 -0.01436 L 0.11771 0.09838 " pathEditMode="relative" rAng="0" ptsTypes="AA">
                                      <p:cBhvr>
                                        <p:cTn id="136" dur="2000" fill="hold"/>
                                        <p:tgtEl>
                                          <p:spTgt spid="44"/>
                                        </p:tgtEl>
                                        <p:attrNameLst>
                                          <p:attrName>ppt_x</p:attrName>
                                          <p:attrName>ppt_y</p:attrName>
                                        </p:attrNameLst>
                                      </p:cBhvr>
                                      <p:rCtr x="6341" y="5625"/>
                                    </p:animMotion>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iterate type="lt">
                                    <p:tmPct val="10000"/>
                                  </p:iterate>
                                  <p:childTnLst>
                                    <p:set>
                                      <p:cBhvr>
                                        <p:cTn id="140" dur="1" fill="hold">
                                          <p:stCondLst>
                                            <p:cond delay="0"/>
                                          </p:stCondLst>
                                        </p:cTn>
                                        <p:tgtEl>
                                          <p:spTgt spid="45"/>
                                        </p:tgtEl>
                                        <p:attrNameLst>
                                          <p:attrName>style.visibility</p:attrName>
                                        </p:attrNameLst>
                                      </p:cBhvr>
                                      <p:to>
                                        <p:strVal val="visible"/>
                                      </p:to>
                                    </p:set>
                                    <p:animEffect transition="in" filter="wipe(left)">
                                      <p:cBhvr>
                                        <p:cTn id="141" dur="500"/>
                                        <p:tgtEl>
                                          <p:spTgt spid="45"/>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44"/>
                                        </p:tgtEl>
                                      </p:cBhvr>
                                    </p:animEffect>
                                    <p:set>
                                      <p:cBhvr>
                                        <p:cTn id="146" dur="1" fill="hold">
                                          <p:stCondLst>
                                            <p:cond delay="499"/>
                                          </p:stCondLst>
                                        </p:cTn>
                                        <p:tgtEl>
                                          <p:spTgt spid="44"/>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46"/>
                                        </p:tgtEl>
                                        <p:attrNameLst>
                                          <p:attrName>style.visibility</p:attrName>
                                        </p:attrNameLst>
                                      </p:cBhvr>
                                      <p:to>
                                        <p:strVal val="visible"/>
                                      </p:to>
                                    </p:set>
                                  </p:childTnLst>
                                </p:cTn>
                              </p:par>
                              <p:par>
                                <p:cTn id="151" presetID="42" presetClass="path" presetSubtype="0" accel="50000" decel="50000" fill="hold" nodeType="withEffect">
                                  <p:stCondLst>
                                    <p:cond delay="0"/>
                                  </p:stCondLst>
                                  <p:childTnLst>
                                    <p:animMotion origin="layout" path="M -0.00911 -0.01436 L 0.11771 0.09838 " pathEditMode="relative" rAng="0" ptsTypes="AA">
                                      <p:cBhvr>
                                        <p:cTn id="152" dur="2000" fill="hold"/>
                                        <p:tgtEl>
                                          <p:spTgt spid="46"/>
                                        </p:tgtEl>
                                        <p:attrNameLst>
                                          <p:attrName>ppt_x</p:attrName>
                                          <p:attrName>ppt_y</p:attrName>
                                        </p:attrNameLst>
                                      </p:cBhvr>
                                      <p:rCtr x="6341" y="5625"/>
                                    </p:animMotion>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iterate type="lt">
                                    <p:tmPct val="10000"/>
                                  </p:iterate>
                                  <p:childTnLst>
                                    <p:set>
                                      <p:cBhvr>
                                        <p:cTn id="156" dur="1" fill="hold">
                                          <p:stCondLst>
                                            <p:cond delay="0"/>
                                          </p:stCondLst>
                                        </p:cTn>
                                        <p:tgtEl>
                                          <p:spTgt spid="47"/>
                                        </p:tgtEl>
                                        <p:attrNameLst>
                                          <p:attrName>style.visibility</p:attrName>
                                        </p:attrNameLst>
                                      </p:cBhvr>
                                      <p:to>
                                        <p:strVal val="visible"/>
                                      </p:to>
                                    </p:set>
                                    <p:animEffect transition="in" filter="wipe(left)">
                                      <p:cBhvr>
                                        <p:cTn id="157" dur="500"/>
                                        <p:tgtEl>
                                          <p:spTgt spid="47"/>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nodeType="clickEffect">
                                  <p:stCondLst>
                                    <p:cond delay="0"/>
                                  </p:stCondLst>
                                  <p:childTnLst>
                                    <p:animEffect transition="out" filter="fade">
                                      <p:cBhvr>
                                        <p:cTn id="161" dur="500"/>
                                        <p:tgtEl>
                                          <p:spTgt spid="46"/>
                                        </p:tgtEl>
                                      </p:cBhvr>
                                    </p:animEffect>
                                    <p:set>
                                      <p:cBhvr>
                                        <p:cTn id="16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p:bldP spid="33" grpId="0"/>
      <p:bldP spid="35" grpId="0"/>
      <p:bldP spid="37" grpId="0"/>
      <p:bldP spid="39" grpId="0"/>
      <p:bldP spid="41" grpId="0"/>
      <p:bldP spid="43" grpId="0"/>
      <p:bldP spid="45" grpId="0"/>
      <p:bldP spid="4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811B375-6A64-492A-93F3-7C3AF3CB0668}"/>
              </a:ext>
            </a:extLst>
          </p:cNvPr>
          <p:cNvSpPr/>
          <p:nvPr/>
        </p:nvSpPr>
        <p:spPr>
          <a:xfrm>
            <a:off x="3840478" y="642278"/>
            <a:ext cx="3713089"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0ED32E54-35E3-4980-9D0A-3CB1E0641560}"/>
              </a:ext>
            </a:extLst>
          </p:cNvPr>
          <p:cNvGrpSpPr/>
          <p:nvPr/>
        </p:nvGrpSpPr>
        <p:grpSpPr>
          <a:xfrm>
            <a:off x="322575" y="227929"/>
            <a:ext cx="9710928" cy="6266525"/>
            <a:chOff x="393613" y="-23505"/>
            <a:chExt cx="9710928" cy="6266525"/>
          </a:xfrm>
        </p:grpSpPr>
        <p:sp>
          <p:nvSpPr>
            <p:cNvPr id="15" name="Rectangle 14">
              <a:extLst>
                <a:ext uri="{FF2B5EF4-FFF2-40B4-BE49-F238E27FC236}">
                  <a16:creationId xmlns:a16="http://schemas.microsoft.com/office/drawing/2014/main" id="{8DBEE81C-AF79-4911-8845-028989F67E2B}"/>
                </a:ext>
              </a:extLst>
            </p:cNvPr>
            <p:cNvSpPr/>
            <p:nvPr/>
          </p:nvSpPr>
          <p:spPr>
            <a:xfrm>
              <a:off x="3146394" y="-23505"/>
              <a:ext cx="5379254" cy="600164"/>
            </a:xfrm>
            <a:prstGeom prst="rect">
              <a:avLst/>
            </a:prstGeom>
          </p:spPr>
          <p:txBody>
            <a:bodyPr wrap="square">
              <a:spAutoFit/>
            </a:bodyPr>
            <a:lstStyle/>
            <a:p>
              <a:pPr algn="ctr"/>
              <a:r>
                <a:rPr lang="fr-FR" sz="1600" i="1" spc="-5" dirty="0">
                  <a:solidFill>
                    <a:srgbClr val="2E74B5"/>
                  </a:solidFill>
                  <a:ea typeface="Times New Roman" panose="02020603050405020304" pitchFamily="18" charset="0"/>
                </a:rPr>
                <a:t>Leçon 02 :</a:t>
              </a:r>
              <a:r>
                <a:rPr lang="fr-FR" sz="1400" dirty="0">
                  <a:solidFill>
                    <a:prstClr val="black"/>
                  </a:solidFill>
                  <a:latin typeface="Arial" panose="020B0604020202020204" pitchFamily="34" charset="0"/>
                  <a:ea typeface="Times New Roman" panose="02020603050405020304" pitchFamily="18" charset="0"/>
                </a:rPr>
                <a:t> </a:t>
              </a:r>
              <a:r>
                <a:rPr lang="fr-FR" sz="2400" b="1" u="sng" dirty="0">
                  <a:solidFill>
                    <a:srgbClr val="2E74B5"/>
                  </a:solidFill>
                  <a:ea typeface="Times New Roman" panose="02020603050405020304" pitchFamily="18" charset="0"/>
                </a:rPr>
                <a:t>Le Dessin d'Ensemble</a:t>
              </a:r>
              <a:r>
                <a:rPr lang="fr-FR" sz="2400" b="1" dirty="0">
                  <a:solidFill>
                    <a:prstClr val="black"/>
                  </a:solidFill>
                  <a:latin typeface="Times New Roman" panose="02020603050405020304" pitchFamily="18" charset="0"/>
                  <a:ea typeface="Times New Roman" panose="02020603050405020304" pitchFamily="18" charset="0"/>
                </a:rPr>
                <a:t>   </a:t>
              </a:r>
              <a:endParaRPr lang="fr-FR" sz="2400" dirty="0">
                <a:solidFill>
                  <a:prstClr val="black"/>
                </a:solidFill>
                <a:latin typeface="Times New Roman" panose="02020603050405020304" pitchFamily="18" charset="0"/>
                <a:ea typeface="Times New Roman" panose="02020603050405020304" pitchFamily="18" charset="0"/>
              </a:endParaRPr>
            </a:p>
            <a:p>
              <a:pPr indent="1530350">
                <a:tabLst>
                  <a:tab pos="660400" algn="l"/>
                </a:tabLst>
              </a:pPr>
              <a:r>
                <a:rPr lang="fr-FR" sz="900" i="1" spc="-5" dirty="0">
                  <a:solidFill>
                    <a:prstClr val="black"/>
                  </a:solidFill>
                  <a:ea typeface="Calibri" panose="020F0502020204030204" pitchFamily="34" charset="0"/>
                  <a:cs typeface="Calibri" panose="020F0502020204030204" pitchFamily="34" charset="0"/>
                </a:rPr>
                <a:t> </a:t>
              </a:r>
              <a:endParaRPr lang="fr-FR" sz="2400" dirty="0">
                <a:solidFill>
                  <a:prstClr val="black"/>
                </a:solidFill>
                <a:latin typeface="Times New Roman" panose="02020603050405020304" pitchFamily="18" charset="0"/>
                <a:ea typeface="Times New Roman" panose="02020603050405020304" pitchFamily="18" charset="0"/>
              </a:endParaRPr>
            </a:p>
          </p:txBody>
        </p:sp>
        <p:grpSp>
          <p:nvGrpSpPr>
            <p:cNvPr id="16" name="Groupe 15">
              <a:extLst>
                <a:ext uri="{FF2B5EF4-FFF2-40B4-BE49-F238E27FC236}">
                  <a16:creationId xmlns:a16="http://schemas.microsoft.com/office/drawing/2014/main" id="{8813A082-D880-4E2D-A0DE-8FB76276E6E5}"/>
                </a:ext>
              </a:extLst>
            </p:cNvPr>
            <p:cNvGrpSpPr/>
            <p:nvPr/>
          </p:nvGrpSpPr>
          <p:grpSpPr>
            <a:xfrm>
              <a:off x="393613" y="54859"/>
              <a:ext cx="9710928" cy="6188161"/>
              <a:chOff x="393613" y="54859"/>
              <a:chExt cx="9710928" cy="6188161"/>
            </a:xfrm>
          </p:grpSpPr>
          <p:sp>
            <p:nvSpPr>
              <p:cNvPr id="48" name="Rectangle : coins arrondis 47">
                <a:extLst>
                  <a:ext uri="{FF2B5EF4-FFF2-40B4-BE49-F238E27FC236}">
                    <a16:creationId xmlns:a16="http://schemas.microsoft.com/office/drawing/2014/main" id="{246371B9-13B1-498E-BC5E-88E059D99291}"/>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49" name="Image 48">
                <a:extLst>
                  <a:ext uri="{FF2B5EF4-FFF2-40B4-BE49-F238E27FC236}">
                    <a16:creationId xmlns:a16="http://schemas.microsoft.com/office/drawing/2014/main" id="{B7764681-38E3-4ED1-BFF2-96C232EBA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17" name="Image 16">
              <a:extLst>
                <a:ext uri="{FF2B5EF4-FFF2-40B4-BE49-F238E27FC236}">
                  <a16:creationId xmlns:a16="http://schemas.microsoft.com/office/drawing/2014/main" id="{16C6DA7C-65AB-4E1F-9B37-6EE58B02FE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sp>
          <p:nvSpPr>
            <p:cNvPr id="18" name="Forme libre : forme 17">
              <a:extLst>
                <a:ext uri="{FF2B5EF4-FFF2-40B4-BE49-F238E27FC236}">
                  <a16:creationId xmlns:a16="http://schemas.microsoft.com/office/drawing/2014/main" id="{08B5CEA0-8854-4771-A24F-C2273FC256A6}"/>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 forme 18">
              <a:extLst>
                <a:ext uri="{FF2B5EF4-FFF2-40B4-BE49-F238E27FC236}">
                  <a16:creationId xmlns:a16="http://schemas.microsoft.com/office/drawing/2014/main" id="{44D77C9E-C8B6-4672-B84B-0D4A602E9661}"/>
                </a:ext>
              </a:extLst>
            </p:cNvPr>
            <p:cNvSpPr/>
            <p:nvPr/>
          </p:nvSpPr>
          <p:spPr>
            <a:xfrm>
              <a:off x="4004187" y="4136923"/>
              <a:ext cx="884903" cy="103238"/>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 forme 19">
              <a:extLst>
                <a:ext uri="{FF2B5EF4-FFF2-40B4-BE49-F238E27FC236}">
                  <a16:creationId xmlns:a16="http://schemas.microsoft.com/office/drawing/2014/main" id="{B5B72CFD-8194-4F1C-8C67-FFEF2F2E71CF}"/>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6BF8ED04-35B3-49EC-ABA7-18BF5ED1E20B}"/>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Arc 23">
              <a:extLst>
                <a:ext uri="{FF2B5EF4-FFF2-40B4-BE49-F238E27FC236}">
                  <a16:creationId xmlns:a16="http://schemas.microsoft.com/office/drawing/2014/main" id="{4CC61B99-1C4B-4EDD-B2F0-12CA5C878AA5}"/>
                </a:ext>
              </a:extLst>
            </p:cNvPr>
            <p:cNvSpPr/>
            <p:nvPr/>
          </p:nvSpPr>
          <p:spPr>
            <a:xfrm flipH="1">
              <a:off x="8343654" y="3782960"/>
              <a:ext cx="288000" cy="288000"/>
            </a:xfrm>
            <a:prstGeom prst="arc">
              <a:avLst>
                <a:gd name="adj1" fmla="val 16200000"/>
                <a:gd name="adj2" fmla="val 11272071"/>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16">
              <a:extLst>
                <a:ext uri="{FF2B5EF4-FFF2-40B4-BE49-F238E27FC236}">
                  <a16:creationId xmlns:a16="http://schemas.microsoft.com/office/drawing/2014/main" id="{49248995-52B6-406D-B432-04E2F4EBBFFA}"/>
                </a:ext>
              </a:extLst>
            </p:cNvPr>
            <p:cNvSpPr/>
            <p:nvPr/>
          </p:nvSpPr>
          <p:spPr>
            <a:xfrm>
              <a:off x="5250396" y="1466344"/>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26" name="Rectangle à coins arrondis 16">
              <a:extLst>
                <a:ext uri="{FF2B5EF4-FFF2-40B4-BE49-F238E27FC236}">
                  <a16:creationId xmlns:a16="http://schemas.microsoft.com/office/drawing/2014/main" id="{9ECFBD8C-1513-4029-866A-D054C5E2391B}"/>
                </a:ext>
              </a:extLst>
            </p:cNvPr>
            <p:cNvSpPr/>
            <p:nvPr/>
          </p:nvSpPr>
          <p:spPr>
            <a:xfrm>
              <a:off x="1678933" y="1451411"/>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2</a:t>
              </a:r>
            </a:p>
          </p:txBody>
        </p:sp>
        <p:grpSp>
          <p:nvGrpSpPr>
            <p:cNvPr id="27" name="Groupe 26">
              <a:extLst>
                <a:ext uri="{FF2B5EF4-FFF2-40B4-BE49-F238E27FC236}">
                  <a16:creationId xmlns:a16="http://schemas.microsoft.com/office/drawing/2014/main" id="{0EFC98EA-7D09-4337-BF8D-C2C9DFEE0DC7}"/>
                </a:ext>
              </a:extLst>
            </p:cNvPr>
            <p:cNvGrpSpPr/>
            <p:nvPr/>
          </p:nvGrpSpPr>
          <p:grpSpPr>
            <a:xfrm>
              <a:off x="2208246" y="2208273"/>
              <a:ext cx="4784225" cy="2400487"/>
              <a:chOff x="2208246" y="2208273"/>
              <a:chExt cx="4784225" cy="2400487"/>
            </a:xfrm>
          </p:grpSpPr>
          <p:sp>
            <p:nvSpPr>
              <p:cNvPr id="40" name="Forme libre : forme 39">
                <a:extLst>
                  <a:ext uri="{FF2B5EF4-FFF2-40B4-BE49-F238E27FC236}">
                    <a16:creationId xmlns:a16="http://schemas.microsoft.com/office/drawing/2014/main" id="{B630BE97-18F2-447B-A097-AF13CC902BBD}"/>
                  </a:ext>
                </a:extLst>
              </p:cNvPr>
              <p:cNvSpPr/>
              <p:nvPr/>
            </p:nvSpPr>
            <p:spPr>
              <a:xfrm>
                <a:off x="2210183" y="4374416"/>
                <a:ext cx="128659" cy="234344"/>
              </a:xfrm>
              <a:custGeom>
                <a:avLst/>
                <a:gdLst>
                  <a:gd name="connsiteX0" fmla="*/ 0 w 128659"/>
                  <a:gd name="connsiteY0" fmla="*/ 0 h 234344"/>
                  <a:gd name="connsiteX1" fmla="*/ 4595 w 128659"/>
                  <a:gd name="connsiteY1" fmla="*/ 234344 h 234344"/>
                  <a:gd name="connsiteX2" fmla="*/ 105684 w 128659"/>
                  <a:gd name="connsiteY2" fmla="*/ 229749 h 234344"/>
                  <a:gd name="connsiteX3" fmla="*/ 110279 w 128659"/>
                  <a:gd name="connsiteY3" fmla="*/ 18380 h 234344"/>
                  <a:gd name="connsiteX4" fmla="*/ 128659 w 128659"/>
                  <a:gd name="connsiteY4" fmla="*/ 0 h 234344"/>
                  <a:gd name="connsiteX5" fmla="*/ 0 w 128659"/>
                  <a:gd name="connsiteY5" fmla="*/ 0 h 2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9" h="234344">
                    <a:moveTo>
                      <a:pt x="0" y="0"/>
                    </a:moveTo>
                    <a:cubicBezTo>
                      <a:pt x="1532" y="78115"/>
                      <a:pt x="3063" y="156229"/>
                      <a:pt x="4595" y="234344"/>
                    </a:cubicBezTo>
                    <a:lnTo>
                      <a:pt x="105684" y="229749"/>
                    </a:lnTo>
                    <a:cubicBezTo>
                      <a:pt x="107216" y="159293"/>
                      <a:pt x="108747" y="88836"/>
                      <a:pt x="110279" y="18380"/>
                    </a:cubicBezTo>
                    <a:lnTo>
                      <a:pt x="128659" y="0"/>
                    </a:lnTo>
                    <a:lnTo>
                      <a:pt x="0"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64B7A7FD-E7EB-44A0-8F22-0848F397E264}"/>
                  </a:ext>
                </a:extLst>
              </p:cNvPr>
              <p:cNvSpPr/>
              <p:nvPr/>
            </p:nvSpPr>
            <p:spPr>
              <a:xfrm>
                <a:off x="2366412" y="3539389"/>
                <a:ext cx="158020" cy="73013"/>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 forme 41">
                <a:extLst>
                  <a:ext uri="{FF2B5EF4-FFF2-40B4-BE49-F238E27FC236}">
                    <a16:creationId xmlns:a16="http://schemas.microsoft.com/office/drawing/2014/main" id="{388B555D-54F9-44F1-B6A2-9A4A566B091F}"/>
                  </a:ext>
                </a:extLst>
              </p:cNvPr>
              <p:cNvSpPr/>
              <p:nvPr/>
            </p:nvSpPr>
            <p:spPr>
              <a:xfrm>
                <a:off x="2353559" y="4279769"/>
                <a:ext cx="185394" cy="91126"/>
              </a:xfrm>
              <a:custGeom>
                <a:avLst/>
                <a:gdLst>
                  <a:gd name="connsiteX0" fmla="*/ 0 w 185394"/>
                  <a:gd name="connsiteY0" fmla="*/ 0 h 91126"/>
                  <a:gd name="connsiteX1" fmla="*/ 3142 w 185394"/>
                  <a:gd name="connsiteY1" fmla="*/ 91126 h 91126"/>
                  <a:gd name="connsiteX2" fmla="*/ 47134 w 185394"/>
                  <a:gd name="connsiteY2" fmla="*/ 31423 h 91126"/>
                  <a:gd name="connsiteX3" fmla="*/ 113121 w 185394"/>
                  <a:gd name="connsiteY3" fmla="*/ 28280 h 91126"/>
                  <a:gd name="connsiteX4" fmla="*/ 169682 w 185394"/>
                  <a:gd name="connsiteY4" fmla="*/ 78557 h 91126"/>
                  <a:gd name="connsiteX5" fmla="*/ 185394 w 185394"/>
                  <a:gd name="connsiteY5" fmla="*/ 81699 h 91126"/>
                  <a:gd name="connsiteX6" fmla="*/ 179109 w 185394"/>
                  <a:gd name="connsiteY6" fmla="*/ 12569 h 91126"/>
                  <a:gd name="connsiteX7" fmla="*/ 0 w 185394"/>
                  <a:gd name="connsiteY7" fmla="*/ 0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4" h="91126">
                    <a:moveTo>
                      <a:pt x="0" y="0"/>
                    </a:moveTo>
                    <a:lnTo>
                      <a:pt x="3142" y="91126"/>
                    </a:lnTo>
                    <a:lnTo>
                      <a:pt x="47134" y="31423"/>
                    </a:lnTo>
                    <a:lnTo>
                      <a:pt x="113121" y="28280"/>
                    </a:lnTo>
                    <a:lnTo>
                      <a:pt x="169682" y="78557"/>
                    </a:lnTo>
                    <a:lnTo>
                      <a:pt x="185394" y="81699"/>
                    </a:lnTo>
                    <a:lnTo>
                      <a:pt x="179109" y="12569"/>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3" name="Groupe 42">
                <a:extLst>
                  <a:ext uri="{FF2B5EF4-FFF2-40B4-BE49-F238E27FC236}">
                    <a16:creationId xmlns:a16="http://schemas.microsoft.com/office/drawing/2014/main" id="{E6DAF3B5-49FB-41D9-9334-5CDB26B710CA}"/>
                  </a:ext>
                </a:extLst>
              </p:cNvPr>
              <p:cNvGrpSpPr/>
              <p:nvPr/>
            </p:nvGrpSpPr>
            <p:grpSpPr>
              <a:xfrm>
                <a:off x="2208246" y="2208273"/>
                <a:ext cx="4784225" cy="2395892"/>
                <a:chOff x="2208246" y="2208273"/>
                <a:chExt cx="4784225" cy="2395892"/>
              </a:xfrm>
            </p:grpSpPr>
            <p:sp>
              <p:nvSpPr>
                <p:cNvPr id="44" name="Forme libre : forme 43">
                  <a:extLst>
                    <a:ext uri="{FF2B5EF4-FFF2-40B4-BE49-F238E27FC236}">
                      <a16:creationId xmlns:a16="http://schemas.microsoft.com/office/drawing/2014/main" id="{CC26AD10-109E-4265-87FC-15A970B95346}"/>
                    </a:ext>
                  </a:extLst>
                </p:cNvPr>
                <p:cNvSpPr/>
                <p:nvPr/>
              </p:nvSpPr>
              <p:spPr>
                <a:xfrm>
                  <a:off x="2208246" y="2208273"/>
                  <a:ext cx="889517" cy="1574687"/>
                </a:xfrm>
                <a:custGeom>
                  <a:avLst/>
                  <a:gdLst>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24947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04800 h 1548881"/>
                    <a:gd name="connsiteX9" fmla="*/ 601557 w 881476"/>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13529 h 1548881"/>
                    <a:gd name="connsiteX9" fmla="*/ 601557 w 881476"/>
                    <a:gd name="connsiteY9" fmla="*/ 0 h 1548881"/>
                    <a:gd name="connsiteX0" fmla="*/ 592761 w 872680"/>
                    <a:gd name="connsiteY0" fmla="*/ 0 h 1548881"/>
                    <a:gd name="connsiteX1" fmla="*/ 810476 w 872680"/>
                    <a:gd name="connsiteY1" fmla="*/ 12441 h 1548881"/>
                    <a:gd name="connsiteX2" fmla="*/ 808653 w 872680"/>
                    <a:gd name="connsiteY2" fmla="*/ 1316218 h 1548881"/>
                    <a:gd name="connsiteX3" fmla="*/ 866459 w 872680"/>
                    <a:gd name="connsiteY3" fmla="*/ 1311854 h 1548881"/>
                    <a:gd name="connsiteX4" fmla="*/ 872680 w 872680"/>
                    <a:gd name="connsiteY4" fmla="*/ 1536441 h 1548881"/>
                    <a:gd name="connsiteX5" fmla="*/ 474574 w 872680"/>
                    <a:gd name="connsiteY5" fmla="*/ 1548881 h 1548881"/>
                    <a:gd name="connsiteX6" fmla="*/ 474574 w 872680"/>
                    <a:gd name="connsiteY6" fmla="*/ 1293845 h 1548881"/>
                    <a:gd name="connsiteX7" fmla="*/ 0 w 872680"/>
                    <a:gd name="connsiteY7" fmla="*/ 1286319 h 1548881"/>
                    <a:gd name="connsiteX8" fmla="*/ 8043 w 872680"/>
                    <a:gd name="connsiteY8" fmla="*/ 313529 h 1548881"/>
                    <a:gd name="connsiteX9" fmla="*/ 592761 w 872680"/>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12441 w 877078"/>
                    <a:gd name="connsiteY8" fmla="*/ 313529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8042 w 877078"/>
                    <a:gd name="connsiteY8" fmla="*/ 313529 h 1548881"/>
                    <a:gd name="connsiteX9" fmla="*/ 597159 w 877078"/>
                    <a:gd name="connsiteY9" fmla="*/ 0 h 1548881"/>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8972 w 877078"/>
                    <a:gd name="connsiteY6" fmla="*/ 1281404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0176 w 877078"/>
                    <a:gd name="connsiteY6" fmla="*/ 1285768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40804"/>
                    <a:gd name="connsiteX1" fmla="*/ 814874 w 877078"/>
                    <a:gd name="connsiteY1" fmla="*/ 0 h 1540804"/>
                    <a:gd name="connsiteX2" fmla="*/ 813051 w 877078"/>
                    <a:gd name="connsiteY2" fmla="*/ 1303777 h 1540804"/>
                    <a:gd name="connsiteX3" fmla="*/ 870857 w 877078"/>
                    <a:gd name="connsiteY3" fmla="*/ 1299413 h 1540804"/>
                    <a:gd name="connsiteX4" fmla="*/ 877078 w 877078"/>
                    <a:gd name="connsiteY4" fmla="*/ 1524000 h 1540804"/>
                    <a:gd name="connsiteX5" fmla="*/ 470176 w 877078"/>
                    <a:gd name="connsiteY5" fmla="*/ 1540804 h 1540804"/>
                    <a:gd name="connsiteX6" fmla="*/ 470176 w 877078"/>
                    <a:gd name="connsiteY6" fmla="*/ 1285768 h 1540804"/>
                    <a:gd name="connsiteX7" fmla="*/ 0 w 877078"/>
                    <a:gd name="connsiteY7" fmla="*/ 1282607 h 1540804"/>
                    <a:gd name="connsiteX8" fmla="*/ 8042 w 877078"/>
                    <a:gd name="connsiteY8" fmla="*/ 301088 h 1540804"/>
                    <a:gd name="connsiteX9" fmla="*/ 597159 w 877078"/>
                    <a:gd name="connsiteY9" fmla="*/ 5017 h 15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78" h="1540804">
                      <a:moveTo>
                        <a:pt x="597159" y="5017"/>
                      </a:moveTo>
                      <a:lnTo>
                        <a:pt x="814874" y="0"/>
                      </a:lnTo>
                      <a:cubicBezTo>
                        <a:pt x="812800" y="437502"/>
                        <a:pt x="815125" y="866275"/>
                        <a:pt x="813051" y="1303777"/>
                      </a:cubicBezTo>
                      <a:lnTo>
                        <a:pt x="870857" y="1299413"/>
                      </a:lnTo>
                      <a:lnTo>
                        <a:pt x="877078" y="1524000"/>
                      </a:lnTo>
                      <a:lnTo>
                        <a:pt x="470176" y="1540804"/>
                      </a:lnTo>
                      <a:lnTo>
                        <a:pt x="470176" y="1285768"/>
                      </a:lnTo>
                      <a:lnTo>
                        <a:pt x="0" y="1282607"/>
                      </a:lnTo>
                      <a:cubicBezTo>
                        <a:pt x="2681" y="955434"/>
                        <a:pt x="5361" y="628261"/>
                        <a:pt x="8042" y="301088"/>
                      </a:cubicBezTo>
                      <a:lnTo>
                        <a:pt x="597159" y="5017"/>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orme libre : forme 44">
                  <a:extLst>
                    <a:ext uri="{FF2B5EF4-FFF2-40B4-BE49-F238E27FC236}">
                      <a16:creationId xmlns:a16="http://schemas.microsoft.com/office/drawing/2014/main" id="{DD3623CF-C16A-47CD-AAB7-C20BBB87927A}"/>
                    </a:ext>
                  </a:extLst>
                </p:cNvPr>
                <p:cNvSpPr/>
                <p:nvPr/>
              </p:nvSpPr>
              <p:spPr>
                <a:xfrm>
                  <a:off x="2563996" y="4130882"/>
                  <a:ext cx="528422" cy="473283"/>
                </a:xfrm>
                <a:custGeom>
                  <a:avLst/>
                  <a:gdLst>
                    <a:gd name="connsiteX0" fmla="*/ 528422 w 528422"/>
                    <a:gd name="connsiteY0" fmla="*/ 0 h 473283"/>
                    <a:gd name="connsiteX1" fmla="*/ 523827 w 528422"/>
                    <a:gd name="connsiteY1" fmla="*/ 473283 h 473283"/>
                    <a:gd name="connsiteX2" fmla="*/ 0 w 528422"/>
                    <a:gd name="connsiteY2" fmla="*/ 473283 h 473283"/>
                    <a:gd name="connsiteX3" fmla="*/ 0 w 528422"/>
                    <a:gd name="connsiteY3" fmla="*/ 248129 h 473283"/>
                    <a:gd name="connsiteX4" fmla="*/ 128659 w 528422"/>
                    <a:gd name="connsiteY4" fmla="*/ 243534 h 473283"/>
                    <a:gd name="connsiteX5" fmla="*/ 124064 w 528422"/>
                    <a:gd name="connsiteY5" fmla="*/ 4595 h 473283"/>
                    <a:gd name="connsiteX6" fmla="*/ 528422 w 528422"/>
                    <a:gd name="connsiteY6" fmla="*/ 0 h 4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22" h="473283">
                      <a:moveTo>
                        <a:pt x="528422" y="0"/>
                      </a:moveTo>
                      <a:cubicBezTo>
                        <a:pt x="526890" y="157761"/>
                        <a:pt x="525359" y="315522"/>
                        <a:pt x="523827" y="473283"/>
                      </a:cubicBezTo>
                      <a:lnTo>
                        <a:pt x="0" y="473283"/>
                      </a:lnTo>
                      <a:lnTo>
                        <a:pt x="0" y="248129"/>
                      </a:lnTo>
                      <a:lnTo>
                        <a:pt x="128659" y="243534"/>
                      </a:lnTo>
                      <a:cubicBezTo>
                        <a:pt x="127127" y="163888"/>
                        <a:pt x="125596" y="84241"/>
                        <a:pt x="124064" y="4595"/>
                      </a:cubicBezTo>
                      <a:lnTo>
                        <a:pt x="528422"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 forme 45">
                  <a:extLst>
                    <a:ext uri="{FF2B5EF4-FFF2-40B4-BE49-F238E27FC236}">
                      <a16:creationId xmlns:a16="http://schemas.microsoft.com/office/drawing/2014/main" id="{19256E34-01A7-4D97-98CD-7026132A6F1C}"/>
                    </a:ext>
                  </a:extLst>
                </p:cNvPr>
                <p:cNvSpPr/>
                <p:nvPr/>
              </p:nvSpPr>
              <p:spPr>
                <a:xfrm>
                  <a:off x="3108960" y="3700631"/>
                  <a:ext cx="887506" cy="69924"/>
                </a:xfrm>
                <a:custGeom>
                  <a:avLst/>
                  <a:gdLst>
                    <a:gd name="connsiteX0" fmla="*/ 0 w 887506"/>
                    <a:gd name="connsiteY0" fmla="*/ 0 h 69924"/>
                    <a:gd name="connsiteX1" fmla="*/ 5379 w 887506"/>
                    <a:gd name="connsiteY1" fmla="*/ 69924 h 69924"/>
                    <a:gd name="connsiteX2" fmla="*/ 887506 w 887506"/>
                    <a:gd name="connsiteY2" fmla="*/ 64545 h 69924"/>
                    <a:gd name="connsiteX3" fmla="*/ 887506 w 887506"/>
                    <a:gd name="connsiteY3" fmla="*/ 16136 h 69924"/>
                    <a:gd name="connsiteX4" fmla="*/ 0 w 887506"/>
                    <a:gd name="connsiteY4" fmla="*/ 0 h 6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69924">
                      <a:moveTo>
                        <a:pt x="0" y="0"/>
                      </a:moveTo>
                      <a:lnTo>
                        <a:pt x="5379" y="69924"/>
                      </a:lnTo>
                      <a:lnTo>
                        <a:pt x="887506" y="64545"/>
                      </a:lnTo>
                      <a:lnTo>
                        <a:pt x="887506" y="16136"/>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 forme 46">
                  <a:extLst>
                    <a:ext uri="{FF2B5EF4-FFF2-40B4-BE49-F238E27FC236}">
                      <a16:creationId xmlns:a16="http://schemas.microsoft.com/office/drawing/2014/main" id="{300941C7-8209-4D29-9CBF-3EF43F1C4882}"/>
                    </a:ext>
                  </a:extLst>
                </p:cNvPr>
                <p:cNvSpPr/>
                <p:nvPr/>
              </p:nvSpPr>
              <p:spPr>
                <a:xfrm>
                  <a:off x="3103581" y="3695252"/>
                  <a:ext cx="3888890" cy="898263"/>
                </a:xfrm>
                <a:custGeom>
                  <a:avLst/>
                  <a:gdLst>
                    <a:gd name="connsiteX0" fmla="*/ 0 w 3888890"/>
                    <a:gd name="connsiteY0" fmla="*/ 441063 h 898263"/>
                    <a:gd name="connsiteX1" fmla="*/ 5379 w 3888890"/>
                    <a:gd name="connsiteY1" fmla="*/ 898263 h 898263"/>
                    <a:gd name="connsiteX2" fmla="*/ 3888890 w 3888890"/>
                    <a:gd name="connsiteY2" fmla="*/ 898263 h 898263"/>
                    <a:gd name="connsiteX3" fmla="*/ 3872753 w 3888890"/>
                    <a:gd name="connsiteY3" fmla="*/ 0 h 898263"/>
                    <a:gd name="connsiteX4" fmla="*/ 1796527 w 3888890"/>
                    <a:gd name="connsiteY4" fmla="*/ 10757 h 898263"/>
                    <a:gd name="connsiteX5" fmla="*/ 1801906 w 3888890"/>
                    <a:gd name="connsiteY5" fmla="*/ 80682 h 898263"/>
                    <a:gd name="connsiteX6" fmla="*/ 3490857 w 3888890"/>
                    <a:gd name="connsiteY6" fmla="*/ 59167 h 898263"/>
                    <a:gd name="connsiteX7" fmla="*/ 3523130 w 3888890"/>
                    <a:gd name="connsiteY7" fmla="*/ 107576 h 898263"/>
                    <a:gd name="connsiteX8" fmla="*/ 3533887 w 3888890"/>
                    <a:gd name="connsiteY8" fmla="*/ 398033 h 898263"/>
                    <a:gd name="connsiteX9" fmla="*/ 3496235 w 3888890"/>
                    <a:gd name="connsiteY9" fmla="*/ 441063 h 898263"/>
                    <a:gd name="connsiteX10" fmla="*/ 1785770 w 3888890"/>
                    <a:gd name="connsiteY10" fmla="*/ 441063 h 898263"/>
                    <a:gd name="connsiteX11" fmla="*/ 1796527 w 3888890"/>
                    <a:gd name="connsiteY11" fmla="*/ 742277 h 898263"/>
                    <a:gd name="connsiteX12" fmla="*/ 1511450 w 3888890"/>
                    <a:gd name="connsiteY12" fmla="*/ 747656 h 898263"/>
                    <a:gd name="connsiteX13" fmla="*/ 1506071 w 3888890"/>
                    <a:gd name="connsiteY13" fmla="*/ 785308 h 898263"/>
                    <a:gd name="connsiteX14" fmla="*/ 1489934 w 3888890"/>
                    <a:gd name="connsiteY14" fmla="*/ 849854 h 898263"/>
                    <a:gd name="connsiteX15" fmla="*/ 1188720 w 3888890"/>
                    <a:gd name="connsiteY15" fmla="*/ 855233 h 898263"/>
                    <a:gd name="connsiteX16" fmla="*/ 1177963 w 3888890"/>
                    <a:gd name="connsiteY16" fmla="*/ 790687 h 898263"/>
                    <a:gd name="connsiteX17" fmla="*/ 1177963 w 3888890"/>
                    <a:gd name="connsiteY17" fmla="*/ 742277 h 898263"/>
                    <a:gd name="connsiteX18" fmla="*/ 898264 w 3888890"/>
                    <a:gd name="connsiteY18" fmla="*/ 731520 h 898263"/>
                    <a:gd name="connsiteX19" fmla="*/ 887506 w 3888890"/>
                    <a:gd name="connsiteY19" fmla="*/ 392654 h 898263"/>
                    <a:gd name="connsiteX20" fmla="*/ 887506 w 3888890"/>
                    <a:gd name="connsiteY20" fmla="*/ 435684 h 898263"/>
                    <a:gd name="connsiteX21" fmla="*/ 0 w 3888890"/>
                    <a:gd name="connsiteY21" fmla="*/ 441063 h 89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8890" h="898263">
                      <a:moveTo>
                        <a:pt x="0" y="441063"/>
                      </a:moveTo>
                      <a:lnTo>
                        <a:pt x="5379" y="898263"/>
                      </a:lnTo>
                      <a:lnTo>
                        <a:pt x="3888890" y="898263"/>
                      </a:lnTo>
                      <a:lnTo>
                        <a:pt x="3872753" y="0"/>
                      </a:lnTo>
                      <a:lnTo>
                        <a:pt x="1796527" y="10757"/>
                      </a:lnTo>
                      <a:lnTo>
                        <a:pt x="1801906" y="80682"/>
                      </a:lnTo>
                      <a:lnTo>
                        <a:pt x="3490857" y="59167"/>
                      </a:lnTo>
                      <a:lnTo>
                        <a:pt x="3523130" y="107576"/>
                      </a:lnTo>
                      <a:lnTo>
                        <a:pt x="3533887" y="398033"/>
                      </a:lnTo>
                      <a:lnTo>
                        <a:pt x="3496235" y="441063"/>
                      </a:lnTo>
                      <a:lnTo>
                        <a:pt x="1785770" y="441063"/>
                      </a:lnTo>
                      <a:lnTo>
                        <a:pt x="1796527" y="742277"/>
                      </a:lnTo>
                      <a:lnTo>
                        <a:pt x="1511450" y="747656"/>
                      </a:lnTo>
                      <a:lnTo>
                        <a:pt x="1506071" y="785308"/>
                      </a:lnTo>
                      <a:lnTo>
                        <a:pt x="1489934" y="849854"/>
                      </a:lnTo>
                      <a:lnTo>
                        <a:pt x="1188720" y="855233"/>
                      </a:lnTo>
                      <a:lnTo>
                        <a:pt x="1177963" y="790687"/>
                      </a:lnTo>
                      <a:lnTo>
                        <a:pt x="1177963" y="742277"/>
                      </a:lnTo>
                      <a:lnTo>
                        <a:pt x="898264" y="731520"/>
                      </a:lnTo>
                      <a:lnTo>
                        <a:pt x="887506" y="392654"/>
                      </a:lnTo>
                      <a:lnTo>
                        <a:pt x="887506" y="435684"/>
                      </a:lnTo>
                      <a:lnTo>
                        <a:pt x="0" y="441063"/>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9" name="Forme libre : forme 28">
              <a:extLst>
                <a:ext uri="{FF2B5EF4-FFF2-40B4-BE49-F238E27FC236}">
                  <a16:creationId xmlns:a16="http://schemas.microsoft.com/office/drawing/2014/main" id="{C4372C9B-144D-4272-A0CC-08597DB981AB}"/>
                </a:ext>
              </a:extLst>
            </p:cNvPr>
            <p:cNvSpPr/>
            <p:nvPr/>
          </p:nvSpPr>
          <p:spPr>
            <a:xfrm>
              <a:off x="7302250" y="3689349"/>
              <a:ext cx="2379480" cy="883423"/>
            </a:xfrm>
            <a:custGeom>
              <a:avLst/>
              <a:gdLst>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827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55850 w 2368550"/>
                <a:gd name="connsiteY3" fmla="*/ 635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698500 w 2355850"/>
                <a:gd name="connsiteY26" fmla="*/ 5207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334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27050 h 901700"/>
                <a:gd name="connsiteX27" fmla="*/ 704850 w 2355850"/>
                <a:gd name="connsiteY27" fmla="*/ 0 h 901700"/>
                <a:gd name="connsiteX28" fmla="*/ 0 w 235585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30250 w 2362200"/>
                <a:gd name="connsiteY21" fmla="*/ 831850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305 w 2356155"/>
                <a:gd name="connsiteY0" fmla="*/ 0 h 901700"/>
                <a:gd name="connsiteX1" fmla="*/ 5775 w 2356155"/>
                <a:gd name="connsiteY1" fmla="*/ 883423 h 901700"/>
                <a:gd name="connsiteX2" fmla="*/ 2349805 w 2356155"/>
                <a:gd name="connsiteY2" fmla="*/ 901700 h 901700"/>
                <a:gd name="connsiteX3" fmla="*/ 2356155 w 2356155"/>
                <a:gd name="connsiteY3" fmla="*/ 6350 h 901700"/>
                <a:gd name="connsiteX4" fmla="*/ 1661595 w 2356155"/>
                <a:gd name="connsiteY4" fmla="*/ 7123 h 901700"/>
                <a:gd name="connsiteX5" fmla="*/ 1658535 w 2356155"/>
                <a:gd name="connsiteY5" fmla="*/ 543726 h 901700"/>
                <a:gd name="connsiteX6" fmla="*/ 1892605 w 2356155"/>
                <a:gd name="connsiteY6" fmla="*/ 533400 h 901700"/>
                <a:gd name="connsiteX7" fmla="*/ 1894785 w 2356155"/>
                <a:gd name="connsiteY7" fmla="*/ 728648 h 901700"/>
                <a:gd name="connsiteX8" fmla="*/ 1677585 w 2356155"/>
                <a:gd name="connsiteY8" fmla="*/ 724673 h 901700"/>
                <a:gd name="connsiteX9" fmla="*/ 1668824 w 2356155"/>
                <a:gd name="connsiteY9" fmla="*/ 800100 h 901700"/>
                <a:gd name="connsiteX10" fmla="*/ 1657655 w 2356155"/>
                <a:gd name="connsiteY10" fmla="*/ 838200 h 901700"/>
                <a:gd name="connsiteX11" fmla="*/ 1359205 w 2356155"/>
                <a:gd name="connsiteY11" fmla="*/ 844550 h 901700"/>
                <a:gd name="connsiteX12" fmla="*/ 1340155 w 2356155"/>
                <a:gd name="connsiteY12" fmla="*/ 800100 h 901700"/>
                <a:gd name="connsiteX13" fmla="*/ 1346505 w 2356155"/>
                <a:gd name="connsiteY13" fmla="*/ 730250 h 901700"/>
                <a:gd name="connsiteX14" fmla="*/ 1022655 w 2356155"/>
                <a:gd name="connsiteY14" fmla="*/ 730250 h 901700"/>
                <a:gd name="connsiteX15" fmla="*/ 1022655 w 2356155"/>
                <a:gd name="connsiteY15" fmla="*/ 787400 h 901700"/>
                <a:gd name="connsiteX16" fmla="*/ 1011485 w 2356155"/>
                <a:gd name="connsiteY16" fmla="*/ 846924 h 901700"/>
                <a:gd name="connsiteX17" fmla="*/ 889305 w 2356155"/>
                <a:gd name="connsiteY17" fmla="*/ 844550 h 901700"/>
                <a:gd name="connsiteX18" fmla="*/ 886014 w 2356155"/>
                <a:gd name="connsiteY18" fmla="*/ 774700 h 901700"/>
                <a:gd name="connsiteX19" fmla="*/ 838505 w 2356155"/>
                <a:gd name="connsiteY19" fmla="*/ 768350 h 901700"/>
                <a:gd name="connsiteX20" fmla="*/ 838505 w 2356155"/>
                <a:gd name="connsiteY20" fmla="*/ 831850 h 901700"/>
                <a:gd name="connsiteX21" fmla="*/ 704504 w 2356155"/>
                <a:gd name="connsiteY21" fmla="*/ 843776 h 901700"/>
                <a:gd name="connsiteX22" fmla="*/ 698805 w 2356155"/>
                <a:gd name="connsiteY22" fmla="*/ 806450 h 901700"/>
                <a:gd name="connsiteX23" fmla="*/ 686105 w 2356155"/>
                <a:gd name="connsiteY23" fmla="*/ 723900 h 901700"/>
                <a:gd name="connsiteX24" fmla="*/ 476555 w 2356155"/>
                <a:gd name="connsiteY24" fmla="*/ 730250 h 901700"/>
                <a:gd name="connsiteX25" fmla="*/ 470205 w 2356155"/>
                <a:gd name="connsiteY25" fmla="*/ 533400 h 901700"/>
                <a:gd name="connsiteX26" fmla="*/ 705155 w 2356155"/>
                <a:gd name="connsiteY26" fmla="*/ 527050 h 901700"/>
                <a:gd name="connsiteX27" fmla="*/ 705155 w 2356155"/>
                <a:gd name="connsiteY27" fmla="*/ 0 h 901700"/>
                <a:gd name="connsiteX28" fmla="*/ 305 w 2356155"/>
                <a:gd name="connsiteY28" fmla="*/ 0 h 901700"/>
                <a:gd name="connsiteX0" fmla="*/ 305 w 2358161"/>
                <a:gd name="connsiteY0" fmla="*/ 0 h 897724"/>
                <a:gd name="connsiteX1" fmla="*/ 5775 w 2358161"/>
                <a:gd name="connsiteY1" fmla="*/ 883423 h 897724"/>
                <a:gd name="connsiteX2" fmla="*/ 2357686 w 2358161"/>
                <a:gd name="connsiteY2" fmla="*/ 897724 h 897724"/>
                <a:gd name="connsiteX3" fmla="*/ 2356155 w 2358161"/>
                <a:gd name="connsiteY3" fmla="*/ 6350 h 897724"/>
                <a:gd name="connsiteX4" fmla="*/ 1661595 w 2358161"/>
                <a:gd name="connsiteY4" fmla="*/ 7123 h 897724"/>
                <a:gd name="connsiteX5" fmla="*/ 1658535 w 2358161"/>
                <a:gd name="connsiteY5" fmla="*/ 543726 h 897724"/>
                <a:gd name="connsiteX6" fmla="*/ 1892605 w 2358161"/>
                <a:gd name="connsiteY6" fmla="*/ 533400 h 897724"/>
                <a:gd name="connsiteX7" fmla="*/ 1894785 w 2358161"/>
                <a:gd name="connsiteY7" fmla="*/ 728648 h 897724"/>
                <a:gd name="connsiteX8" fmla="*/ 1677585 w 2358161"/>
                <a:gd name="connsiteY8" fmla="*/ 724673 h 897724"/>
                <a:gd name="connsiteX9" fmla="*/ 1668824 w 2358161"/>
                <a:gd name="connsiteY9" fmla="*/ 800100 h 897724"/>
                <a:gd name="connsiteX10" fmla="*/ 1657655 w 2358161"/>
                <a:gd name="connsiteY10" fmla="*/ 838200 h 897724"/>
                <a:gd name="connsiteX11" fmla="*/ 1359205 w 2358161"/>
                <a:gd name="connsiteY11" fmla="*/ 844550 h 897724"/>
                <a:gd name="connsiteX12" fmla="*/ 1340155 w 2358161"/>
                <a:gd name="connsiteY12" fmla="*/ 800100 h 897724"/>
                <a:gd name="connsiteX13" fmla="*/ 1346505 w 2358161"/>
                <a:gd name="connsiteY13" fmla="*/ 730250 h 897724"/>
                <a:gd name="connsiteX14" fmla="*/ 1022655 w 2358161"/>
                <a:gd name="connsiteY14" fmla="*/ 730250 h 897724"/>
                <a:gd name="connsiteX15" fmla="*/ 1022655 w 2358161"/>
                <a:gd name="connsiteY15" fmla="*/ 787400 h 897724"/>
                <a:gd name="connsiteX16" fmla="*/ 1011485 w 2358161"/>
                <a:gd name="connsiteY16" fmla="*/ 846924 h 897724"/>
                <a:gd name="connsiteX17" fmla="*/ 889305 w 2358161"/>
                <a:gd name="connsiteY17" fmla="*/ 844550 h 897724"/>
                <a:gd name="connsiteX18" fmla="*/ 886014 w 2358161"/>
                <a:gd name="connsiteY18" fmla="*/ 774700 h 897724"/>
                <a:gd name="connsiteX19" fmla="*/ 838505 w 2358161"/>
                <a:gd name="connsiteY19" fmla="*/ 768350 h 897724"/>
                <a:gd name="connsiteX20" fmla="*/ 838505 w 2358161"/>
                <a:gd name="connsiteY20" fmla="*/ 831850 h 897724"/>
                <a:gd name="connsiteX21" fmla="*/ 704504 w 2358161"/>
                <a:gd name="connsiteY21" fmla="*/ 843776 h 897724"/>
                <a:gd name="connsiteX22" fmla="*/ 698805 w 2358161"/>
                <a:gd name="connsiteY22" fmla="*/ 806450 h 897724"/>
                <a:gd name="connsiteX23" fmla="*/ 686105 w 2358161"/>
                <a:gd name="connsiteY23" fmla="*/ 723900 h 897724"/>
                <a:gd name="connsiteX24" fmla="*/ 476555 w 2358161"/>
                <a:gd name="connsiteY24" fmla="*/ 730250 h 897724"/>
                <a:gd name="connsiteX25" fmla="*/ 470205 w 2358161"/>
                <a:gd name="connsiteY25" fmla="*/ 533400 h 897724"/>
                <a:gd name="connsiteX26" fmla="*/ 705155 w 2358161"/>
                <a:gd name="connsiteY26" fmla="*/ 527050 h 897724"/>
                <a:gd name="connsiteX27" fmla="*/ 705155 w 2358161"/>
                <a:gd name="connsiteY27" fmla="*/ 0 h 897724"/>
                <a:gd name="connsiteX28" fmla="*/ 305 w 2358161"/>
                <a:gd name="connsiteY28" fmla="*/ 0 h 897724"/>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8161" h="883423">
                  <a:moveTo>
                    <a:pt x="305" y="0"/>
                  </a:moveTo>
                  <a:cubicBezTo>
                    <a:pt x="-1812" y="298450"/>
                    <a:pt x="7892" y="584973"/>
                    <a:pt x="5775" y="883423"/>
                  </a:cubicBezTo>
                  <a:lnTo>
                    <a:pt x="2357686" y="881821"/>
                  </a:lnTo>
                  <a:cubicBezTo>
                    <a:pt x="2359803" y="583371"/>
                    <a:pt x="2354038" y="304800"/>
                    <a:pt x="2356155" y="6350"/>
                  </a:cubicBezTo>
                  <a:lnTo>
                    <a:pt x="1661595" y="7123"/>
                  </a:lnTo>
                  <a:cubicBezTo>
                    <a:pt x="1660575" y="185991"/>
                    <a:pt x="1659555" y="368834"/>
                    <a:pt x="1658535" y="543726"/>
                  </a:cubicBezTo>
                  <a:lnTo>
                    <a:pt x="1892605" y="533400"/>
                  </a:lnTo>
                  <a:cubicBezTo>
                    <a:pt x="1893332" y="598483"/>
                    <a:pt x="1894058" y="663565"/>
                    <a:pt x="1894785" y="728648"/>
                  </a:cubicBezTo>
                  <a:lnTo>
                    <a:pt x="1677585" y="724673"/>
                  </a:lnTo>
                  <a:cubicBezTo>
                    <a:pt x="1677292" y="749815"/>
                    <a:pt x="1669117" y="774958"/>
                    <a:pt x="1668824" y="800100"/>
                  </a:cubicBezTo>
                  <a:lnTo>
                    <a:pt x="1657655" y="838200"/>
                  </a:lnTo>
                  <a:lnTo>
                    <a:pt x="1359205" y="844550"/>
                  </a:lnTo>
                  <a:lnTo>
                    <a:pt x="1340155" y="800100"/>
                  </a:lnTo>
                  <a:lnTo>
                    <a:pt x="1346505" y="730250"/>
                  </a:lnTo>
                  <a:lnTo>
                    <a:pt x="1022655" y="730250"/>
                  </a:lnTo>
                  <a:lnTo>
                    <a:pt x="1022655" y="787400"/>
                  </a:lnTo>
                  <a:lnTo>
                    <a:pt x="1011485" y="846924"/>
                  </a:lnTo>
                  <a:lnTo>
                    <a:pt x="889305" y="844550"/>
                  </a:lnTo>
                  <a:lnTo>
                    <a:pt x="886014" y="774700"/>
                  </a:lnTo>
                  <a:lnTo>
                    <a:pt x="838505" y="768350"/>
                  </a:lnTo>
                  <a:lnTo>
                    <a:pt x="838505" y="831850"/>
                  </a:lnTo>
                  <a:lnTo>
                    <a:pt x="704504" y="843776"/>
                  </a:lnTo>
                  <a:lnTo>
                    <a:pt x="698805" y="806450"/>
                  </a:lnTo>
                  <a:lnTo>
                    <a:pt x="686105" y="723900"/>
                  </a:lnTo>
                  <a:lnTo>
                    <a:pt x="476555" y="730250"/>
                  </a:lnTo>
                  <a:lnTo>
                    <a:pt x="470205" y="533400"/>
                  </a:lnTo>
                  <a:lnTo>
                    <a:pt x="705155" y="527050"/>
                  </a:lnTo>
                  <a:cubicBezTo>
                    <a:pt x="707272" y="353483"/>
                    <a:pt x="703038" y="173567"/>
                    <a:pt x="705155" y="0"/>
                  </a:cubicBezTo>
                  <a:lnTo>
                    <a:pt x="305"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à coins arrondis 16">
              <a:extLst>
                <a:ext uri="{FF2B5EF4-FFF2-40B4-BE49-F238E27FC236}">
                  <a16:creationId xmlns:a16="http://schemas.microsoft.com/office/drawing/2014/main" id="{1D0C8475-78D4-40C7-AF43-B4BF931B2BB0}"/>
                </a:ext>
              </a:extLst>
            </p:cNvPr>
            <p:cNvSpPr/>
            <p:nvPr/>
          </p:nvSpPr>
          <p:spPr>
            <a:xfrm>
              <a:off x="6272121" y="148031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6</a:t>
              </a:r>
            </a:p>
          </p:txBody>
        </p:sp>
        <p:sp>
          <p:nvSpPr>
            <p:cNvPr id="31" name="Forme libre : forme 30">
              <a:extLst>
                <a:ext uri="{FF2B5EF4-FFF2-40B4-BE49-F238E27FC236}">
                  <a16:creationId xmlns:a16="http://schemas.microsoft.com/office/drawing/2014/main" id="{EE66A05F-145F-4D83-83C5-E1F64A8EE2A3}"/>
                </a:ext>
              </a:extLst>
            </p:cNvPr>
            <p:cNvSpPr/>
            <p:nvPr/>
          </p:nvSpPr>
          <p:spPr>
            <a:xfrm>
              <a:off x="1847461" y="3769567"/>
              <a:ext cx="4795935" cy="360784"/>
            </a:xfrm>
            <a:custGeom>
              <a:avLst/>
              <a:gdLst>
                <a:gd name="connsiteX0" fmla="*/ 0 w 4795935"/>
                <a:gd name="connsiteY0" fmla="*/ 24882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0 w 4795935"/>
                <a:gd name="connsiteY7" fmla="*/ 24882 h 360784"/>
                <a:gd name="connsiteX0" fmla="*/ 6220 w 4795935"/>
                <a:gd name="connsiteY0" fmla="*/ 12441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6220 w 4795935"/>
                <a:gd name="connsiteY7" fmla="*/ 12441 h 3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935" h="360784">
                  <a:moveTo>
                    <a:pt x="6220" y="12441"/>
                  </a:moveTo>
                  <a:lnTo>
                    <a:pt x="0" y="335902"/>
                  </a:lnTo>
                  <a:lnTo>
                    <a:pt x="37323" y="360784"/>
                  </a:lnTo>
                  <a:lnTo>
                    <a:pt x="4752392" y="360784"/>
                  </a:lnTo>
                  <a:lnTo>
                    <a:pt x="4789715" y="329682"/>
                  </a:lnTo>
                  <a:lnTo>
                    <a:pt x="4795935" y="43543"/>
                  </a:lnTo>
                  <a:lnTo>
                    <a:pt x="4739951" y="0"/>
                  </a:lnTo>
                  <a:lnTo>
                    <a:pt x="6220" y="12441"/>
                  </a:lnTo>
                  <a:close/>
                </a:path>
              </a:pathLst>
            </a:cu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009DCF8A-F581-40E4-B4A1-F6D88BD56CFA}"/>
                </a:ext>
              </a:extLst>
            </p:cNvPr>
            <p:cNvSpPr/>
            <p:nvPr/>
          </p:nvSpPr>
          <p:spPr>
            <a:xfrm>
              <a:off x="2148447" y="3892345"/>
              <a:ext cx="108000" cy="108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7D9886DC-505F-4187-AA6F-0B874A69249D}"/>
                </a:ext>
              </a:extLst>
            </p:cNvPr>
            <p:cNvSpPr/>
            <p:nvPr/>
          </p:nvSpPr>
          <p:spPr>
            <a:xfrm>
              <a:off x="8307654" y="3739071"/>
              <a:ext cx="360000" cy="360000"/>
            </a:xfrm>
            <a:prstGeom prst="ellipse">
              <a:avLst/>
            </a:prstGeom>
            <a:solidFill>
              <a:srgbClr val="0070C0">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à coins arrondis 16">
              <a:extLst>
                <a:ext uri="{FF2B5EF4-FFF2-40B4-BE49-F238E27FC236}">
                  <a16:creationId xmlns:a16="http://schemas.microsoft.com/office/drawing/2014/main" id="{135185F1-C194-438D-97E1-689CA6CDB0C2}"/>
                </a:ext>
              </a:extLst>
            </p:cNvPr>
            <p:cNvSpPr/>
            <p:nvPr/>
          </p:nvSpPr>
          <p:spPr>
            <a:xfrm>
              <a:off x="5151291" y="546303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5</a:t>
              </a:r>
            </a:p>
          </p:txBody>
        </p:sp>
        <p:sp>
          <p:nvSpPr>
            <p:cNvPr id="35" name="Rectangle à coins arrondis 16">
              <a:extLst>
                <a:ext uri="{FF2B5EF4-FFF2-40B4-BE49-F238E27FC236}">
                  <a16:creationId xmlns:a16="http://schemas.microsoft.com/office/drawing/2014/main" id="{F93AA54F-6DF4-46EF-B8C1-885176FD3C06}"/>
                </a:ext>
              </a:extLst>
            </p:cNvPr>
            <p:cNvSpPr/>
            <p:nvPr/>
          </p:nvSpPr>
          <p:spPr>
            <a:xfrm>
              <a:off x="6261169" y="541010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4</a:t>
              </a:r>
            </a:p>
          </p:txBody>
        </p:sp>
        <p:sp>
          <p:nvSpPr>
            <p:cNvPr id="36" name="Rectangle à coins arrondis 16">
              <a:extLst>
                <a:ext uri="{FF2B5EF4-FFF2-40B4-BE49-F238E27FC236}">
                  <a16:creationId xmlns:a16="http://schemas.microsoft.com/office/drawing/2014/main" id="{F06D4093-5439-4877-B06B-67240276DF40}"/>
                </a:ext>
              </a:extLst>
            </p:cNvPr>
            <p:cNvSpPr/>
            <p:nvPr/>
          </p:nvSpPr>
          <p:spPr>
            <a:xfrm>
              <a:off x="1727664" y="5396920"/>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1</a:t>
              </a:r>
            </a:p>
          </p:txBody>
        </p:sp>
        <p:sp>
          <p:nvSpPr>
            <p:cNvPr id="37" name="Rectangle à coins arrondis 16">
              <a:extLst>
                <a:ext uri="{FF2B5EF4-FFF2-40B4-BE49-F238E27FC236}">
                  <a16:creationId xmlns:a16="http://schemas.microsoft.com/office/drawing/2014/main" id="{F661121A-B1A3-499E-AC63-F783B8AA0DA1}"/>
                </a:ext>
              </a:extLst>
            </p:cNvPr>
            <p:cNvSpPr/>
            <p:nvPr/>
          </p:nvSpPr>
          <p:spPr>
            <a:xfrm>
              <a:off x="717721" y="5455646"/>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8</a:t>
              </a:r>
            </a:p>
          </p:txBody>
        </p:sp>
        <p:sp>
          <p:nvSpPr>
            <p:cNvPr id="38" name="Rectangle à coins arrondis 16">
              <a:extLst>
                <a:ext uri="{FF2B5EF4-FFF2-40B4-BE49-F238E27FC236}">
                  <a16:creationId xmlns:a16="http://schemas.microsoft.com/office/drawing/2014/main" id="{A72A4C1C-2CAA-4F8B-B552-F5BE5AD83DB5}"/>
                </a:ext>
              </a:extLst>
            </p:cNvPr>
            <p:cNvSpPr/>
            <p:nvPr/>
          </p:nvSpPr>
          <p:spPr>
            <a:xfrm>
              <a:off x="1727664" y="5392368"/>
              <a:ext cx="396000" cy="396000"/>
            </a:xfrm>
            <a:prstGeom prst="ellipse">
              <a:avLst/>
            </a:prstGeom>
            <a:solidFill>
              <a:srgbClr val="FF0000"/>
            </a:solid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alibri" panose="020F0502020204030204"/>
                  <a:ea typeface="+mn-ea"/>
                  <a:cs typeface="+mn-cs"/>
                </a:rPr>
                <a:t>1</a:t>
              </a:r>
            </a:p>
          </p:txBody>
        </p:sp>
        <p:sp>
          <p:nvSpPr>
            <p:cNvPr id="39" name="Rectangle à coins arrondis 16">
              <a:extLst>
                <a:ext uri="{FF2B5EF4-FFF2-40B4-BE49-F238E27FC236}">
                  <a16:creationId xmlns:a16="http://schemas.microsoft.com/office/drawing/2014/main" id="{87B65BBC-393F-4059-9941-1B980AEC17CA}"/>
                </a:ext>
              </a:extLst>
            </p:cNvPr>
            <p:cNvSpPr/>
            <p:nvPr/>
          </p:nvSpPr>
          <p:spPr>
            <a:xfrm>
              <a:off x="654400" y="1505955"/>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7</a:t>
              </a:r>
            </a:p>
          </p:txBody>
        </p:sp>
      </p:grpSp>
      <p:sp>
        <p:nvSpPr>
          <p:cNvPr id="50" name="Rectangle 49">
            <a:extLst>
              <a:ext uri="{FF2B5EF4-FFF2-40B4-BE49-F238E27FC236}">
                <a16:creationId xmlns:a16="http://schemas.microsoft.com/office/drawing/2014/main" id="{6D5614EF-7773-4032-9EAA-3A7D68C74015}"/>
              </a:ext>
            </a:extLst>
          </p:cNvPr>
          <p:cNvSpPr/>
          <p:nvPr/>
        </p:nvSpPr>
        <p:spPr>
          <a:xfrm>
            <a:off x="1157064" y="604413"/>
            <a:ext cx="6361228" cy="584775"/>
          </a:xfrm>
          <a:prstGeom prst="rect">
            <a:avLst/>
          </a:prstGeom>
          <a:solidFill>
            <a:schemeClr val="bg1"/>
          </a:solidFill>
        </p:spPr>
        <p:txBody>
          <a:bodyPr wrap="square">
            <a:spAutoFit/>
          </a:bodyPr>
          <a:lstStyle/>
          <a:p>
            <a:pPr algn="ctr"/>
            <a:r>
              <a:rPr lang="fr-FR" sz="3200" b="1" dirty="0">
                <a:solidFill>
                  <a:schemeClr val="accent5">
                    <a:lumMod val="50000"/>
                  </a:schemeClr>
                </a:solidFill>
              </a:rPr>
              <a:t>6) – Quel est le rôle de la pièce (1) ?</a:t>
            </a:r>
          </a:p>
        </p:txBody>
      </p:sp>
      <p:grpSp>
        <p:nvGrpSpPr>
          <p:cNvPr id="51" name="Groupe 50">
            <a:extLst>
              <a:ext uri="{FF2B5EF4-FFF2-40B4-BE49-F238E27FC236}">
                <a16:creationId xmlns:a16="http://schemas.microsoft.com/office/drawing/2014/main" id="{9F69C100-2D8A-45C8-A669-1548AA731C1A}"/>
              </a:ext>
            </a:extLst>
          </p:cNvPr>
          <p:cNvGrpSpPr/>
          <p:nvPr/>
        </p:nvGrpSpPr>
        <p:grpSpPr>
          <a:xfrm rot="21157924">
            <a:off x="216731" y="2701910"/>
            <a:ext cx="2580618" cy="2600891"/>
            <a:chOff x="2388145" y="2973783"/>
            <a:chExt cx="2580618" cy="2600891"/>
          </a:xfrm>
        </p:grpSpPr>
        <p:pic>
          <p:nvPicPr>
            <p:cNvPr id="52" name="Image 51">
              <a:extLst>
                <a:ext uri="{FF2B5EF4-FFF2-40B4-BE49-F238E27FC236}">
                  <a16:creationId xmlns:a16="http://schemas.microsoft.com/office/drawing/2014/main" id="{5C89B811-C320-462C-A4E8-A761C3838E2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286" b="83429" l="7951" r="98763">
                          <a14:foregroundMark x1="12544" y1="6857" x2="21201" y2="9714"/>
                          <a14:foregroundMark x1="21201" y1="9714" x2="11484" y2="7429"/>
                          <a14:foregroundMark x1="11484" y1="7429" x2="6537" y2="54000"/>
                          <a14:foregroundMark x1="6537" y1="54000" x2="8127" y2="68571"/>
                          <a14:foregroundMark x1="8127" y1="68571" x2="11131" y2="68857"/>
                          <a14:foregroundMark x1="49823" y1="42000" x2="94170" y2="55429"/>
                          <a14:foregroundMark x1="36396" y1="77714" x2="35159" y2="83429"/>
                          <a14:foregroundMark x1="95053" y1="53429" x2="98763" y2="56857"/>
                        </a14:backgroundRemoval>
                      </a14:imgEffect>
                      <a14:imgEffect>
                        <a14:sharpenSoften amount="25000"/>
                      </a14:imgEffect>
                    </a14:imgLayer>
                  </a14:imgProps>
                </a:ext>
                <a:ext uri="{28A0092B-C50C-407E-A947-70E740481C1C}">
                  <a14:useLocalDpi xmlns:a14="http://schemas.microsoft.com/office/drawing/2010/main" val="0"/>
                </a:ext>
              </a:extLst>
            </a:blip>
            <a:srcRect t="-3086" r="52127" b="25058"/>
            <a:stretch/>
          </p:blipFill>
          <p:spPr>
            <a:xfrm>
              <a:off x="2388145" y="2973783"/>
              <a:ext cx="2580618" cy="2600891"/>
            </a:xfrm>
            <a:prstGeom prst="rect">
              <a:avLst/>
            </a:prstGeom>
          </p:spPr>
        </p:pic>
        <p:sp>
          <p:nvSpPr>
            <p:cNvPr id="53" name="Rectangle à coins arrondis 16">
              <a:extLst>
                <a:ext uri="{FF2B5EF4-FFF2-40B4-BE49-F238E27FC236}">
                  <a16:creationId xmlns:a16="http://schemas.microsoft.com/office/drawing/2014/main" id="{B7F80225-EA01-48C0-8DDD-41296D9C736F}"/>
                </a:ext>
              </a:extLst>
            </p:cNvPr>
            <p:cNvSpPr/>
            <p:nvPr/>
          </p:nvSpPr>
          <p:spPr>
            <a:xfrm>
              <a:off x="3112974" y="4185057"/>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7</a:t>
              </a:r>
            </a:p>
          </p:txBody>
        </p:sp>
      </p:grpSp>
      <p:sp>
        <p:nvSpPr>
          <p:cNvPr id="54" name="Rectangle : coins arrondis 53">
            <a:extLst>
              <a:ext uri="{FF2B5EF4-FFF2-40B4-BE49-F238E27FC236}">
                <a16:creationId xmlns:a16="http://schemas.microsoft.com/office/drawing/2014/main" id="{95CFC919-CAC0-4473-AFB8-D3D92790D3D6}"/>
              </a:ext>
            </a:extLst>
          </p:cNvPr>
          <p:cNvSpPr/>
          <p:nvPr/>
        </p:nvSpPr>
        <p:spPr>
          <a:xfrm>
            <a:off x="583362" y="1200168"/>
            <a:ext cx="8115258" cy="1797555"/>
          </a:xfrm>
          <a:prstGeom prst="roundRect">
            <a:avLst>
              <a:gd name="adj" fmla="val 3950"/>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DF7DBECC-BB83-468A-A9E9-2849261DA2B0}"/>
              </a:ext>
            </a:extLst>
          </p:cNvPr>
          <p:cNvSpPr/>
          <p:nvPr/>
        </p:nvSpPr>
        <p:spPr>
          <a:xfrm>
            <a:off x="937824" y="1424457"/>
            <a:ext cx="7375408" cy="1287147"/>
          </a:xfrm>
          <a:prstGeom prst="rect">
            <a:avLst/>
          </a:prstGeom>
          <a:solidFill>
            <a:schemeClr val="bg1"/>
          </a:solidFill>
        </p:spPr>
        <p:txBody>
          <a:bodyPr wrap="square">
            <a:spAutoFit/>
          </a:bodyPr>
          <a:lstStyle/>
          <a:p>
            <a:pPr algn="ctr">
              <a:lnSpc>
                <a:spcPts val="4600"/>
              </a:lnSpc>
            </a:pPr>
            <a:r>
              <a:rPr lang="fr-FR" sz="4800" b="1" spc="100" dirty="0">
                <a:solidFill>
                  <a:srgbClr val="FF0000"/>
                </a:solidFill>
                <a:latin typeface="Calibri" panose="020F0502020204030204" pitchFamily="34" charset="0"/>
                <a:ea typeface="Calibri" panose="020F0502020204030204" pitchFamily="34" charset="0"/>
              </a:rPr>
              <a:t>Bloquer la translation à gauche de la poigné (7)</a:t>
            </a:r>
            <a:endParaRPr lang="fr-FR" sz="4800" b="1" dirty="0">
              <a:solidFill>
                <a:schemeClr val="accent2">
                  <a:lumMod val="50000"/>
                </a:schemeClr>
              </a:solidFill>
            </a:endParaRPr>
          </a:p>
        </p:txBody>
      </p:sp>
      <p:pic>
        <p:nvPicPr>
          <p:cNvPr id="56" name="Image 55">
            <a:extLst>
              <a:ext uri="{FF2B5EF4-FFF2-40B4-BE49-F238E27FC236}">
                <a16:creationId xmlns:a16="http://schemas.microsoft.com/office/drawing/2014/main" id="{9FE8C6AA-8873-4B63-84CC-0E10A4114E41}"/>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rot="18554602">
            <a:off x="3563817" y="5500494"/>
            <a:ext cx="1057429" cy="1057429"/>
          </a:xfrm>
          <a:prstGeom prst="rect">
            <a:avLst/>
          </a:prstGeom>
        </p:spPr>
      </p:pic>
      <p:sp>
        <p:nvSpPr>
          <p:cNvPr id="57" name="Rectangle à coins arrondis 16">
            <a:extLst>
              <a:ext uri="{FF2B5EF4-FFF2-40B4-BE49-F238E27FC236}">
                <a16:creationId xmlns:a16="http://schemas.microsoft.com/office/drawing/2014/main" id="{AFA6BCBD-7BA1-4E8E-86BF-552BEE0547F9}"/>
              </a:ext>
            </a:extLst>
          </p:cNvPr>
          <p:cNvSpPr/>
          <p:nvPr/>
        </p:nvSpPr>
        <p:spPr>
          <a:xfrm rot="5400000">
            <a:off x="1977735" y="4699270"/>
            <a:ext cx="786444" cy="371097"/>
          </a:xfrm>
          <a:prstGeom prst="roundRect">
            <a:avLst>
              <a:gd name="adj" fmla="val 50000"/>
            </a:avLst>
          </a:prstGeom>
          <a:noFill/>
          <a:ln w="28575">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 1">
            <a:hlinkClick r:id="rId12" action="ppaction://hlinksldjump"/>
            <a:extLst>
              <a:ext uri="{FF2B5EF4-FFF2-40B4-BE49-F238E27FC236}">
                <a16:creationId xmlns:a16="http://schemas.microsoft.com/office/drawing/2014/main" id="{F5F92E8C-33F3-4202-8E3E-EC30E3329B9F}"/>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29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19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2400"/>
                            </p:stCondLst>
                            <p:childTnLst>
                              <p:par>
                                <p:cTn id="15" presetID="1" presetClass="entr" presetSubtype="0"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2.91667E-6 3.33333E-6 L -0.10144 -0.09098 " pathEditMode="relative" rAng="0" ptsTypes="AA">
                                      <p:cBhvr>
                                        <p:cTn id="18" dur="2000" fill="hold"/>
                                        <p:tgtEl>
                                          <p:spTgt spid="56"/>
                                        </p:tgtEl>
                                        <p:attrNameLst>
                                          <p:attrName>ppt_x</p:attrName>
                                          <p:attrName>ppt_y</p:attrName>
                                        </p:attrNameLst>
                                      </p:cBhvr>
                                      <p:rCtr x="-5078" y="-4560"/>
                                    </p:animMotion>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heel(1)">
                                      <p:cBhvr>
                                        <p:cTn id="23" dur="20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1000" fill="hold"/>
                                        <p:tgtEl>
                                          <p:spTgt spid="54"/>
                                        </p:tgtEl>
                                        <p:attrNameLst>
                                          <p:attrName>ppt_w</p:attrName>
                                        </p:attrNameLst>
                                      </p:cBhvr>
                                      <p:tavLst>
                                        <p:tav tm="0">
                                          <p:val>
                                            <p:fltVal val="0"/>
                                          </p:val>
                                        </p:tav>
                                        <p:tav tm="100000">
                                          <p:val>
                                            <p:strVal val="#ppt_w"/>
                                          </p:val>
                                        </p:tav>
                                      </p:tavLst>
                                    </p:anim>
                                    <p:anim calcmode="lin" valueType="num">
                                      <p:cBhvr>
                                        <p:cTn id="36" dur="1000" fill="hold"/>
                                        <p:tgtEl>
                                          <p:spTgt spid="54"/>
                                        </p:tgtEl>
                                        <p:attrNameLst>
                                          <p:attrName>ppt_h</p:attrName>
                                        </p:attrNameLst>
                                      </p:cBhvr>
                                      <p:tavLst>
                                        <p:tav tm="0">
                                          <p:val>
                                            <p:fltVal val="0"/>
                                          </p:val>
                                        </p:tav>
                                        <p:tav tm="100000">
                                          <p:val>
                                            <p:strVal val="#ppt_h"/>
                                          </p:val>
                                        </p:tav>
                                      </p:tavLst>
                                    </p:anim>
                                    <p:animEffect transition="in" filter="fade">
                                      <p:cBhvr>
                                        <p:cTn id="37" dur="1000"/>
                                        <p:tgtEl>
                                          <p:spTgt spid="54"/>
                                        </p:tgtEl>
                                      </p:cBhvr>
                                    </p:animEffect>
                                  </p:childTnLst>
                                </p:cTn>
                              </p:par>
                              <p:par>
                                <p:cTn id="38" presetID="22" presetClass="entr" presetSubtype="8" fill="hold" grpId="0" nodeType="withEffect">
                                  <p:stCondLst>
                                    <p:cond delay="0"/>
                                  </p:stCondLst>
                                  <p:iterate type="lt">
                                    <p:tmPct val="10000"/>
                                  </p:iterate>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childTnLst>
                          </p:cTn>
                        </p:par>
                        <p:par>
                          <p:cTn id="41" fill="hold">
                            <p:stCondLst>
                              <p:cond delay="2450"/>
                            </p:stCondLst>
                            <p:childTnLst>
                              <p:par>
                                <p:cTn id="42" presetID="21" presetClass="exit" presetSubtype="1" fill="hold" grpId="1" nodeType="afterEffect">
                                  <p:stCondLst>
                                    <p:cond delay="0"/>
                                  </p:stCondLst>
                                  <p:childTnLst>
                                    <p:animEffect transition="out" filter="wheel(1)">
                                      <p:cBhvr>
                                        <p:cTn id="43" dur="2000"/>
                                        <p:tgtEl>
                                          <p:spTgt spid="57"/>
                                        </p:tgtEl>
                                      </p:cBhvr>
                                    </p:animEffect>
                                    <p:set>
                                      <p:cBhvr>
                                        <p:cTn id="44" dur="1" fill="hold">
                                          <p:stCondLst>
                                            <p:cond delay="1999"/>
                                          </p:stCondLst>
                                        </p:cTn>
                                        <p:tgtEl>
                                          <p:spTgt spid="5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par>
                          <p:cTn id="49" fill="hold">
                            <p:stCondLst>
                              <p:cond delay="0"/>
                            </p:stCondLst>
                            <p:childTnLst>
                              <p:par>
                                <p:cTn id="50" presetID="10" presetClass="exit" presetSubtype="0" fill="hold" nodeType="afterEffect">
                                  <p:stCondLst>
                                    <p:cond delay="0"/>
                                  </p:stCondLst>
                                  <p:childTnLst>
                                    <p:animEffect transition="out" filter="fade">
                                      <p:cBhvr>
                                        <p:cTn id="51" dur="500"/>
                                        <p:tgtEl>
                                          <p:spTgt spid="56"/>
                                        </p:tgtEl>
                                      </p:cBhvr>
                                    </p:animEffect>
                                    <p:set>
                                      <p:cBhvr>
                                        <p:cTn id="52"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animBg="1"/>
      <p:bldP spid="55" grpId="0" animBg="1"/>
      <p:bldP spid="57" grpId="0" animBg="1"/>
      <p:bldP spid="5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262FF441-218E-44DB-A4B2-1FD3A81D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2" y="714079"/>
            <a:ext cx="3840204" cy="5429842"/>
          </a:xfrm>
          <a:prstGeom prst="rect">
            <a:avLst/>
          </a:prstGeom>
          <a:ln>
            <a:solidFill>
              <a:schemeClr val="accent1"/>
            </a:solidFill>
          </a:ln>
          <a:effectLst>
            <a:outerShdw blurRad="63500" sx="102000" sy="102000" algn="ctr" rotWithShape="0">
              <a:prstClr val="black">
                <a:alpha val="40000"/>
              </a:prstClr>
            </a:outerShdw>
          </a:effectLst>
        </p:spPr>
      </p:pic>
      <p:sp>
        <p:nvSpPr>
          <p:cNvPr id="22" name="ZoneTexte 21">
            <a:extLst>
              <a:ext uri="{FF2B5EF4-FFF2-40B4-BE49-F238E27FC236}">
                <a16:creationId xmlns:a16="http://schemas.microsoft.com/office/drawing/2014/main" id="{1246DB15-2F59-4DC7-8C27-182B14658F7C}"/>
              </a:ext>
            </a:extLst>
          </p:cNvPr>
          <p:cNvSpPr txBox="1"/>
          <p:nvPr/>
        </p:nvSpPr>
        <p:spPr>
          <a:xfrm>
            <a:off x="10902663" y="5724148"/>
            <a:ext cx="964425" cy="412194"/>
          </a:xfrm>
          <a:prstGeom prst="roundRect">
            <a:avLst>
              <a:gd name="adj" fmla="val 18882"/>
            </a:avLst>
          </a:prstGeom>
          <a:solidFill>
            <a:schemeClr val="accent1">
              <a:lumMod val="40000"/>
              <a:lumOff val="60000"/>
            </a:schemeClr>
          </a:solidFill>
        </p:spPr>
        <p:txBody>
          <a:bodyPr wrap="square" lIns="72000" rIns="72000" rtlCol="0">
            <a:spAutoFit/>
          </a:bodyPr>
          <a:lstStyle/>
          <a:p>
            <a:pPr algn="ctr"/>
            <a:r>
              <a:rPr lang="fr-FR" b="1" dirty="0">
                <a:solidFill>
                  <a:prstClr val="black"/>
                </a:solidFill>
                <a:latin typeface="Arial" panose="020B0604020202020204" pitchFamily="34" charset="0"/>
                <a:cs typeface="Arial" panose="020B0604020202020204" pitchFamily="34" charset="0"/>
              </a:rPr>
              <a:t>Page 7</a:t>
            </a:r>
          </a:p>
        </p:txBody>
      </p:sp>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218148" y="6481726"/>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811B375-6A64-492A-93F3-7C3AF3CB0668}"/>
              </a:ext>
            </a:extLst>
          </p:cNvPr>
          <p:cNvSpPr/>
          <p:nvPr/>
        </p:nvSpPr>
        <p:spPr>
          <a:xfrm>
            <a:off x="3944657" y="524327"/>
            <a:ext cx="3713089" cy="651938"/>
          </a:xfrm>
          <a:prstGeom prst="rect">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3FCE851E-B440-4041-B289-202B542E786E}"/>
              </a:ext>
            </a:extLst>
          </p:cNvPr>
          <p:cNvGrpSpPr/>
          <p:nvPr/>
        </p:nvGrpSpPr>
        <p:grpSpPr>
          <a:xfrm>
            <a:off x="189989" y="235749"/>
            <a:ext cx="9710928" cy="6266525"/>
            <a:chOff x="393613" y="-23505"/>
            <a:chExt cx="9710928" cy="6266525"/>
          </a:xfrm>
        </p:grpSpPr>
        <p:sp>
          <p:nvSpPr>
            <p:cNvPr id="15" name="Rectangle 14">
              <a:extLst>
                <a:ext uri="{FF2B5EF4-FFF2-40B4-BE49-F238E27FC236}">
                  <a16:creationId xmlns:a16="http://schemas.microsoft.com/office/drawing/2014/main" id="{396C6A72-1C55-42E6-B697-57AE64B2E2E6}"/>
                </a:ext>
              </a:extLst>
            </p:cNvPr>
            <p:cNvSpPr/>
            <p:nvPr/>
          </p:nvSpPr>
          <p:spPr>
            <a:xfrm>
              <a:off x="3146394" y="-23505"/>
              <a:ext cx="5379254" cy="600164"/>
            </a:xfrm>
            <a:prstGeom prst="rect">
              <a:avLst/>
            </a:prstGeom>
          </p:spPr>
          <p:txBody>
            <a:bodyPr wrap="square">
              <a:spAutoFit/>
            </a:bodyPr>
            <a:lstStyle/>
            <a:p>
              <a:pPr algn="ctr"/>
              <a:r>
                <a:rPr lang="fr-FR" sz="1600" i="1" spc="-5" dirty="0">
                  <a:solidFill>
                    <a:srgbClr val="2E74B5"/>
                  </a:solidFill>
                  <a:ea typeface="Times New Roman" panose="02020603050405020304" pitchFamily="18" charset="0"/>
                </a:rPr>
                <a:t>Leçon 02 :</a:t>
              </a:r>
              <a:r>
                <a:rPr lang="fr-FR" sz="1400" dirty="0">
                  <a:solidFill>
                    <a:prstClr val="black"/>
                  </a:solidFill>
                  <a:latin typeface="Arial" panose="020B0604020202020204" pitchFamily="34" charset="0"/>
                  <a:ea typeface="Times New Roman" panose="02020603050405020304" pitchFamily="18" charset="0"/>
                </a:rPr>
                <a:t> </a:t>
              </a:r>
              <a:r>
                <a:rPr lang="fr-FR" sz="2400" b="1" u="sng" dirty="0">
                  <a:solidFill>
                    <a:srgbClr val="2E74B5"/>
                  </a:solidFill>
                  <a:ea typeface="Times New Roman" panose="02020603050405020304" pitchFamily="18" charset="0"/>
                </a:rPr>
                <a:t>Le Dessin d'Ensemble</a:t>
              </a:r>
              <a:r>
                <a:rPr lang="fr-FR" sz="2400" b="1" dirty="0">
                  <a:solidFill>
                    <a:prstClr val="black"/>
                  </a:solidFill>
                  <a:latin typeface="Times New Roman" panose="02020603050405020304" pitchFamily="18" charset="0"/>
                  <a:ea typeface="Times New Roman" panose="02020603050405020304" pitchFamily="18" charset="0"/>
                </a:rPr>
                <a:t>   </a:t>
              </a:r>
              <a:endParaRPr lang="fr-FR" sz="2400" dirty="0">
                <a:solidFill>
                  <a:prstClr val="black"/>
                </a:solidFill>
                <a:latin typeface="Times New Roman" panose="02020603050405020304" pitchFamily="18" charset="0"/>
                <a:ea typeface="Times New Roman" panose="02020603050405020304" pitchFamily="18" charset="0"/>
              </a:endParaRPr>
            </a:p>
            <a:p>
              <a:pPr indent="1530350">
                <a:tabLst>
                  <a:tab pos="660400" algn="l"/>
                </a:tabLst>
              </a:pPr>
              <a:r>
                <a:rPr lang="fr-FR" sz="900" i="1" spc="-5" dirty="0">
                  <a:solidFill>
                    <a:prstClr val="black"/>
                  </a:solidFill>
                  <a:ea typeface="Calibri" panose="020F0502020204030204" pitchFamily="34" charset="0"/>
                  <a:cs typeface="Calibri" panose="020F0502020204030204" pitchFamily="34" charset="0"/>
                </a:rPr>
                <a:t> </a:t>
              </a:r>
              <a:endParaRPr lang="fr-FR" sz="2400" dirty="0">
                <a:solidFill>
                  <a:prstClr val="black"/>
                </a:solidFill>
                <a:latin typeface="Times New Roman" panose="02020603050405020304" pitchFamily="18" charset="0"/>
                <a:ea typeface="Times New Roman" panose="02020603050405020304" pitchFamily="18" charset="0"/>
              </a:endParaRPr>
            </a:p>
          </p:txBody>
        </p:sp>
        <p:grpSp>
          <p:nvGrpSpPr>
            <p:cNvPr id="16" name="Groupe 15">
              <a:extLst>
                <a:ext uri="{FF2B5EF4-FFF2-40B4-BE49-F238E27FC236}">
                  <a16:creationId xmlns:a16="http://schemas.microsoft.com/office/drawing/2014/main" id="{258761D2-9CAD-4732-B4AE-F4106C51710E}"/>
                </a:ext>
              </a:extLst>
            </p:cNvPr>
            <p:cNvGrpSpPr/>
            <p:nvPr/>
          </p:nvGrpSpPr>
          <p:grpSpPr>
            <a:xfrm>
              <a:off x="393613" y="54859"/>
              <a:ext cx="9710928" cy="6188161"/>
              <a:chOff x="393613" y="54859"/>
              <a:chExt cx="9710928" cy="6188161"/>
            </a:xfrm>
          </p:grpSpPr>
          <p:sp>
            <p:nvSpPr>
              <p:cNvPr id="47" name="Rectangle : coins arrondis 46">
                <a:extLst>
                  <a:ext uri="{FF2B5EF4-FFF2-40B4-BE49-F238E27FC236}">
                    <a16:creationId xmlns:a16="http://schemas.microsoft.com/office/drawing/2014/main" id="{A8119C3B-1165-4C5C-B405-61549ECC8598}"/>
                  </a:ext>
                </a:extLst>
              </p:cNvPr>
              <p:cNvSpPr/>
              <p:nvPr/>
            </p:nvSpPr>
            <p:spPr>
              <a:xfrm>
                <a:off x="393613" y="54859"/>
                <a:ext cx="9710928" cy="6188161"/>
              </a:xfrm>
              <a:prstGeom prst="roundRect">
                <a:avLst>
                  <a:gd name="adj" fmla="val 4556"/>
                </a:avLst>
              </a:prstGeom>
              <a:solidFill>
                <a:schemeClr val="bg1"/>
              </a:solidFill>
              <a:ln w="5715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48" name="Image 47">
                <a:extLst>
                  <a:ext uri="{FF2B5EF4-FFF2-40B4-BE49-F238E27FC236}">
                    <a16:creationId xmlns:a16="http://schemas.microsoft.com/office/drawing/2014/main" id="{B4EB7F74-CC31-43C3-A180-0D3D50E788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710" y="946787"/>
                <a:ext cx="8968733" cy="4950274"/>
              </a:xfrm>
              <a:prstGeom prst="rect">
                <a:avLst/>
              </a:prstGeom>
            </p:spPr>
          </p:pic>
        </p:grpSp>
        <p:pic>
          <p:nvPicPr>
            <p:cNvPr id="17" name="Image 16">
              <a:extLst>
                <a:ext uri="{FF2B5EF4-FFF2-40B4-BE49-F238E27FC236}">
                  <a16:creationId xmlns:a16="http://schemas.microsoft.com/office/drawing/2014/main" id="{E029F691-BB1C-4630-92AC-8E9041ECD8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7146" y="125949"/>
              <a:ext cx="2189307" cy="1133361"/>
            </a:xfrm>
            <a:prstGeom prst="rect">
              <a:avLst/>
            </a:prstGeom>
          </p:spPr>
        </p:pic>
        <p:sp>
          <p:nvSpPr>
            <p:cNvPr id="18" name="Forme libre : forme 17">
              <a:extLst>
                <a:ext uri="{FF2B5EF4-FFF2-40B4-BE49-F238E27FC236}">
                  <a16:creationId xmlns:a16="http://schemas.microsoft.com/office/drawing/2014/main" id="{F4662B06-086A-46BB-B258-6CF3830D5084}"/>
                </a:ext>
              </a:extLst>
            </p:cNvPr>
            <p:cNvSpPr/>
            <p:nvPr/>
          </p:nvSpPr>
          <p:spPr>
            <a:xfrm>
              <a:off x="4004187" y="2212258"/>
              <a:ext cx="892278" cy="1563329"/>
            </a:xfrm>
            <a:custGeom>
              <a:avLst/>
              <a:gdLst>
                <a:gd name="connsiteX0" fmla="*/ 58994 w 884903"/>
                <a:gd name="connsiteY0" fmla="*/ 7374 h 1563329"/>
                <a:gd name="connsiteX1" fmla="*/ 331839 w 884903"/>
                <a:gd name="connsiteY1" fmla="*/ 0 h 1563329"/>
                <a:gd name="connsiteX2" fmla="*/ 870155 w 884903"/>
                <a:gd name="connsiteY2" fmla="*/ 302342 h 1563329"/>
                <a:gd name="connsiteX3" fmla="*/ 884903 w 884903"/>
                <a:gd name="connsiteY3" fmla="*/ 1555955 h 1563329"/>
                <a:gd name="connsiteX4" fmla="*/ 0 w 884903"/>
                <a:gd name="connsiteY4" fmla="*/ 1563329 h 1563329"/>
                <a:gd name="connsiteX5" fmla="*/ 0 w 884903"/>
                <a:gd name="connsiteY5" fmla="*/ 1319981 h 1563329"/>
                <a:gd name="connsiteX6" fmla="*/ 66368 w 884903"/>
                <a:gd name="connsiteY6" fmla="*/ 1319981 h 1563329"/>
                <a:gd name="connsiteX7" fmla="*/ 58994 w 884903"/>
                <a:gd name="connsiteY7" fmla="*/ 7374 h 156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3" h="1563329">
                  <a:moveTo>
                    <a:pt x="58994" y="7374"/>
                  </a:moveTo>
                  <a:lnTo>
                    <a:pt x="331839" y="0"/>
                  </a:lnTo>
                  <a:lnTo>
                    <a:pt x="870155" y="302342"/>
                  </a:lnTo>
                  <a:lnTo>
                    <a:pt x="884903" y="1555955"/>
                  </a:lnTo>
                  <a:lnTo>
                    <a:pt x="0" y="1563329"/>
                  </a:lnTo>
                  <a:lnTo>
                    <a:pt x="0" y="1319981"/>
                  </a:lnTo>
                  <a:lnTo>
                    <a:pt x="66368" y="1319981"/>
                  </a:lnTo>
                  <a:lnTo>
                    <a:pt x="58994" y="7374"/>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 forme 18">
              <a:extLst>
                <a:ext uri="{FF2B5EF4-FFF2-40B4-BE49-F238E27FC236}">
                  <a16:creationId xmlns:a16="http://schemas.microsoft.com/office/drawing/2014/main" id="{3D37F7E4-410A-4FEF-9930-39B4F813FD2C}"/>
                </a:ext>
              </a:extLst>
            </p:cNvPr>
            <p:cNvSpPr/>
            <p:nvPr/>
          </p:nvSpPr>
          <p:spPr>
            <a:xfrm>
              <a:off x="4004187" y="4136923"/>
              <a:ext cx="884903" cy="103238"/>
            </a:xfrm>
            <a:custGeom>
              <a:avLst/>
              <a:gdLst>
                <a:gd name="connsiteX0" fmla="*/ 877529 w 884903"/>
                <a:gd name="connsiteY0" fmla="*/ 0 h 302342"/>
                <a:gd name="connsiteX1" fmla="*/ 884903 w 884903"/>
                <a:gd name="connsiteY1" fmla="*/ 280219 h 302342"/>
                <a:gd name="connsiteX2" fmla="*/ 0 w 884903"/>
                <a:gd name="connsiteY2" fmla="*/ 302342 h 302342"/>
                <a:gd name="connsiteX3" fmla="*/ 7374 w 884903"/>
                <a:gd name="connsiteY3" fmla="*/ 0 h 302342"/>
                <a:gd name="connsiteX4" fmla="*/ 877529 w 884903"/>
                <a:gd name="connsiteY4" fmla="*/ 0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03" h="302342">
                  <a:moveTo>
                    <a:pt x="877529" y="0"/>
                  </a:moveTo>
                  <a:lnTo>
                    <a:pt x="884903" y="280219"/>
                  </a:lnTo>
                  <a:lnTo>
                    <a:pt x="0" y="302342"/>
                  </a:lnTo>
                  <a:lnTo>
                    <a:pt x="7374" y="0"/>
                  </a:lnTo>
                  <a:lnTo>
                    <a:pt x="877529"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 forme 19">
              <a:extLst>
                <a:ext uri="{FF2B5EF4-FFF2-40B4-BE49-F238E27FC236}">
                  <a16:creationId xmlns:a16="http://schemas.microsoft.com/office/drawing/2014/main" id="{FCE8E254-045B-4C97-BB8D-97439BC5FFA1}"/>
                </a:ext>
              </a:extLst>
            </p:cNvPr>
            <p:cNvSpPr/>
            <p:nvPr/>
          </p:nvSpPr>
          <p:spPr>
            <a:xfrm>
              <a:off x="7322574" y="2219632"/>
              <a:ext cx="2344994" cy="2020529"/>
            </a:xfrm>
            <a:custGeom>
              <a:avLst/>
              <a:gdLst>
                <a:gd name="connsiteX0" fmla="*/ 0 w 2344994"/>
                <a:gd name="connsiteY0" fmla="*/ 0 h 2013155"/>
                <a:gd name="connsiteX1" fmla="*/ 7374 w 2344994"/>
                <a:gd name="connsiteY1" fmla="*/ 1460091 h 2013155"/>
                <a:gd name="connsiteX2" fmla="*/ 715297 w 2344994"/>
                <a:gd name="connsiteY2" fmla="*/ 1460091 h 2013155"/>
                <a:gd name="connsiteX3" fmla="*/ 707923 w 2344994"/>
                <a:gd name="connsiteY3" fmla="*/ 2005781 h 2013155"/>
                <a:gd name="connsiteX4" fmla="*/ 1637071 w 2344994"/>
                <a:gd name="connsiteY4" fmla="*/ 2013155 h 2013155"/>
                <a:gd name="connsiteX5" fmla="*/ 1629697 w 2344994"/>
                <a:gd name="connsiteY5" fmla="*/ 1452716 h 2013155"/>
                <a:gd name="connsiteX6" fmla="*/ 2344994 w 2344994"/>
                <a:gd name="connsiteY6" fmla="*/ 1452716 h 2013155"/>
                <a:gd name="connsiteX7" fmla="*/ 2330245 w 2344994"/>
                <a:gd name="connsiteY7" fmla="*/ 14749 h 2013155"/>
                <a:gd name="connsiteX8" fmla="*/ 0 w 2344994"/>
                <a:gd name="connsiteY8" fmla="*/ 0 h 20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94" h="2013155">
                  <a:moveTo>
                    <a:pt x="0" y="0"/>
                  </a:moveTo>
                  <a:lnTo>
                    <a:pt x="7374" y="1460091"/>
                  </a:lnTo>
                  <a:lnTo>
                    <a:pt x="715297" y="1460091"/>
                  </a:lnTo>
                  <a:lnTo>
                    <a:pt x="707923" y="2005781"/>
                  </a:lnTo>
                  <a:lnTo>
                    <a:pt x="1637071" y="2013155"/>
                  </a:lnTo>
                  <a:lnTo>
                    <a:pt x="1629697" y="1452716"/>
                  </a:lnTo>
                  <a:lnTo>
                    <a:pt x="2344994" y="1452716"/>
                  </a:lnTo>
                  <a:lnTo>
                    <a:pt x="2330245" y="14749"/>
                  </a:lnTo>
                  <a:lnTo>
                    <a:pt x="0" y="0"/>
                  </a:ln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60E2F30E-B444-4A1E-B6D0-6A75818F95D2}"/>
                </a:ext>
              </a:extLst>
            </p:cNvPr>
            <p:cNvSpPr/>
            <p:nvPr/>
          </p:nvSpPr>
          <p:spPr>
            <a:xfrm>
              <a:off x="8310716" y="3746091"/>
              <a:ext cx="360000" cy="360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Arc 23">
              <a:extLst>
                <a:ext uri="{FF2B5EF4-FFF2-40B4-BE49-F238E27FC236}">
                  <a16:creationId xmlns:a16="http://schemas.microsoft.com/office/drawing/2014/main" id="{737FCCDC-1EA8-4138-8351-BD200D892583}"/>
                </a:ext>
              </a:extLst>
            </p:cNvPr>
            <p:cNvSpPr/>
            <p:nvPr/>
          </p:nvSpPr>
          <p:spPr>
            <a:xfrm flipH="1">
              <a:off x="8343654" y="3782960"/>
              <a:ext cx="288000" cy="288000"/>
            </a:xfrm>
            <a:prstGeom prst="arc">
              <a:avLst>
                <a:gd name="adj1" fmla="val 16200000"/>
                <a:gd name="adj2" fmla="val 11272071"/>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16">
              <a:extLst>
                <a:ext uri="{FF2B5EF4-FFF2-40B4-BE49-F238E27FC236}">
                  <a16:creationId xmlns:a16="http://schemas.microsoft.com/office/drawing/2014/main" id="{093BB22C-79AB-412C-8B95-2FA21D99452D}"/>
                </a:ext>
              </a:extLst>
            </p:cNvPr>
            <p:cNvSpPr/>
            <p:nvPr/>
          </p:nvSpPr>
          <p:spPr>
            <a:xfrm>
              <a:off x="5250396" y="1466344"/>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sp>
          <p:nvSpPr>
            <p:cNvPr id="26" name="Rectangle à coins arrondis 16">
              <a:extLst>
                <a:ext uri="{FF2B5EF4-FFF2-40B4-BE49-F238E27FC236}">
                  <a16:creationId xmlns:a16="http://schemas.microsoft.com/office/drawing/2014/main" id="{747C7FED-6F1D-4765-BF60-341A24F929C2}"/>
                </a:ext>
              </a:extLst>
            </p:cNvPr>
            <p:cNvSpPr/>
            <p:nvPr/>
          </p:nvSpPr>
          <p:spPr>
            <a:xfrm>
              <a:off x="1678933" y="1451411"/>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2</a:t>
              </a:r>
            </a:p>
          </p:txBody>
        </p:sp>
        <p:grpSp>
          <p:nvGrpSpPr>
            <p:cNvPr id="27" name="Groupe 26">
              <a:extLst>
                <a:ext uri="{FF2B5EF4-FFF2-40B4-BE49-F238E27FC236}">
                  <a16:creationId xmlns:a16="http://schemas.microsoft.com/office/drawing/2014/main" id="{FE55799C-0833-42FC-99FF-556EFF236624}"/>
                </a:ext>
              </a:extLst>
            </p:cNvPr>
            <p:cNvGrpSpPr/>
            <p:nvPr/>
          </p:nvGrpSpPr>
          <p:grpSpPr>
            <a:xfrm>
              <a:off x="2208246" y="2208273"/>
              <a:ext cx="4784225" cy="2400487"/>
              <a:chOff x="2208246" y="2208273"/>
              <a:chExt cx="4784225" cy="2400487"/>
            </a:xfrm>
          </p:grpSpPr>
          <p:sp>
            <p:nvSpPr>
              <p:cNvPr id="39" name="Forme libre : forme 38">
                <a:extLst>
                  <a:ext uri="{FF2B5EF4-FFF2-40B4-BE49-F238E27FC236}">
                    <a16:creationId xmlns:a16="http://schemas.microsoft.com/office/drawing/2014/main" id="{2BAA5C96-0557-4F9C-BA73-8933B99B60AA}"/>
                  </a:ext>
                </a:extLst>
              </p:cNvPr>
              <p:cNvSpPr/>
              <p:nvPr/>
            </p:nvSpPr>
            <p:spPr>
              <a:xfrm>
                <a:off x="2210183" y="4374416"/>
                <a:ext cx="128659" cy="234344"/>
              </a:xfrm>
              <a:custGeom>
                <a:avLst/>
                <a:gdLst>
                  <a:gd name="connsiteX0" fmla="*/ 0 w 128659"/>
                  <a:gd name="connsiteY0" fmla="*/ 0 h 234344"/>
                  <a:gd name="connsiteX1" fmla="*/ 4595 w 128659"/>
                  <a:gd name="connsiteY1" fmla="*/ 234344 h 234344"/>
                  <a:gd name="connsiteX2" fmla="*/ 105684 w 128659"/>
                  <a:gd name="connsiteY2" fmla="*/ 229749 h 234344"/>
                  <a:gd name="connsiteX3" fmla="*/ 110279 w 128659"/>
                  <a:gd name="connsiteY3" fmla="*/ 18380 h 234344"/>
                  <a:gd name="connsiteX4" fmla="*/ 128659 w 128659"/>
                  <a:gd name="connsiteY4" fmla="*/ 0 h 234344"/>
                  <a:gd name="connsiteX5" fmla="*/ 0 w 128659"/>
                  <a:gd name="connsiteY5" fmla="*/ 0 h 2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9" h="234344">
                    <a:moveTo>
                      <a:pt x="0" y="0"/>
                    </a:moveTo>
                    <a:cubicBezTo>
                      <a:pt x="1532" y="78115"/>
                      <a:pt x="3063" y="156229"/>
                      <a:pt x="4595" y="234344"/>
                    </a:cubicBezTo>
                    <a:lnTo>
                      <a:pt x="105684" y="229749"/>
                    </a:lnTo>
                    <a:cubicBezTo>
                      <a:pt x="107216" y="159293"/>
                      <a:pt x="108747" y="88836"/>
                      <a:pt x="110279" y="18380"/>
                    </a:cubicBezTo>
                    <a:lnTo>
                      <a:pt x="128659" y="0"/>
                    </a:lnTo>
                    <a:lnTo>
                      <a:pt x="0"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9E91256A-B6BE-4BB5-B5C7-22DA5E80CEE5}"/>
                  </a:ext>
                </a:extLst>
              </p:cNvPr>
              <p:cNvSpPr/>
              <p:nvPr/>
            </p:nvSpPr>
            <p:spPr>
              <a:xfrm>
                <a:off x="2366412" y="3539389"/>
                <a:ext cx="158020" cy="73013"/>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orme libre : forme 40">
                <a:extLst>
                  <a:ext uri="{FF2B5EF4-FFF2-40B4-BE49-F238E27FC236}">
                    <a16:creationId xmlns:a16="http://schemas.microsoft.com/office/drawing/2014/main" id="{CAC847EA-C6E4-42AE-AE6D-A3E2AFFD42D5}"/>
                  </a:ext>
                </a:extLst>
              </p:cNvPr>
              <p:cNvSpPr/>
              <p:nvPr/>
            </p:nvSpPr>
            <p:spPr>
              <a:xfrm>
                <a:off x="2353559" y="4279769"/>
                <a:ext cx="185394" cy="91126"/>
              </a:xfrm>
              <a:custGeom>
                <a:avLst/>
                <a:gdLst>
                  <a:gd name="connsiteX0" fmla="*/ 0 w 185394"/>
                  <a:gd name="connsiteY0" fmla="*/ 0 h 91126"/>
                  <a:gd name="connsiteX1" fmla="*/ 3142 w 185394"/>
                  <a:gd name="connsiteY1" fmla="*/ 91126 h 91126"/>
                  <a:gd name="connsiteX2" fmla="*/ 47134 w 185394"/>
                  <a:gd name="connsiteY2" fmla="*/ 31423 h 91126"/>
                  <a:gd name="connsiteX3" fmla="*/ 113121 w 185394"/>
                  <a:gd name="connsiteY3" fmla="*/ 28280 h 91126"/>
                  <a:gd name="connsiteX4" fmla="*/ 169682 w 185394"/>
                  <a:gd name="connsiteY4" fmla="*/ 78557 h 91126"/>
                  <a:gd name="connsiteX5" fmla="*/ 185394 w 185394"/>
                  <a:gd name="connsiteY5" fmla="*/ 81699 h 91126"/>
                  <a:gd name="connsiteX6" fmla="*/ 179109 w 185394"/>
                  <a:gd name="connsiteY6" fmla="*/ 12569 h 91126"/>
                  <a:gd name="connsiteX7" fmla="*/ 0 w 185394"/>
                  <a:gd name="connsiteY7" fmla="*/ 0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4" h="91126">
                    <a:moveTo>
                      <a:pt x="0" y="0"/>
                    </a:moveTo>
                    <a:lnTo>
                      <a:pt x="3142" y="91126"/>
                    </a:lnTo>
                    <a:lnTo>
                      <a:pt x="47134" y="31423"/>
                    </a:lnTo>
                    <a:lnTo>
                      <a:pt x="113121" y="28280"/>
                    </a:lnTo>
                    <a:lnTo>
                      <a:pt x="169682" y="78557"/>
                    </a:lnTo>
                    <a:lnTo>
                      <a:pt x="185394" y="81699"/>
                    </a:lnTo>
                    <a:lnTo>
                      <a:pt x="179109" y="12569"/>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2" name="Groupe 41">
                <a:extLst>
                  <a:ext uri="{FF2B5EF4-FFF2-40B4-BE49-F238E27FC236}">
                    <a16:creationId xmlns:a16="http://schemas.microsoft.com/office/drawing/2014/main" id="{37729CEB-A400-4476-9B85-6ABAB4C0F48F}"/>
                  </a:ext>
                </a:extLst>
              </p:cNvPr>
              <p:cNvGrpSpPr/>
              <p:nvPr/>
            </p:nvGrpSpPr>
            <p:grpSpPr>
              <a:xfrm>
                <a:off x="2208246" y="2208273"/>
                <a:ext cx="4784225" cy="2395892"/>
                <a:chOff x="2208246" y="2208273"/>
                <a:chExt cx="4784225" cy="2395892"/>
              </a:xfrm>
            </p:grpSpPr>
            <p:sp>
              <p:nvSpPr>
                <p:cNvPr id="43" name="Forme libre : forme 42">
                  <a:extLst>
                    <a:ext uri="{FF2B5EF4-FFF2-40B4-BE49-F238E27FC236}">
                      <a16:creationId xmlns:a16="http://schemas.microsoft.com/office/drawing/2014/main" id="{92A844BB-89C5-4FAC-8A71-2C61B398524E}"/>
                    </a:ext>
                  </a:extLst>
                </p:cNvPr>
                <p:cNvSpPr/>
                <p:nvPr/>
              </p:nvSpPr>
              <p:spPr>
                <a:xfrm>
                  <a:off x="2208246" y="2208273"/>
                  <a:ext cx="889517" cy="1574687"/>
                </a:xfrm>
                <a:custGeom>
                  <a:avLst/>
                  <a:gdLst>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24947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08653 w 877078"/>
                    <a:gd name="connsiteY2" fmla="*/ 1324947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312506 h 1548881"/>
                    <a:gd name="connsiteX8" fmla="*/ 12441 w 877078"/>
                    <a:gd name="connsiteY8" fmla="*/ 304800 h 1548881"/>
                    <a:gd name="connsiteX9" fmla="*/ 597159 w 877078"/>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04800 h 1548881"/>
                    <a:gd name="connsiteX9" fmla="*/ 601557 w 881476"/>
                    <a:gd name="connsiteY9" fmla="*/ 0 h 1548881"/>
                    <a:gd name="connsiteX0" fmla="*/ 601557 w 881476"/>
                    <a:gd name="connsiteY0" fmla="*/ 0 h 1548881"/>
                    <a:gd name="connsiteX1" fmla="*/ 819272 w 881476"/>
                    <a:gd name="connsiteY1" fmla="*/ 12441 h 1548881"/>
                    <a:gd name="connsiteX2" fmla="*/ 817449 w 881476"/>
                    <a:gd name="connsiteY2" fmla="*/ 1316218 h 1548881"/>
                    <a:gd name="connsiteX3" fmla="*/ 875255 w 881476"/>
                    <a:gd name="connsiteY3" fmla="*/ 1311854 h 1548881"/>
                    <a:gd name="connsiteX4" fmla="*/ 881476 w 881476"/>
                    <a:gd name="connsiteY4" fmla="*/ 1536441 h 1548881"/>
                    <a:gd name="connsiteX5" fmla="*/ 483370 w 881476"/>
                    <a:gd name="connsiteY5" fmla="*/ 1548881 h 1548881"/>
                    <a:gd name="connsiteX6" fmla="*/ 483370 w 881476"/>
                    <a:gd name="connsiteY6" fmla="*/ 1293845 h 1548881"/>
                    <a:gd name="connsiteX7" fmla="*/ 0 w 881476"/>
                    <a:gd name="connsiteY7" fmla="*/ 1295048 h 1548881"/>
                    <a:gd name="connsiteX8" fmla="*/ 16839 w 881476"/>
                    <a:gd name="connsiteY8" fmla="*/ 313529 h 1548881"/>
                    <a:gd name="connsiteX9" fmla="*/ 601557 w 881476"/>
                    <a:gd name="connsiteY9" fmla="*/ 0 h 1548881"/>
                    <a:gd name="connsiteX0" fmla="*/ 592761 w 872680"/>
                    <a:gd name="connsiteY0" fmla="*/ 0 h 1548881"/>
                    <a:gd name="connsiteX1" fmla="*/ 810476 w 872680"/>
                    <a:gd name="connsiteY1" fmla="*/ 12441 h 1548881"/>
                    <a:gd name="connsiteX2" fmla="*/ 808653 w 872680"/>
                    <a:gd name="connsiteY2" fmla="*/ 1316218 h 1548881"/>
                    <a:gd name="connsiteX3" fmla="*/ 866459 w 872680"/>
                    <a:gd name="connsiteY3" fmla="*/ 1311854 h 1548881"/>
                    <a:gd name="connsiteX4" fmla="*/ 872680 w 872680"/>
                    <a:gd name="connsiteY4" fmla="*/ 1536441 h 1548881"/>
                    <a:gd name="connsiteX5" fmla="*/ 474574 w 872680"/>
                    <a:gd name="connsiteY5" fmla="*/ 1548881 h 1548881"/>
                    <a:gd name="connsiteX6" fmla="*/ 474574 w 872680"/>
                    <a:gd name="connsiteY6" fmla="*/ 1293845 h 1548881"/>
                    <a:gd name="connsiteX7" fmla="*/ 0 w 872680"/>
                    <a:gd name="connsiteY7" fmla="*/ 1286319 h 1548881"/>
                    <a:gd name="connsiteX8" fmla="*/ 8043 w 872680"/>
                    <a:gd name="connsiteY8" fmla="*/ 313529 h 1548881"/>
                    <a:gd name="connsiteX9" fmla="*/ 592761 w 872680"/>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12441 w 877078"/>
                    <a:gd name="connsiteY8" fmla="*/ 313529 h 1548881"/>
                    <a:gd name="connsiteX9" fmla="*/ 597159 w 877078"/>
                    <a:gd name="connsiteY9" fmla="*/ 0 h 1548881"/>
                    <a:gd name="connsiteX0" fmla="*/ 597159 w 877078"/>
                    <a:gd name="connsiteY0" fmla="*/ 0 h 1548881"/>
                    <a:gd name="connsiteX1" fmla="*/ 814874 w 877078"/>
                    <a:gd name="connsiteY1" fmla="*/ 12441 h 1548881"/>
                    <a:gd name="connsiteX2" fmla="*/ 813051 w 877078"/>
                    <a:gd name="connsiteY2" fmla="*/ 1316218 h 1548881"/>
                    <a:gd name="connsiteX3" fmla="*/ 870857 w 877078"/>
                    <a:gd name="connsiteY3" fmla="*/ 1311854 h 1548881"/>
                    <a:gd name="connsiteX4" fmla="*/ 877078 w 877078"/>
                    <a:gd name="connsiteY4" fmla="*/ 1536441 h 1548881"/>
                    <a:gd name="connsiteX5" fmla="*/ 478972 w 877078"/>
                    <a:gd name="connsiteY5" fmla="*/ 1548881 h 1548881"/>
                    <a:gd name="connsiteX6" fmla="*/ 478972 w 877078"/>
                    <a:gd name="connsiteY6" fmla="*/ 1293845 h 1548881"/>
                    <a:gd name="connsiteX7" fmla="*/ 0 w 877078"/>
                    <a:gd name="connsiteY7" fmla="*/ 1295048 h 1548881"/>
                    <a:gd name="connsiteX8" fmla="*/ 8042 w 877078"/>
                    <a:gd name="connsiteY8" fmla="*/ 313529 h 1548881"/>
                    <a:gd name="connsiteX9" fmla="*/ 597159 w 877078"/>
                    <a:gd name="connsiteY9" fmla="*/ 0 h 1548881"/>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8972 w 877078"/>
                    <a:gd name="connsiteY6" fmla="*/ 1281404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36440"/>
                    <a:gd name="connsiteX1" fmla="*/ 814874 w 877078"/>
                    <a:gd name="connsiteY1" fmla="*/ 0 h 1536440"/>
                    <a:gd name="connsiteX2" fmla="*/ 813051 w 877078"/>
                    <a:gd name="connsiteY2" fmla="*/ 1303777 h 1536440"/>
                    <a:gd name="connsiteX3" fmla="*/ 870857 w 877078"/>
                    <a:gd name="connsiteY3" fmla="*/ 1299413 h 1536440"/>
                    <a:gd name="connsiteX4" fmla="*/ 877078 w 877078"/>
                    <a:gd name="connsiteY4" fmla="*/ 1524000 h 1536440"/>
                    <a:gd name="connsiteX5" fmla="*/ 478972 w 877078"/>
                    <a:gd name="connsiteY5" fmla="*/ 1536440 h 1536440"/>
                    <a:gd name="connsiteX6" fmla="*/ 470176 w 877078"/>
                    <a:gd name="connsiteY6" fmla="*/ 1285768 h 1536440"/>
                    <a:gd name="connsiteX7" fmla="*/ 0 w 877078"/>
                    <a:gd name="connsiteY7" fmla="*/ 1282607 h 1536440"/>
                    <a:gd name="connsiteX8" fmla="*/ 8042 w 877078"/>
                    <a:gd name="connsiteY8" fmla="*/ 301088 h 1536440"/>
                    <a:gd name="connsiteX9" fmla="*/ 597159 w 877078"/>
                    <a:gd name="connsiteY9" fmla="*/ 5017 h 1536440"/>
                    <a:gd name="connsiteX0" fmla="*/ 597159 w 877078"/>
                    <a:gd name="connsiteY0" fmla="*/ 5017 h 1540804"/>
                    <a:gd name="connsiteX1" fmla="*/ 814874 w 877078"/>
                    <a:gd name="connsiteY1" fmla="*/ 0 h 1540804"/>
                    <a:gd name="connsiteX2" fmla="*/ 813051 w 877078"/>
                    <a:gd name="connsiteY2" fmla="*/ 1303777 h 1540804"/>
                    <a:gd name="connsiteX3" fmla="*/ 870857 w 877078"/>
                    <a:gd name="connsiteY3" fmla="*/ 1299413 h 1540804"/>
                    <a:gd name="connsiteX4" fmla="*/ 877078 w 877078"/>
                    <a:gd name="connsiteY4" fmla="*/ 1524000 h 1540804"/>
                    <a:gd name="connsiteX5" fmla="*/ 470176 w 877078"/>
                    <a:gd name="connsiteY5" fmla="*/ 1540804 h 1540804"/>
                    <a:gd name="connsiteX6" fmla="*/ 470176 w 877078"/>
                    <a:gd name="connsiteY6" fmla="*/ 1285768 h 1540804"/>
                    <a:gd name="connsiteX7" fmla="*/ 0 w 877078"/>
                    <a:gd name="connsiteY7" fmla="*/ 1282607 h 1540804"/>
                    <a:gd name="connsiteX8" fmla="*/ 8042 w 877078"/>
                    <a:gd name="connsiteY8" fmla="*/ 301088 h 1540804"/>
                    <a:gd name="connsiteX9" fmla="*/ 597159 w 877078"/>
                    <a:gd name="connsiteY9" fmla="*/ 5017 h 15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78" h="1540804">
                      <a:moveTo>
                        <a:pt x="597159" y="5017"/>
                      </a:moveTo>
                      <a:lnTo>
                        <a:pt x="814874" y="0"/>
                      </a:lnTo>
                      <a:cubicBezTo>
                        <a:pt x="812800" y="437502"/>
                        <a:pt x="815125" y="866275"/>
                        <a:pt x="813051" y="1303777"/>
                      </a:cubicBezTo>
                      <a:lnTo>
                        <a:pt x="870857" y="1299413"/>
                      </a:lnTo>
                      <a:lnTo>
                        <a:pt x="877078" y="1524000"/>
                      </a:lnTo>
                      <a:lnTo>
                        <a:pt x="470176" y="1540804"/>
                      </a:lnTo>
                      <a:lnTo>
                        <a:pt x="470176" y="1285768"/>
                      </a:lnTo>
                      <a:lnTo>
                        <a:pt x="0" y="1282607"/>
                      </a:lnTo>
                      <a:cubicBezTo>
                        <a:pt x="2681" y="955434"/>
                        <a:pt x="5361" y="628261"/>
                        <a:pt x="8042" y="301088"/>
                      </a:cubicBezTo>
                      <a:lnTo>
                        <a:pt x="597159" y="5017"/>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orme libre : forme 43">
                  <a:extLst>
                    <a:ext uri="{FF2B5EF4-FFF2-40B4-BE49-F238E27FC236}">
                      <a16:creationId xmlns:a16="http://schemas.microsoft.com/office/drawing/2014/main" id="{8D844FB5-04B7-4545-B594-72EECEDB4085}"/>
                    </a:ext>
                  </a:extLst>
                </p:cNvPr>
                <p:cNvSpPr/>
                <p:nvPr/>
              </p:nvSpPr>
              <p:spPr>
                <a:xfrm>
                  <a:off x="2563996" y="4130882"/>
                  <a:ext cx="528422" cy="473283"/>
                </a:xfrm>
                <a:custGeom>
                  <a:avLst/>
                  <a:gdLst>
                    <a:gd name="connsiteX0" fmla="*/ 528422 w 528422"/>
                    <a:gd name="connsiteY0" fmla="*/ 0 h 473283"/>
                    <a:gd name="connsiteX1" fmla="*/ 523827 w 528422"/>
                    <a:gd name="connsiteY1" fmla="*/ 473283 h 473283"/>
                    <a:gd name="connsiteX2" fmla="*/ 0 w 528422"/>
                    <a:gd name="connsiteY2" fmla="*/ 473283 h 473283"/>
                    <a:gd name="connsiteX3" fmla="*/ 0 w 528422"/>
                    <a:gd name="connsiteY3" fmla="*/ 248129 h 473283"/>
                    <a:gd name="connsiteX4" fmla="*/ 128659 w 528422"/>
                    <a:gd name="connsiteY4" fmla="*/ 243534 h 473283"/>
                    <a:gd name="connsiteX5" fmla="*/ 124064 w 528422"/>
                    <a:gd name="connsiteY5" fmla="*/ 4595 h 473283"/>
                    <a:gd name="connsiteX6" fmla="*/ 528422 w 528422"/>
                    <a:gd name="connsiteY6" fmla="*/ 0 h 4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22" h="473283">
                      <a:moveTo>
                        <a:pt x="528422" y="0"/>
                      </a:moveTo>
                      <a:cubicBezTo>
                        <a:pt x="526890" y="157761"/>
                        <a:pt x="525359" y="315522"/>
                        <a:pt x="523827" y="473283"/>
                      </a:cubicBezTo>
                      <a:lnTo>
                        <a:pt x="0" y="473283"/>
                      </a:lnTo>
                      <a:lnTo>
                        <a:pt x="0" y="248129"/>
                      </a:lnTo>
                      <a:lnTo>
                        <a:pt x="128659" y="243534"/>
                      </a:lnTo>
                      <a:cubicBezTo>
                        <a:pt x="127127" y="163888"/>
                        <a:pt x="125596" y="84241"/>
                        <a:pt x="124064" y="4595"/>
                      </a:cubicBezTo>
                      <a:lnTo>
                        <a:pt x="528422" y="0"/>
                      </a:lnTo>
                      <a:close/>
                    </a:path>
                  </a:pathLst>
                </a:custGeom>
                <a:solidFill>
                  <a:srgbClr val="00B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orme libre : forme 44">
                  <a:extLst>
                    <a:ext uri="{FF2B5EF4-FFF2-40B4-BE49-F238E27FC236}">
                      <a16:creationId xmlns:a16="http://schemas.microsoft.com/office/drawing/2014/main" id="{7DB2BFD0-73BD-4185-A4C3-F72FB9F9D68B}"/>
                    </a:ext>
                  </a:extLst>
                </p:cNvPr>
                <p:cNvSpPr/>
                <p:nvPr/>
              </p:nvSpPr>
              <p:spPr>
                <a:xfrm>
                  <a:off x="3108960" y="3700631"/>
                  <a:ext cx="887506" cy="69924"/>
                </a:xfrm>
                <a:custGeom>
                  <a:avLst/>
                  <a:gdLst>
                    <a:gd name="connsiteX0" fmla="*/ 0 w 887506"/>
                    <a:gd name="connsiteY0" fmla="*/ 0 h 69924"/>
                    <a:gd name="connsiteX1" fmla="*/ 5379 w 887506"/>
                    <a:gd name="connsiteY1" fmla="*/ 69924 h 69924"/>
                    <a:gd name="connsiteX2" fmla="*/ 887506 w 887506"/>
                    <a:gd name="connsiteY2" fmla="*/ 64545 h 69924"/>
                    <a:gd name="connsiteX3" fmla="*/ 887506 w 887506"/>
                    <a:gd name="connsiteY3" fmla="*/ 16136 h 69924"/>
                    <a:gd name="connsiteX4" fmla="*/ 0 w 887506"/>
                    <a:gd name="connsiteY4" fmla="*/ 0 h 6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69924">
                      <a:moveTo>
                        <a:pt x="0" y="0"/>
                      </a:moveTo>
                      <a:lnTo>
                        <a:pt x="5379" y="69924"/>
                      </a:lnTo>
                      <a:lnTo>
                        <a:pt x="887506" y="64545"/>
                      </a:lnTo>
                      <a:lnTo>
                        <a:pt x="887506" y="16136"/>
                      </a:lnTo>
                      <a:lnTo>
                        <a:pt x="0"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 forme 45">
                  <a:extLst>
                    <a:ext uri="{FF2B5EF4-FFF2-40B4-BE49-F238E27FC236}">
                      <a16:creationId xmlns:a16="http://schemas.microsoft.com/office/drawing/2014/main" id="{6BC7680E-64C3-4214-AB10-B416C27AE57D}"/>
                    </a:ext>
                  </a:extLst>
                </p:cNvPr>
                <p:cNvSpPr/>
                <p:nvPr/>
              </p:nvSpPr>
              <p:spPr>
                <a:xfrm>
                  <a:off x="3103581" y="3695252"/>
                  <a:ext cx="3888890" cy="898263"/>
                </a:xfrm>
                <a:custGeom>
                  <a:avLst/>
                  <a:gdLst>
                    <a:gd name="connsiteX0" fmla="*/ 0 w 3888890"/>
                    <a:gd name="connsiteY0" fmla="*/ 441063 h 898263"/>
                    <a:gd name="connsiteX1" fmla="*/ 5379 w 3888890"/>
                    <a:gd name="connsiteY1" fmla="*/ 898263 h 898263"/>
                    <a:gd name="connsiteX2" fmla="*/ 3888890 w 3888890"/>
                    <a:gd name="connsiteY2" fmla="*/ 898263 h 898263"/>
                    <a:gd name="connsiteX3" fmla="*/ 3872753 w 3888890"/>
                    <a:gd name="connsiteY3" fmla="*/ 0 h 898263"/>
                    <a:gd name="connsiteX4" fmla="*/ 1796527 w 3888890"/>
                    <a:gd name="connsiteY4" fmla="*/ 10757 h 898263"/>
                    <a:gd name="connsiteX5" fmla="*/ 1801906 w 3888890"/>
                    <a:gd name="connsiteY5" fmla="*/ 80682 h 898263"/>
                    <a:gd name="connsiteX6" fmla="*/ 3490857 w 3888890"/>
                    <a:gd name="connsiteY6" fmla="*/ 59167 h 898263"/>
                    <a:gd name="connsiteX7" fmla="*/ 3523130 w 3888890"/>
                    <a:gd name="connsiteY7" fmla="*/ 107576 h 898263"/>
                    <a:gd name="connsiteX8" fmla="*/ 3533887 w 3888890"/>
                    <a:gd name="connsiteY8" fmla="*/ 398033 h 898263"/>
                    <a:gd name="connsiteX9" fmla="*/ 3496235 w 3888890"/>
                    <a:gd name="connsiteY9" fmla="*/ 441063 h 898263"/>
                    <a:gd name="connsiteX10" fmla="*/ 1785770 w 3888890"/>
                    <a:gd name="connsiteY10" fmla="*/ 441063 h 898263"/>
                    <a:gd name="connsiteX11" fmla="*/ 1796527 w 3888890"/>
                    <a:gd name="connsiteY11" fmla="*/ 742277 h 898263"/>
                    <a:gd name="connsiteX12" fmla="*/ 1511450 w 3888890"/>
                    <a:gd name="connsiteY12" fmla="*/ 747656 h 898263"/>
                    <a:gd name="connsiteX13" fmla="*/ 1506071 w 3888890"/>
                    <a:gd name="connsiteY13" fmla="*/ 785308 h 898263"/>
                    <a:gd name="connsiteX14" fmla="*/ 1489934 w 3888890"/>
                    <a:gd name="connsiteY14" fmla="*/ 849854 h 898263"/>
                    <a:gd name="connsiteX15" fmla="*/ 1188720 w 3888890"/>
                    <a:gd name="connsiteY15" fmla="*/ 855233 h 898263"/>
                    <a:gd name="connsiteX16" fmla="*/ 1177963 w 3888890"/>
                    <a:gd name="connsiteY16" fmla="*/ 790687 h 898263"/>
                    <a:gd name="connsiteX17" fmla="*/ 1177963 w 3888890"/>
                    <a:gd name="connsiteY17" fmla="*/ 742277 h 898263"/>
                    <a:gd name="connsiteX18" fmla="*/ 898264 w 3888890"/>
                    <a:gd name="connsiteY18" fmla="*/ 731520 h 898263"/>
                    <a:gd name="connsiteX19" fmla="*/ 887506 w 3888890"/>
                    <a:gd name="connsiteY19" fmla="*/ 392654 h 898263"/>
                    <a:gd name="connsiteX20" fmla="*/ 887506 w 3888890"/>
                    <a:gd name="connsiteY20" fmla="*/ 435684 h 898263"/>
                    <a:gd name="connsiteX21" fmla="*/ 0 w 3888890"/>
                    <a:gd name="connsiteY21" fmla="*/ 441063 h 89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8890" h="898263">
                      <a:moveTo>
                        <a:pt x="0" y="441063"/>
                      </a:moveTo>
                      <a:lnTo>
                        <a:pt x="5379" y="898263"/>
                      </a:lnTo>
                      <a:lnTo>
                        <a:pt x="3888890" y="898263"/>
                      </a:lnTo>
                      <a:lnTo>
                        <a:pt x="3872753" y="0"/>
                      </a:lnTo>
                      <a:lnTo>
                        <a:pt x="1796527" y="10757"/>
                      </a:lnTo>
                      <a:lnTo>
                        <a:pt x="1801906" y="80682"/>
                      </a:lnTo>
                      <a:lnTo>
                        <a:pt x="3490857" y="59167"/>
                      </a:lnTo>
                      <a:lnTo>
                        <a:pt x="3523130" y="107576"/>
                      </a:lnTo>
                      <a:lnTo>
                        <a:pt x="3533887" y="398033"/>
                      </a:lnTo>
                      <a:lnTo>
                        <a:pt x="3496235" y="441063"/>
                      </a:lnTo>
                      <a:lnTo>
                        <a:pt x="1785770" y="441063"/>
                      </a:lnTo>
                      <a:lnTo>
                        <a:pt x="1796527" y="742277"/>
                      </a:lnTo>
                      <a:lnTo>
                        <a:pt x="1511450" y="747656"/>
                      </a:lnTo>
                      <a:lnTo>
                        <a:pt x="1506071" y="785308"/>
                      </a:lnTo>
                      <a:lnTo>
                        <a:pt x="1489934" y="849854"/>
                      </a:lnTo>
                      <a:lnTo>
                        <a:pt x="1188720" y="855233"/>
                      </a:lnTo>
                      <a:lnTo>
                        <a:pt x="1177963" y="790687"/>
                      </a:lnTo>
                      <a:lnTo>
                        <a:pt x="1177963" y="742277"/>
                      </a:lnTo>
                      <a:lnTo>
                        <a:pt x="898264" y="731520"/>
                      </a:lnTo>
                      <a:lnTo>
                        <a:pt x="887506" y="392654"/>
                      </a:lnTo>
                      <a:lnTo>
                        <a:pt x="887506" y="435684"/>
                      </a:lnTo>
                      <a:lnTo>
                        <a:pt x="0" y="441063"/>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9" name="Forme libre : forme 28">
              <a:extLst>
                <a:ext uri="{FF2B5EF4-FFF2-40B4-BE49-F238E27FC236}">
                  <a16:creationId xmlns:a16="http://schemas.microsoft.com/office/drawing/2014/main" id="{6947B168-63AE-4EBD-B642-F24CB7D0A60E}"/>
                </a:ext>
              </a:extLst>
            </p:cNvPr>
            <p:cNvSpPr/>
            <p:nvPr/>
          </p:nvSpPr>
          <p:spPr>
            <a:xfrm>
              <a:off x="7302250" y="3689349"/>
              <a:ext cx="2379480" cy="883423"/>
            </a:xfrm>
            <a:custGeom>
              <a:avLst/>
              <a:gdLst>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827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36800 w 2368550"/>
                <a:gd name="connsiteY3" fmla="*/ 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68550"/>
                <a:gd name="connsiteY0" fmla="*/ 0 h 882650"/>
                <a:gd name="connsiteX1" fmla="*/ 0 w 2368550"/>
                <a:gd name="connsiteY1" fmla="*/ 876300 h 882650"/>
                <a:gd name="connsiteX2" fmla="*/ 2368550 w 2368550"/>
                <a:gd name="connsiteY2" fmla="*/ 882650 h 882650"/>
                <a:gd name="connsiteX3" fmla="*/ 2355850 w 2368550"/>
                <a:gd name="connsiteY3" fmla="*/ 6350 h 882650"/>
                <a:gd name="connsiteX4" fmla="*/ 1657350 w 2368550"/>
                <a:gd name="connsiteY4" fmla="*/ 19050 h 882650"/>
                <a:gd name="connsiteX5" fmla="*/ 1670050 w 2368550"/>
                <a:gd name="connsiteY5" fmla="*/ 539750 h 882650"/>
                <a:gd name="connsiteX6" fmla="*/ 1892300 w 2368550"/>
                <a:gd name="connsiteY6" fmla="*/ 533400 h 882650"/>
                <a:gd name="connsiteX7" fmla="*/ 1866900 w 2368550"/>
                <a:gd name="connsiteY7" fmla="*/ 736600 h 882650"/>
                <a:gd name="connsiteX8" fmla="*/ 1689100 w 2368550"/>
                <a:gd name="connsiteY8" fmla="*/ 736600 h 882650"/>
                <a:gd name="connsiteX9" fmla="*/ 1676400 w 2368550"/>
                <a:gd name="connsiteY9" fmla="*/ 800100 h 882650"/>
                <a:gd name="connsiteX10" fmla="*/ 1657350 w 2368550"/>
                <a:gd name="connsiteY10" fmla="*/ 838200 h 882650"/>
                <a:gd name="connsiteX11" fmla="*/ 1358900 w 2368550"/>
                <a:gd name="connsiteY11" fmla="*/ 844550 h 882650"/>
                <a:gd name="connsiteX12" fmla="*/ 1339850 w 2368550"/>
                <a:gd name="connsiteY12" fmla="*/ 800100 h 882650"/>
                <a:gd name="connsiteX13" fmla="*/ 1346200 w 2368550"/>
                <a:gd name="connsiteY13" fmla="*/ 730250 h 882650"/>
                <a:gd name="connsiteX14" fmla="*/ 1022350 w 2368550"/>
                <a:gd name="connsiteY14" fmla="*/ 730250 h 882650"/>
                <a:gd name="connsiteX15" fmla="*/ 1022350 w 2368550"/>
                <a:gd name="connsiteY15" fmla="*/ 787400 h 882650"/>
                <a:gd name="connsiteX16" fmla="*/ 1003300 w 2368550"/>
                <a:gd name="connsiteY16" fmla="*/ 850900 h 882650"/>
                <a:gd name="connsiteX17" fmla="*/ 889000 w 2368550"/>
                <a:gd name="connsiteY17" fmla="*/ 844550 h 882650"/>
                <a:gd name="connsiteX18" fmla="*/ 869950 w 2368550"/>
                <a:gd name="connsiteY18" fmla="*/ 774700 h 882650"/>
                <a:gd name="connsiteX19" fmla="*/ 838200 w 2368550"/>
                <a:gd name="connsiteY19" fmla="*/ 768350 h 882650"/>
                <a:gd name="connsiteX20" fmla="*/ 838200 w 2368550"/>
                <a:gd name="connsiteY20" fmla="*/ 831850 h 882650"/>
                <a:gd name="connsiteX21" fmla="*/ 723900 w 2368550"/>
                <a:gd name="connsiteY21" fmla="*/ 831850 h 882650"/>
                <a:gd name="connsiteX22" fmla="*/ 698500 w 2368550"/>
                <a:gd name="connsiteY22" fmla="*/ 806450 h 882650"/>
                <a:gd name="connsiteX23" fmla="*/ 685800 w 2368550"/>
                <a:gd name="connsiteY23" fmla="*/ 723900 h 882650"/>
                <a:gd name="connsiteX24" fmla="*/ 476250 w 2368550"/>
                <a:gd name="connsiteY24" fmla="*/ 730250 h 882650"/>
                <a:gd name="connsiteX25" fmla="*/ 469900 w 2368550"/>
                <a:gd name="connsiteY25" fmla="*/ 533400 h 882650"/>
                <a:gd name="connsiteX26" fmla="*/ 698500 w 2368550"/>
                <a:gd name="connsiteY26" fmla="*/ 520700 h 882650"/>
                <a:gd name="connsiteX27" fmla="*/ 704850 w 2368550"/>
                <a:gd name="connsiteY27" fmla="*/ 0 h 882650"/>
                <a:gd name="connsiteX28" fmla="*/ 0 w 2368550"/>
                <a:gd name="connsiteY28" fmla="*/ 0 h 88265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698500 w 2355850"/>
                <a:gd name="connsiteY26" fmla="*/ 5207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33400 h 901700"/>
                <a:gd name="connsiteX27" fmla="*/ 704850 w 2355850"/>
                <a:gd name="connsiteY27" fmla="*/ 0 h 901700"/>
                <a:gd name="connsiteX28" fmla="*/ 0 w 2355850"/>
                <a:gd name="connsiteY28" fmla="*/ 0 h 901700"/>
                <a:gd name="connsiteX0" fmla="*/ 0 w 2355850"/>
                <a:gd name="connsiteY0" fmla="*/ 0 h 901700"/>
                <a:gd name="connsiteX1" fmla="*/ 0 w 2355850"/>
                <a:gd name="connsiteY1" fmla="*/ 876300 h 901700"/>
                <a:gd name="connsiteX2" fmla="*/ 2349500 w 2355850"/>
                <a:gd name="connsiteY2" fmla="*/ 901700 h 901700"/>
                <a:gd name="connsiteX3" fmla="*/ 2355850 w 2355850"/>
                <a:gd name="connsiteY3" fmla="*/ 6350 h 901700"/>
                <a:gd name="connsiteX4" fmla="*/ 1657350 w 2355850"/>
                <a:gd name="connsiteY4" fmla="*/ 19050 h 901700"/>
                <a:gd name="connsiteX5" fmla="*/ 1670050 w 2355850"/>
                <a:gd name="connsiteY5" fmla="*/ 539750 h 901700"/>
                <a:gd name="connsiteX6" fmla="*/ 1892300 w 2355850"/>
                <a:gd name="connsiteY6" fmla="*/ 533400 h 901700"/>
                <a:gd name="connsiteX7" fmla="*/ 1866900 w 2355850"/>
                <a:gd name="connsiteY7" fmla="*/ 736600 h 901700"/>
                <a:gd name="connsiteX8" fmla="*/ 1689100 w 2355850"/>
                <a:gd name="connsiteY8" fmla="*/ 736600 h 901700"/>
                <a:gd name="connsiteX9" fmla="*/ 1676400 w 2355850"/>
                <a:gd name="connsiteY9" fmla="*/ 800100 h 901700"/>
                <a:gd name="connsiteX10" fmla="*/ 1657350 w 2355850"/>
                <a:gd name="connsiteY10" fmla="*/ 838200 h 901700"/>
                <a:gd name="connsiteX11" fmla="*/ 1358900 w 2355850"/>
                <a:gd name="connsiteY11" fmla="*/ 844550 h 901700"/>
                <a:gd name="connsiteX12" fmla="*/ 1339850 w 2355850"/>
                <a:gd name="connsiteY12" fmla="*/ 800100 h 901700"/>
                <a:gd name="connsiteX13" fmla="*/ 1346200 w 2355850"/>
                <a:gd name="connsiteY13" fmla="*/ 730250 h 901700"/>
                <a:gd name="connsiteX14" fmla="*/ 1022350 w 2355850"/>
                <a:gd name="connsiteY14" fmla="*/ 730250 h 901700"/>
                <a:gd name="connsiteX15" fmla="*/ 1022350 w 2355850"/>
                <a:gd name="connsiteY15" fmla="*/ 787400 h 901700"/>
                <a:gd name="connsiteX16" fmla="*/ 1003300 w 2355850"/>
                <a:gd name="connsiteY16" fmla="*/ 850900 h 901700"/>
                <a:gd name="connsiteX17" fmla="*/ 889000 w 2355850"/>
                <a:gd name="connsiteY17" fmla="*/ 844550 h 901700"/>
                <a:gd name="connsiteX18" fmla="*/ 869950 w 2355850"/>
                <a:gd name="connsiteY18" fmla="*/ 774700 h 901700"/>
                <a:gd name="connsiteX19" fmla="*/ 838200 w 2355850"/>
                <a:gd name="connsiteY19" fmla="*/ 768350 h 901700"/>
                <a:gd name="connsiteX20" fmla="*/ 838200 w 2355850"/>
                <a:gd name="connsiteY20" fmla="*/ 831850 h 901700"/>
                <a:gd name="connsiteX21" fmla="*/ 723900 w 2355850"/>
                <a:gd name="connsiteY21" fmla="*/ 831850 h 901700"/>
                <a:gd name="connsiteX22" fmla="*/ 698500 w 2355850"/>
                <a:gd name="connsiteY22" fmla="*/ 806450 h 901700"/>
                <a:gd name="connsiteX23" fmla="*/ 685800 w 2355850"/>
                <a:gd name="connsiteY23" fmla="*/ 723900 h 901700"/>
                <a:gd name="connsiteX24" fmla="*/ 476250 w 2355850"/>
                <a:gd name="connsiteY24" fmla="*/ 730250 h 901700"/>
                <a:gd name="connsiteX25" fmla="*/ 469900 w 2355850"/>
                <a:gd name="connsiteY25" fmla="*/ 533400 h 901700"/>
                <a:gd name="connsiteX26" fmla="*/ 704850 w 2355850"/>
                <a:gd name="connsiteY26" fmla="*/ 527050 h 901700"/>
                <a:gd name="connsiteX27" fmla="*/ 704850 w 2355850"/>
                <a:gd name="connsiteY27" fmla="*/ 0 h 901700"/>
                <a:gd name="connsiteX28" fmla="*/ 0 w 235585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30250 w 2362200"/>
                <a:gd name="connsiteY21" fmla="*/ 831850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09650 w 2362200"/>
                <a:gd name="connsiteY16" fmla="*/ 850900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76300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873250 w 2362200"/>
                <a:gd name="connsiteY7" fmla="*/ 736600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95450 w 2362200"/>
                <a:gd name="connsiteY8" fmla="*/ 736600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82750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3700 w 2362200"/>
                <a:gd name="connsiteY4" fmla="*/ 19050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76400 w 2362200"/>
                <a:gd name="connsiteY5" fmla="*/ 539750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6350 w 2362200"/>
                <a:gd name="connsiteY0" fmla="*/ 0 h 901700"/>
                <a:gd name="connsiteX1" fmla="*/ 0 w 2362200"/>
                <a:gd name="connsiteY1" fmla="*/ 895350 h 901700"/>
                <a:gd name="connsiteX2" fmla="*/ 2355850 w 2362200"/>
                <a:gd name="connsiteY2" fmla="*/ 901700 h 901700"/>
                <a:gd name="connsiteX3" fmla="*/ 2362200 w 2362200"/>
                <a:gd name="connsiteY3" fmla="*/ 6350 h 901700"/>
                <a:gd name="connsiteX4" fmla="*/ 1667640 w 2362200"/>
                <a:gd name="connsiteY4" fmla="*/ 7123 h 901700"/>
                <a:gd name="connsiteX5" fmla="*/ 1664580 w 2362200"/>
                <a:gd name="connsiteY5" fmla="*/ 543726 h 901700"/>
                <a:gd name="connsiteX6" fmla="*/ 1898650 w 2362200"/>
                <a:gd name="connsiteY6" fmla="*/ 533400 h 901700"/>
                <a:gd name="connsiteX7" fmla="*/ 1900830 w 2362200"/>
                <a:gd name="connsiteY7" fmla="*/ 728648 h 901700"/>
                <a:gd name="connsiteX8" fmla="*/ 1683630 w 2362200"/>
                <a:gd name="connsiteY8" fmla="*/ 724673 h 901700"/>
                <a:gd name="connsiteX9" fmla="*/ 1674869 w 2362200"/>
                <a:gd name="connsiteY9" fmla="*/ 800100 h 901700"/>
                <a:gd name="connsiteX10" fmla="*/ 1663700 w 2362200"/>
                <a:gd name="connsiteY10" fmla="*/ 838200 h 901700"/>
                <a:gd name="connsiteX11" fmla="*/ 1365250 w 2362200"/>
                <a:gd name="connsiteY11" fmla="*/ 844550 h 901700"/>
                <a:gd name="connsiteX12" fmla="*/ 1346200 w 2362200"/>
                <a:gd name="connsiteY12" fmla="*/ 800100 h 901700"/>
                <a:gd name="connsiteX13" fmla="*/ 1352550 w 2362200"/>
                <a:gd name="connsiteY13" fmla="*/ 730250 h 901700"/>
                <a:gd name="connsiteX14" fmla="*/ 1028700 w 2362200"/>
                <a:gd name="connsiteY14" fmla="*/ 730250 h 901700"/>
                <a:gd name="connsiteX15" fmla="*/ 1028700 w 2362200"/>
                <a:gd name="connsiteY15" fmla="*/ 787400 h 901700"/>
                <a:gd name="connsiteX16" fmla="*/ 1017530 w 2362200"/>
                <a:gd name="connsiteY16" fmla="*/ 846924 h 901700"/>
                <a:gd name="connsiteX17" fmla="*/ 895350 w 2362200"/>
                <a:gd name="connsiteY17" fmla="*/ 844550 h 901700"/>
                <a:gd name="connsiteX18" fmla="*/ 892059 w 2362200"/>
                <a:gd name="connsiteY18" fmla="*/ 774700 h 901700"/>
                <a:gd name="connsiteX19" fmla="*/ 844550 w 2362200"/>
                <a:gd name="connsiteY19" fmla="*/ 768350 h 901700"/>
                <a:gd name="connsiteX20" fmla="*/ 844550 w 2362200"/>
                <a:gd name="connsiteY20" fmla="*/ 831850 h 901700"/>
                <a:gd name="connsiteX21" fmla="*/ 710549 w 2362200"/>
                <a:gd name="connsiteY21" fmla="*/ 843776 h 901700"/>
                <a:gd name="connsiteX22" fmla="*/ 704850 w 2362200"/>
                <a:gd name="connsiteY22" fmla="*/ 806450 h 901700"/>
                <a:gd name="connsiteX23" fmla="*/ 692150 w 2362200"/>
                <a:gd name="connsiteY23" fmla="*/ 723900 h 901700"/>
                <a:gd name="connsiteX24" fmla="*/ 482600 w 2362200"/>
                <a:gd name="connsiteY24" fmla="*/ 730250 h 901700"/>
                <a:gd name="connsiteX25" fmla="*/ 476250 w 2362200"/>
                <a:gd name="connsiteY25" fmla="*/ 533400 h 901700"/>
                <a:gd name="connsiteX26" fmla="*/ 711200 w 2362200"/>
                <a:gd name="connsiteY26" fmla="*/ 527050 h 901700"/>
                <a:gd name="connsiteX27" fmla="*/ 711200 w 2362200"/>
                <a:gd name="connsiteY27" fmla="*/ 0 h 901700"/>
                <a:gd name="connsiteX28" fmla="*/ 6350 w 2362200"/>
                <a:gd name="connsiteY28" fmla="*/ 0 h 901700"/>
                <a:gd name="connsiteX0" fmla="*/ 305 w 2356155"/>
                <a:gd name="connsiteY0" fmla="*/ 0 h 901700"/>
                <a:gd name="connsiteX1" fmla="*/ 5775 w 2356155"/>
                <a:gd name="connsiteY1" fmla="*/ 883423 h 901700"/>
                <a:gd name="connsiteX2" fmla="*/ 2349805 w 2356155"/>
                <a:gd name="connsiteY2" fmla="*/ 901700 h 901700"/>
                <a:gd name="connsiteX3" fmla="*/ 2356155 w 2356155"/>
                <a:gd name="connsiteY3" fmla="*/ 6350 h 901700"/>
                <a:gd name="connsiteX4" fmla="*/ 1661595 w 2356155"/>
                <a:gd name="connsiteY4" fmla="*/ 7123 h 901700"/>
                <a:gd name="connsiteX5" fmla="*/ 1658535 w 2356155"/>
                <a:gd name="connsiteY5" fmla="*/ 543726 h 901700"/>
                <a:gd name="connsiteX6" fmla="*/ 1892605 w 2356155"/>
                <a:gd name="connsiteY6" fmla="*/ 533400 h 901700"/>
                <a:gd name="connsiteX7" fmla="*/ 1894785 w 2356155"/>
                <a:gd name="connsiteY7" fmla="*/ 728648 h 901700"/>
                <a:gd name="connsiteX8" fmla="*/ 1677585 w 2356155"/>
                <a:gd name="connsiteY8" fmla="*/ 724673 h 901700"/>
                <a:gd name="connsiteX9" fmla="*/ 1668824 w 2356155"/>
                <a:gd name="connsiteY9" fmla="*/ 800100 h 901700"/>
                <a:gd name="connsiteX10" fmla="*/ 1657655 w 2356155"/>
                <a:gd name="connsiteY10" fmla="*/ 838200 h 901700"/>
                <a:gd name="connsiteX11" fmla="*/ 1359205 w 2356155"/>
                <a:gd name="connsiteY11" fmla="*/ 844550 h 901700"/>
                <a:gd name="connsiteX12" fmla="*/ 1340155 w 2356155"/>
                <a:gd name="connsiteY12" fmla="*/ 800100 h 901700"/>
                <a:gd name="connsiteX13" fmla="*/ 1346505 w 2356155"/>
                <a:gd name="connsiteY13" fmla="*/ 730250 h 901700"/>
                <a:gd name="connsiteX14" fmla="*/ 1022655 w 2356155"/>
                <a:gd name="connsiteY14" fmla="*/ 730250 h 901700"/>
                <a:gd name="connsiteX15" fmla="*/ 1022655 w 2356155"/>
                <a:gd name="connsiteY15" fmla="*/ 787400 h 901700"/>
                <a:gd name="connsiteX16" fmla="*/ 1011485 w 2356155"/>
                <a:gd name="connsiteY16" fmla="*/ 846924 h 901700"/>
                <a:gd name="connsiteX17" fmla="*/ 889305 w 2356155"/>
                <a:gd name="connsiteY17" fmla="*/ 844550 h 901700"/>
                <a:gd name="connsiteX18" fmla="*/ 886014 w 2356155"/>
                <a:gd name="connsiteY18" fmla="*/ 774700 h 901700"/>
                <a:gd name="connsiteX19" fmla="*/ 838505 w 2356155"/>
                <a:gd name="connsiteY19" fmla="*/ 768350 h 901700"/>
                <a:gd name="connsiteX20" fmla="*/ 838505 w 2356155"/>
                <a:gd name="connsiteY20" fmla="*/ 831850 h 901700"/>
                <a:gd name="connsiteX21" fmla="*/ 704504 w 2356155"/>
                <a:gd name="connsiteY21" fmla="*/ 843776 h 901700"/>
                <a:gd name="connsiteX22" fmla="*/ 698805 w 2356155"/>
                <a:gd name="connsiteY22" fmla="*/ 806450 h 901700"/>
                <a:gd name="connsiteX23" fmla="*/ 686105 w 2356155"/>
                <a:gd name="connsiteY23" fmla="*/ 723900 h 901700"/>
                <a:gd name="connsiteX24" fmla="*/ 476555 w 2356155"/>
                <a:gd name="connsiteY24" fmla="*/ 730250 h 901700"/>
                <a:gd name="connsiteX25" fmla="*/ 470205 w 2356155"/>
                <a:gd name="connsiteY25" fmla="*/ 533400 h 901700"/>
                <a:gd name="connsiteX26" fmla="*/ 705155 w 2356155"/>
                <a:gd name="connsiteY26" fmla="*/ 527050 h 901700"/>
                <a:gd name="connsiteX27" fmla="*/ 705155 w 2356155"/>
                <a:gd name="connsiteY27" fmla="*/ 0 h 901700"/>
                <a:gd name="connsiteX28" fmla="*/ 305 w 2356155"/>
                <a:gd name="connsiteY28" fmla="*/ 0 h 901700"/>
                <a:gd name="connsiteX0" fmla="*/ 305 w 2358161"/>
                <a:gd name="connsiteY0" fmla="*/ 0 h 897724"/>
                <a:gd name="connsiteX1" fmla="*/ 5775 w 2358161"/>
                <a:gd name="connsiteY1" fmla="*/ 883423 h 897724"/>
                <a:gd name="connsiteX2" fmla="*/ 2357686 w 2358161"/>
                <a:gd name="connsiteY2" fmla="*/ 897724 h 897724"/>
                <a:gd name="connsiteX3" fmla="*/ 2356155 w 2358161"/>
                <a:gd name="connsiteY3" fmla="*/ 6350 h 897724"/>
                <a:gd name="connsiteX4" fmla="*/ 1661595 w 2358161"/>
                <a:gd name="connsiteY4" fmla="*/ 7123 h 897724"/>
                <a:gd name="connsiteX5" fmla="*/ 1658535 w 2358161"/>
                <a:gd name="connsiteY5" fmla="*/ 543726 h 897724"/>
                <a:gd name="connsiteX6" fmla="*/ 1892605 w 2358161"/>
                <a:gd name="connsiteY6" fmla="*/ 533400 h 897724"/>
                <a:gd name="connsiteX7" fmla="*/ 1894785 w 2358161"/>
                <a:gd name="connsiteY7" fmla="*/ 728648 h 897724"/>
                <a:gd name="connsiteX8" fmla="*/ 1677585 w 2358161"/>
                <a:gd name="connsiteY8" fmla="*/ 724673 h 897724"/>
                <a:gd name="connsiteX9" fmla="*/ 1668824 w 2358161"/>
                <a:gd name="connsiteY9" fmla="*/ 800100 h 897724"/>
                <a:gd name="connsiteX10" fmla="*/ 1657655 w 2358161"/>
                <a:gd name="connsiteY10" fmla="*/ 838200 h 897724"/>
                <a:gd name="connsiteX11" fmla="*/ 1359205 w 2358161"/>
                <a:gd name="connsiteY11" fmla="*/ 844550 h 897724"/>
                <a:gd name="connsiteX12" fmla="*/ 1340155 w 2358161"/>
                <a:gd name="connsiteY12" fmla="*/ 800100 h 897724"/>
                <a:gd name="connsiteX13" fmla="*/ 1346505 w 2358161"/>
                <a:gd name="connsiteY13" fmla="*/ 730250 h 897724"/>
                <a:gd name="connsiteX14" fmla="*/ 1022655 w 2358161"/>
                <a:gd name="connsiteY14" fmla="*/ 730250 h 897724"/>
                <a:gd name="connsiteX15" fmla="*/ 1022655 w 2358161"/>
                <a:gd name="connsiteY15" fmla="*/ 787400 h 897724"/>
                <a:gd name="connsiteX16" fmla="*/ 1011485 w 2358161"/>
                <a:gd name="connsiteY16" fmla="*/ 846924 h 897724"/>
                <a:gd name="connsiteX17" fmla="*/ 889305 w 2358161"/>
                <a:gd name="connsiteY17" fmla="*/ 844550 h 897724"/>
                <a:gd name="connsiteX18" fmla="*/ 886014 w 2358161"/>
                <a:gd name="connsiteY18" fmla="*/ 774700 h 897724"/>
                <a:gd name="connsiteX19" fmla="*/ 838505 w 2358161"/>
                <a:gd name="connsiteY19" fmla="*/ 768350 h 897724"/>
                <a:gd name="connsiteX20" fmla="*/ 838505 w 2358161"/>
                <a:gd name="connsiteY20" fmla="*/ 831850 h 897724"/>
                <a:gd name="connsiteX21" fmla="*/ 704504 w 2358161"/>
                <a:gd name="connsiteY21" fmla="*/ 843776 h 897724"/>
                <a:gd name="connsiteX22" fmla="*/ 698805 w 2358161"/>
                <a:gd name="connsiteY22" fmla="*/ 806450 h 897724"/>
                <a:gd name="connsiteX23" fmla="*/ 686105 w 2358161"/>
                <a:gd name="connsiteY23" fmla="*/ 723900 h 897724"/>
                <a:gd name="connsiteX24" fmla="*/ 476555 w 2358161"/>
                <a:gd name="connsiteY24" fmla="*/ 730250 h 897724"/>
                <a:gd name="connsiteX25" fmla="*/ 470205 w 2358161"/>
                <a:gd name="connsiteY25" fmla="*/ 533400 h 897724"/>
                <a:gd name="connsiteX26" fmla="*/ 705155 w 2358161"/>
                <a:gd name="connsiteY26" fmla="*/ 527050 h 897724"/>
                <a:gd name="connsiteX27" fmla="*/ 705155 w 2358161"/>
                <a:gd name="connsiteY27" fmla="*/ 0 h 897724"/>
                <a:gd name="connsiteX28" fmla="*/ 305 w 2358161"/>
                <a:gd name="connsiteY28" fmla="*/ 0 h 897724"/>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 name="connsiteX0" fmla="*/ 305 w 2358161"/>
                <a:gd name="connsiteY0" fmla="*/ 0 h 883423"/>
                <a:gd name="connsiteX1" fmla="*/ 5775 w 2358161"/>
                <a:gd name="connsiteY1" fmla="*/ 883423 h 883423"/>
                <a:gd name="connsiteX2" fmla="*/ 2357686 w 2358161"/>
                <a:gd name="connsiteY2" fmla="*/ 881821 h 883423"/>
                <a:gd name="connsiteX3" fmla="*/ 2356155 w 2358161"/>
                <a:gd name="connsiteY3" fmla="*/ 6350 h 883423"/>
                <a:gd name="connsiteX4" fmla="*/ 1661595 w 2358161"/>
                <a:gd name="connsiteY4" fmla="*/ 7123 h 883423"/>
                <a:gd name="connsiteX5" fmla="*/ 1658535 w 2358161"/>
                <a:gd name="connsiteY5" fmla="*/ 543726 h 883423"/>
                <a:gd name="connsiteX6" fmla="*/ 1892605 w 2358161"/>
                <a:gd name="connsiteY6" fmla="*/ 533400 h 883423"/>
                <a:gd name="connsiteX7" fmla="*/ 1894785 w 2358161"/>
                <a:gd name="connsiteY7" fmla="*/ 728648 h 883423"/>
                <a:gd name="connsiteX8" fmla="*/ 1677585 w 2358161"/>
                <a:gd name="connsiteY8" fmla="*/ 724673 h 883423"/>
                <a:gd name="connsiteX9" fmla="*/ 1668824 w 2358161"/>
                <a:gd name="connsiteY9" fmla="*/ 800100 h 883423"/>
                <a:gd name="connsiteX10" fmla="*/ 1657655 w 2358161"/>
                <a:gd name="connsiteY10" fmla="*/ 838200 h 883423"/>
                <a:gd name="connsiteX11" fmla="*/ 1359205 w 2358161"/>
                <a:gd name="connsiteY11" fmla="*/ 844550 h 883423"/>
                <a:gd name="connsiteX12" fmla="*/ 1340155 w 2358161"/>
                <a:gd name="connsiteY12" fmla="*/ 800100 h 883423"/>
                <a:gd name="connsiteX13" fmla="*/ 1346505 w 2358161"/>
                <a:gd name="connsiteY13" fmla="*/ 730250 h 883423"/>
                <a:gd name="connsiteX14" fmla="*/ 1022655 w 2358161"/>
                <a:gd name="connsiteY14" fmla="*/ 730250 h 883423"/>
                <a:gd name="connsiteX15" fmla="*/ 1022655 w 2358161"/>
                <a:gd name="connsiteY15" fmla="*/ 787400 h 883423"/>
                <a:gd name="connsiteX16" fmla="*/ 1011485 w 2358161"/>
                <a:gd name="connsiteY16" fmla="*/ 846924 h 883423"/>
                <a:gd name="connsiteX17" fmla="*/ 889305 w 2358161"/>
                <a:gd name="connsiteY17" fmla="*/ 844550 h 883423"/>
                <a:gd name="connsiteX18" fmla="*/ 886014 w 2358161"/>
                <a:gd name="connsiteY18" fmla="*/ 774700 h 883423"/>
                <a:gd name="connsiteX19" fmla="*/ 838505 w 2358161"/>
                <a:gd name="connsiteY19" fmla="*/ 768350 h 883423"/>
                <a:gd name="connsiteX20" fmla="*/ 838505 w 2358161"/>
                <a:gd name="connsiteY20" fmla="*/ 831850 h 883423"/>
                <a:gd name="connsiteX21" fmla="*/ 704504 w 2358161"/>
                <a:gd name="connsiteY21" fmla="*/ 843776 h 883423"/>
                <a:gd name="connsiteX22" fmla="*/ 698805 w 2358161"/>
                <a:gd name="connsiteY22" fmla="*/ 806450 h 883423"/>
                <a:gd name="connsiteX23" fmla="*/ 686105 w 2358161"/>
                <a:gd name="connsiteY23" fmla="*/ 723900 h 883423"/>
                <a:gd name="connsiteX24" fmla="*/ 476555 w 2358161"/>
                <a:gd name="connsiteY24" fmla="*/ 730250 h 883423"/>
                <a:gd name="connsiteX25" fmla="*/ 470205 w 2358161"/>
                <a:gd name="connsiteY25" fmla="*/ 533400 h 883423"/>
                <a:gd name="connsiteX26" fmla="*/ 705155 w 2358161"/>
                <a:gd name="connsiteY26" fmla="*/ 527050 h 883423"/>
                <a:gd name="connsiteX27" fmla="*/ 705155 w 2358161"/>
                <a:gd name="connsiteY27" fmla="*/ 0 h 883423"/>
                <a:gd name="connsiteX28" fmla="*/ 305 w 2358161"/>
                <a:gd name="connsiteY28" fmla="*/ 0 h 8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8161" h="883423">
                  <a:moveTo>
                    <a:pt x="305" y="0"/>
                  </a:moveTo>
                  <a:cubicBezTo>
                    <a:pt x="-1812" y="298450"/>
                    <a:pt x="7892" y="584973"/>
                    <a:pt x="5775" y="883423"/>
                  </a:cubicBezTo>
                  <a:lnTo>
                    <a:pt x="2357686" y="881821"/>
                  </a:lnTo>
                  <a:cubicBezTo>
                    <a:pt x="2359803" y="583371"/>
                    <a:pt x="2354038" y="304800"/>
                    <a:pt x="2356155" y="6350"/>
                  </a:cubicBezTo>
                  <a:lnTo>
                    <a:pt x="1661595" y="7123"/>
                  </a:lnTo>
                  <a:cubicBezTo>
                    <a:pt x="1660575" y="185991"/>
                    <a:pt x="1659555" y="368834"/>
                    <a:pt x="1658535" y="543726"/>
                  </a:cubicBezTo>
                  <a:lnTo>
                    <a:pt x="1892605" y="533400"/>
                  </a:lnTo>
                  <a:cubicBezTo>
                    <a:pt x="1893332" y="598483"/>
                    <a:pt x="1894058" y="663565"/>
                    <a:pt x="1894785" y="728648"/>
                  </a:cubicBezTo>
                  <a:lnTo>
                    <a:pt x="1677585" y="724673"/>
                  </a:lnTo>
                  <a:cubicBezTo>
                    <a:pt x="1677292" y="749815"/>
                    <a:pt x="1669117" y="774958"/>
                    <a:pt x="1668824" y="800100"/>
                  </a:cubicBezTo>
                  <a:lnTo>
                    <a:pt x="1657655" y="838200"/>
                  </a:lnTo>
                  <a:lnTo>
                    <a:pt x="1359205" y="844550"/>
                  </a:lnTo>
                  <a:lnTo>
                    <a:pt x="1340155" y="800100"/>
                  </a:lnTo>
                  <a:lnTo>
                    <a:pt x="1346505" y="730250"/>
                  </a:lnTo>
                  <a:lnTo>
                    <a:pt x="1022655" y="730250"/>
                  </a:lnTo>
                  <a:lnTo>
                    <a:pt x="1022655" y="787400"/>
                  </a:lnTo>
                  <a:lnTo>
                    <a:pt x="1011485" y="846924"/>
                  </a:lnTo>
                  <a:lnTo>
                    <a:pt x="889305" y="844550"/>
                  </a:lnTo>
                  <a:lnTo>
                    <a:pt x="886014" y="774700"/>
                  </a:lnTo>
                  <a:lnTo>
                    <a:pt x="838505" y="768350"/>
                  </a:lnTo>
                  <a:lnTo>
                    <a:pt x="838505" y="831850"/>
                  </a:lnTo>
                  <a:lnTo>
                    <a:pt x="704504" y="843776"/>
                  </a:lnTo>
                  <a:lnTo>
                    <a:pt x="698805" y="806450"/>
                  </a:lnTo>
                  <a:lnTo>
                    <a:pt x="686105" y="723900"/>
                  </a:lnTo>
                  <a:lnTo>
                    <a:pt x="476555" y="730250"/>
                  </a:lnTo>
                  <a:lnTo>
                    <a:pt x="470205" y="533400"/>
                  </a:lnTo>
                  <a:lnTo>
                    <a:pt x="705155" y="527050"/>
                  </a:lnTo>
                  <a:cubicBezTo>
                    <a:pt x="707272" y="353483"/>
                    <a:pt x="703038" y="173567"/>
                    <a:pt x="705155" y="0"/>
                  </a:cubicBezTo>
                  <a:lnTo>
                    <a:pt x="305" y="0"/>
                  </a:lnTo>
                  <a:close/>
                </a:path>
              </a:pathLst>
            </a:cu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à coins arrondis 16">
              <a:extLst>
                <a:ext uri="{FF2B5EF4-FFF2-40B4-BE49-F238E27FC236}">
                  <a16:creationId xmlns:a16="http://schemas.microsoft.com/office/drawing/2014/main" id="{8D45BBF5-CD3A-4A13-BB73-F8584A0850DD}"/>
                </a:ext>
              </a:extLst>
            </p:cNvPr>
            <p:cNvSpPr/>
            <p:nvPr/>
          </p:nvSpPr>
          <p:spPr>
            <a:xfrm>
              <a:off x="6272121" y="1480319"/>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6</a:t>
              </a:r>
            </a:p>
          </p:txBody>
        </p:sp>
        <p:sp>
          <p:nvSpPr>
            <p:cNvPr id="31" name="Forme libre : forme 30">
              <a:extLst>
                <a:ext uri="{FF2B5EF4-FFF2-40B4-BE49-F238E27FC236}">
                  <a16:creationId xmlns:a16="http://schemas.microsoft.com/office/drawing/2014/main" id="{1D2CBF01-EB49-4017-997D-D564BC4CE27C}"/>
                </a:ext>
              </a:extLst>
            </p:cNvPr>
            <p:cNvSpPr/>
            <p:nvPr/>
          </p:nvSpPr>
          <p:spPr>
            <a:xfrm>
              <a:off x="1847461" y="3769567"/>
              <a:ext cx="4795935" cy="360784"/>
            </a:xfrm>
            <a:custGeom>
              <a:avLst/>
              <a:gdLst>
                <a:gd name="connsiteX0" fmla="*/ 0 w 4795935"/>
                <a:gd name="connsiteY0" fmla="*/ 24882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0 w 4795935"/>
                <a:gd name="connsiteY7" fmla="*/ 24882 h 360784"/>
                <a:gd name="connsiteX0" fmla="*/ 6220 w 4795935"/>
                <a:gd name="connsiteY0" fmla="*/ 12441 h 360784"/>
                <a:gd name="connsiteX1" fmla="*/ 0 w 4795935"/>
                <a:gd name="connsiteY1" fmla="*/ 335902 h 360784"/>
                <a:gd name="connsiteX2" fmla="*/ 37323 w 4795935"/>
                <a:gd name="connsiteY2" fmla="*/ 360784 h 360784"/>
                <a:gd name="connsiteX3" fmla="*/ 4752392 w 4795935"/>
                <a:gd name="connsiteY3" fmla="*/ 360784 h 360784"/>
                <a:gd name="connsiteX4" fmla="*/ 4789715 w 4795935"/>
                <a:gd name="connsiteY4" fmla="*/ 329682 h 360784"/>
                <a:gd name="connsiteX5" fmla="*/ 4795935 w 4795935"/>
                <a:gd name="connsiteY5" fmla="*/ 43543 h 360784"/>
                <a:gd name="connsiteX6" fmla="*/ 4739951 w 4795935"/>
                <a:gd name="connsiteY6" fmla="*/ 0 h 360784"/>
                <a:gd name="connsiteX7" fmla="*/ 6220 w 4795935"/>
                <a:gd name="connsiteY7" fmla="*/ 12441 h 3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935" h="360784">
                  <a:moveTo>
                    <a:pt x="6220" y="12441"/>
                  </a:moveTo>
                  <a:lnTo>
                    <a:pt x="0" y="335902"/>
                  </a:lnTo>
                  <a:lnTo>
                    <a:pt x="37323" y="360784"/>
                  </a:lnTo>
                  <a:lnTo>
                    <a:pt x="4752392" y="360784"/>
                  </a:lnTo>
                  <a:lnTo>
                    <a:pt x="4789715" y="329682"/>
                  </a:lnTo>
                  <a:lnTo>
                    <a:pt x="4795935" y="43543"/>
                  </a:lnTo>
                  <a:lnTo>
                    <a:pt x="4739951" y="0"/>
                  </a:lnTo>
                  <a:lnTo>
                    <a:pt x="6220" y="12441"/>
                  </a:lnTo>
                  <a:close/>
                </a:path>
              </a:pathLst>
            </a:cu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C20A6AAA-90CB-4E02-9E80-2370D5427463}"/>
                </a:ext>
              </a:extLst>
            </p:cNvPr>
            <p:cNvSpPr/>
            <p:nvPr/>
          </p:nvSpPr>
          <p:spPr>
            <a:xfrm>
              <a:off x="2148447" y="3892345"/>
              <a:ext cx="108000" cy="108000"/>
            </a:xfrm>
            <a:prstGeom prst="ellipse">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735B260E-C7BF-4C94-AC5C-91D475BA2ED0}"/>
                </a:ext>
              </a:extLst>
            </p:cNvPr>
            <p:cNvSpPr/>
            <p:nvPr/>
          </p:nvSpPr>
          <p:spPr>
            <a:xfrm>
              <a:off x="8307654" y="3739071"/>
              <a:ext cx="360000" cy="360000"/>
            </a:xfrm>
            <a:prstGeom prst="ellipse">
              <a:avLst/>
            </a:prstGeom>
            <a:solidFill>
              <a:srgbClr val="0070C0">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à coins arrondis 16">
              <a:extLst>
                <a:ext uri="{FF2B5EF4-FFF2-40B4-BE49-F238E27FC236}">
                  <a16:creationId xmlns:a16="http://schemas.microsoft.com/office/drawing/2014/main" id="{E36D5511-7A8A-4D82-8DF5-F6A1CBA5C266}"/>
                </a:ext>
              </a:extLst>
            </p:cNvPr>
            <p:cNvSpPr/>
            <p:nvPr/>
          </p:nvSpPr>
          <p:spPr>
            <a:xfrm>
              <a:off x="5151291" y="546303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5</a:t>
              </a:r>
            </a:p>
          </p:txBody>
        </p:sp>
        <p:sp>
          <p:nvSpPr>
            <p:cNvPr id="35" name="Rectangle à coins arrondis 16">
              <a:extLst>
                <a:ext uri="{FF2B5EF4-FFF2-40B4-BE49-F238E27FC236}">
                  <a16:creationId xmlns:a16="http://schemas.microsoft.com/office/drawing/2014/main" id="{612199E0-B6F8-4DCA-8594-A0C71EDEAF19}"/>
                </a:ext>
              </a:extLst>
            </p:cNvPr>
            <p:cNvSpPr/>
            <p:nvPr/>
          </p:nvSpPr>
          <p:spPr>
            <a:xfrm>
              <a:off x="6261169" y="5410108"/>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4</a:t>
              </a:r>
            </a:p>
          </p:txBody>
        </p:sp>
        <p:sp>
          <p:nvSpPr>
            <p:cNvPr id="36" name="Rectangle à coins arrondis 16">
              <a:extLst>
                <a:ext uri="{FF2B5EF4-FFF2-40B4-BE49-F238E27FC236}">
                  <a16:creationId xmlns:a16="http://schemas.microsoft.com/office/drawing/2014/main" id="{7B4B1F50-63EC-40A8-B2C7-62D96AAB91BB}"/>
                </a:ext>
              </a:extLst>
            </p:cNvPr>
            <p:cNvSpPr/>
            <p:nvPr/>
          </p:nvSpPr>
          <p:spPr>
            <a:xfrm>
              <a:off x="1727664" y="5396920"/>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1</a:t>
              </a:r>
            </a:p>
          </p:txBody>
        </p:sp>
        <p:sp>
          <p:nvSpPr>
            <p:cNvPr id="37" name="Rectangle à coins arrondis 16">
              <a:extLst>
                <a:ext uri="{FF2B5EF4-FFF2-40B4-BE49-F238E27FC236}">
                  <a16:creationId xmlns:a16="http://schemas.microsoft.com/office/drawing/2014/main" id="{D9E031D2-5DA3-4A32-B194-0DFCD2B7448B}"/>
                </a:ext>
              </a:extLst>
            </p:cNvPr>
            <p:cNvSpPr/>
            <p:nvPr/>
          </p:nvSpPr>
          <p:spPr>
            <a:xfrm>
              <a:off x="717721" y="5455646"/>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8</a:t>
              </a:r>
            </a:p>
          </p:txBody>
        </p:sp>
        <p:sp>
          <p:nvSpPr>
            <p:cNvPr id="38" name="Rectangle à coins arrondis 16">
              <a:extLst>
                <a:ext uri="{FF2B5EF4-FFF2-40B4-BE49-F238E27FC236}">
                  <a16:creationId xmlns:a16="http://schemas.microsoft.com/office/drawing/2014/main" id="{DDAFF39E-346F-4081-87F6-52BA0176E951}"/>
                </a:ext>
              </a:extLst>
            </p:cNvPr>
            <p:cNvSpPr/>
            <p:nvPr/>
          </p:nvSpPr>
          <p:spPr>
            <a:xfrm>
              <a:off x="654400" y="1505955"/>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7</a:t>
              </a:r>
            </a:p>
          </p:txBody>
        </p:sp>
      </p:grpSp>
      <p:sp>
        <p:nvSpPr>
          <p:cNvPr id="49" name="Rectangle 48">
            <a:extLst>
              <a:ext uri="{FF2B5EF4-FFF2-40B4-BE49-F238E27FC236}">
                <a16:creationId xmlns:a16="http://schemas.microsoft.com/office/drawing/2014/main" id="{8E4D3DE3-8A41-44A9-A9B2-377E6592D821}"/>
              </a:ext>
            </a:extLst>
          </p:cNvPr>
          <p:cNvSpPr/>
          <p:nvPr/>
        </p:nvSpPr>
        <p:spPr>
          <a:xfrm>
            <a:off x="434084" y="445799"/>
            <a:ext cx="7079552" cy="1077218"/>
          </a:xfrm>
          <a:prstGeom prst="rect">
            <a:avLst/>
          </a:prstGeom>
          <a:solidFill>
            <a:schemeClr val="bg1"/>
          </a:solidFill>
        </p:spPr>
        <p:txBody>
          <a:bodyPr wrap="square">
            <a:spAutoFit/>
          </a:bodyPr>
          <a:lstStyle/>
          <a:p>
            <a:r>
              <a:rPr lang="fr-FR" sz="3200" b="1" dirty="0">
                <a:solidFill>
                  <a:schemeClr val="accent5">
                    <a:lumMod val="50000"/>
                  </a:schemeClr>
                </a:solidFill>
              </a:rPr>
              <a:t> 7) – La surface (S) indiquée sur le dessin d’ensemble appartient à la :</a:t>
            </a:r>
          </a:p>
        </p:txBody>
      </p:sp>
      <p:grpSp>
        <p:nvGrpSpPr>
          <p:cNvPr id="50" name="Groupe 49">
            <a:extLst>
              <a:ext uri="{FF2B5EF4-FFF2-40B4-BE49-F238E27FC236}">
                <a16:creationId xmlns:a16="http://schemas.microsoft.com/office/drawing/2014/main" id="{A73D6D1F-FFE7-4BC7-BD34-B5537F051DD0}"/>
              </a:ext>
            </a:extLst>
          </p:cNvPr>
          <p:cNvGrpSpPr/>
          <p:nvPr/>
        </p:nvGrpSpPr>
        <p:grpSpPr>
          <a:xfrm rot="21157924">
            <a:off x="84145" y="2709730"/>
            <a:ext cx="2580618" cy="2600891"/>
            <a:chOff x="2388145" y="2973783"/>
            <a:chExt cx="2580618" cy="2600891"/>
          </a:xfrm>
        </p:grpSpPr>
        <p:pic>
          <p:nvPicPr>
            <p:cNvPr id="51" name="Image 50">
              <a:extLst>
                <a:ext uri="{FF2B5EF4-FFF2-40B4-BE49-F238E27FC236}">
                  <a16:creationId xmlns:a16="http://schemas.microsoft.com/office/drawing/2014/main" id="{1506FC27-55D2-4DB8-B7ED-9358306A6B5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286" b="83429" l="7951" r="98763">
                          <a14:foregroundMark x1="12544" y1="6857" x2="21201" y2="9714"/>
                          <a14:foregroundMark x1="21201" y1="9714" x2="11484" y2="7429"/>
                          <a14:foregroundMark x1="11484" y1="7429" x2="6537" y2="54000"/>
                          <a14:foregroundMark x1="6537" y1="54000" x2="8127" y2="68571"/>
                          <a14:foregroundMark x1="8127" y1="68571" x2="11131" y2="68857"/>
                          <a14:foregroundMark x1="49823" y1="42000" x2="94170" y2="55429"/>
                          <a14:foregroundMark x1="36396" y1="77714" x2="35159" y2="83429"/>
                          <a14:foregroundMark x1="95053" y1="53429" x2="98763" y2="56857"/>
                        </a14:backgroundRemoval>
                      </a14:imgEffect>
                      <a14:imgEffect>
                        <a14:sharpenSoften amount="25000"/>
                      </a14:imgEffect>
                    </a14:imgLayer>
                  </a14:imgProps>
                </a:ext>
                <a:ext uri="{28A0092B-C50C-407E-A947-70E740481C1C}">
                  <a14:useLocalDpi xmlns:a14="http://schemas.microsoft.com/office/drawing/2010/main" val="0"/>
                </a:ext>
              </a:extLst>
            </a:blip>
            <a:srcRect t="-3086" r="52127" b="25058"/>
            <a:stretch/>
          </p:blipFill>
          <p:spPr>
            <a:xfrm>
              <a:off x="2388145" y="2973783"/>
              <a:ext cx="2580618" cy="2600891"/>
            </a:xfrm>
            <a:prstGeom prst="rect">
              <a:avLst/>
            </a:prstGeom>
          </p:spPr>
        </p:pic>
        <p:sp>
          <p:nvSpPr>
            <p:cNvPr id="52" name="Rectangle à coins arrondis 16">
              <a:extLst>
                <a:ext uri="{FF2B5EF4-FFF2-40B4-BE49-F238E27FC236}">
                  <a16:creationId xmlns:a16="http://schemas.microsoft.com/office/drawing/2014/main" id="{12B2AD83-AB53-4051-9FBA-949655A2C3A9}"/>
                </a:ext>
              </a:extLst>
            </p:cNvPr>
            <p:cNvSpPr/>
            <p:nvPr/>
          </p:nvSpPr>
          <p:spPr>
            <a:xfrm>
              <a:off x="3112974" y="4185057"/>
              <a:ext cx="396000" cy="396000"/>
            </a:xfrm>
            <a:prstGeom prst="ellipse">
              <a:avLst/>
            </a:prstGeom>
            <a:solidFill>
              <a:schemeClr val="bg1"/>
            </a:solid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7</a:t>
              </a:r>
            </a:p>
          </p:txBody>
        </p:sp>
      </p:grpSp>
      <p:pic>
        <p:nvPicPr>
          <p:cNvPr id="53" name="Image 52">
            <a:extLst>
              <a:ext uri="{FF2B5EF4-FFF2-40B4-BE49-F238E27FC236}">
                <a16:creationId xmlns:a16="http://schemas.microsoft.com/office/drawing/2014/main" id="{1ED5D47F-64F3-44AE-BE28-AB7A287E11CC}"/>
              </a:ext>
            </a:extLst>
          </p:cNvPr>
          <p:cNvPicPr>
            <a:picLocks noChangeAspect="1"/>
          </p:cNvPicPr>
          <p:nvPr/>
        </p:nvPicPr>
        <p:blipFill>
          <a:blip r:embed="rId10" cstate="print">
            <a:biLevel thresh="7500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rot="8027247">
            <a:off x="6729641" y="952376"/>
            <a:ext cx="1057429" cy="1057429"/>
          </a:xfrm>
          <a:prstGeom prst="rect">
            <a:avLst/>
          </a:prstGeom>
        </p:spPr>
      </p:pic>
      <p:pic>
        <p:nvPicPr>
          <p:cNvPr id="54" name="Image 53">
            <a:extLst>
              <a:ext uri="{FF2B5EF4-FFF2-40B4-BE49-F238E27FC236}">
                <a16:creationId xmlns:a16="http://schemas.microsoft.com/office/drawing/2014/main" id="{EF91E549-ECB8-4187-A381-FE5B23B32FBA}"/>
              </a:ext>
            </a:extLst>
          </p:cNvPr>
          <p:cNvPicPr>
            <a:picLocks noChangeAspect="1"/>
          </p:cNvPicPr>
          <p:nvPr/>
        </p:nvPicPr>
        <p:blipFill rotWithShape="1">
          <a:blip r:embed="rId12">
            <a:duotone>
              <a:prstClr val="black"/>
              <a:schemeClr val="tx2">
                <a:tint val="45000"/>
                <a:satMod val="400000"/>
              </a:schemeClr>
            </a:duotone>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l="2577" t="9000" r="44734" b="8192"/>
          <a:stretch/>
        </p:blipFill>
        <p:spPr>
          <a:xfrm>
            <a:off x="3386477" y="4930815"/>
            <a:ext cx="4282745" cy="1194355"/>
          </a:xfrm>
          <a:prstGeom prst="rect">
            <a:avLst/>
          </a:prstGeom>
        </p:spPr>
      </p:pic>
      <p:sp>
        <p:nvSpPr>
          <p:cNvPr id="55" name="Rectangle 54">
            <a:extLst>
              <a:ext uri="{FF2B5EF4-FFF2-40B4-BE49-F238E27FC236}">
                <a16:creationId xmlns:a16="http://schemas.microsoft.com/office/drawing/2014/main" id="{834C35C4-F809-4EA9-84B1-963869F9D386}"/>
              </a:ext>
            </a:extLst>
          </p:cNvPr>
          <p:cNvSpPr/>
          <p:nvPr/>
        </p:nvSpPr>
        <p:spPr>
          <a:xfrm>
            <a:off x="6621913" y="5384029"/>
            <a:ext cx="727789" cy="707886"/>
          </a:xfrm>
          <a:prstGeom prst="rect">
            <a:avLst/>
          </a:prstGeom>
          <a:noFill/>
        </p:spPr>
        <p:txBody>
          <a:bodyPr wrap="square">
            <a:spAutoFit/>
          </a:bodyPr>
          <a:lstStyle/>
          <a:p>
            <a:pPr algn="ctr"/>
            <a:r>
              <a:rPr lang="fr-FR" sz="4000" b="1" dirty="0">
                <a:solidFill>
                  <a:srgbClr val="FF0000"/>
                </a:solidFill>
              </a:rPr>
              <a:t>X </a:t>
            </a:r>
          </a:p>
        </p:txBody>
      </p:sp>
      <p:sp>
        <p:nvSpPr>
          <p:cNvPr id="56" name="Rectangle à coins arrondis 16">
            <a:extLst>
              <a:ext uri="{FF2B5EF4-FFF2-40B4-BE49-F238E27FC236}">
                <a16:creationId xmlns:a16="http://schemas.microsoft.com/office/drawing/2014/main" id="{88D1DEE0-3579-4146-80D6-580534F48FAA}"/>
              </a:ext>
            </a:extLst>
          </p:cNvPr>
          <p:cNvSpPr/>
          <p:nvPr/>
        </p:nvSpPr>
        <p:spPr>
          <a:xfrm>
            <a:off x="8068030" y="3195502"/>
            <a:ext cx="396000" cy="396000"/>
          </a:xfrm>
          <a:prstGeom prst="ellipse">
            <a:avLst/>
          </a:prstGeom>
          <a:noFill/>
          <a:ln w="127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tx1"/>
                </a:solidFill>
                <a:effectLst/>
                <a:uLnTx/>
                <a:uFillTx/>
                <a:latin typeface="Calibri" panose="020F0502020204030204"/>
                <a:ea typeface="+mn-ea"/>
                <a:cs typeface="+mn-cs"/>
              </a:rPr>
              <a:t>3</a:t>
            </a:r>
          </a:p>
        </p:txBody>
      </p:sp>
      <p:pic>
        <p:nvPicPr>
          <p:cNvPr id="3" name="Image 2">
            <a:hlinkClick r:id="rId14" action="ppaction://hlinksldjump"/>
            <a:extLst>
              <a:ext uri="{FF2B5EF4-FFF2-40B4-BE49-F238E27FC236}">
                <a16:creationId xmlns:a16="http://schemas.microsoft.com/office/drawing/2014/main" id="{649501F8-1628-45A0-BEE5-DFE2D5C7D21C}"/>
              </a:ext>
            </a:extLst>
          </p:cNvPr>
          <p:cNvPicPr>
            <a:picLocks noChangeAspect="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06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50"/>
                                        </p:tgtEl>
                                        <p:attrNameLst>
                                          <p:attrName>ppt_w</p:attrName>
                                        </p:attrNameLst>
                                      </p:cBhvr>
                                      <p:tavLst>
                                        <p:tav tm="0">
                                          <p:val>
                                            <p:strVal val="ppt_w"/>
                                          </p:val>
                                        </p:tav>
                                        <p:tav tm="100000">
                                          <p:val>
                                            <p:fltVal val="0"/>
                                          </p:val>
                                        </p:tav>
                                      </p:tavLst>
                                    </p:anim>
                                    <p:anim calcmode="lin" valueType="num">
                                      <p:cBhvr>
                                        <p:cTn id="7" dur="500"/>
                                        <p:tgtEl>
                                          <p:spTgt spid="50"/>
                                        </p:tgtEl>
                                        <p:attrNameLst>
                                          <p:attrName>ppt_h</p:attrName>
                                        </p:attrNameLst>
                                      </p:cBhvr>
                                      <p:tavLst>
                                        <p:tav tm="0">
                                          <p:val>
                                            <p:strVal val="ppt_h"/>
                                          </p:val>
                                        </p:tav>
                                        <p:tav tm="100000">
                                          <p:val>
                                            <p:fltVal val="0"/>
                                          </p:val>
                                        </p:tav>
                                      </p:tavLst>
                                    </p:anim>
                                    <p:animEffect transition="out" filter="fade">
                                      <p:cBhvr>
                                        <p:cTn id="8" dur="500"/>
                                        <p:tgtEl>
                                          <p:spTgt spid="50"/>
                                        </p:tgtEl>
                                      </p:cBhvr>
                                    </p:animEffect>
                                    <p:set>
                                      <p:cBhvr>
                                        <p:cTn id="9" dur="1" fill="hold">
                                          <p:stCondLst>
                                            <p:cond delay="499"/>
                                          </p:stCondLst>
                                        </p:cTn>
                                        <p:tgtEl>
                                          <p:spTgt spid="50"/>
                                        </p:tgtEl>
                                        <p:attrNameLst>
                                          <p:attrName>style.visibility</p:attrName>
                                        </p:attrNameLst>
                                      </p:cBhvr>
                                      <p:to>
                                        <p:strVal val="hidden"/>
                                      </p:to>
                                    </p:set>
                                  </p:childTnLst>
                                </p:cTn>
                              </p:par>
                              <p:par>
                                <p:cTn id="10" presetID="22" presetClass="entr" presetSubtype="8" fill="hold" grpId="0" nodeType="withEffect">
                                  <p:stCondLst>
                                    <p:cond delay="0"/>
                                  </p:stCondLst>
                                  <p:iterate type="lt">
                                    <p:tmPct val="10000"/>
                                  </p:iterate>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childTnLst>
                          </p:cTn>
                        </p:par>
                        <p:par>
                          <p:cTn id="13" fill="hold">
                            <p:stCondLst>
                              <p:cond delay="3350"/>
                            </p:stCondLst>
                            <p:childTnLst>
                              <p:par>
                                <p:cTn id="14" presetID="1" presetClass="entr" presetSubtype="0"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par>
                                <p:cTn id="16" presetID="42" presetClass="path" presetSubtype="0" accel="50000" decel="50000" fill="hold" nodeType="withEffect">
                                  <p:stCondLst>
                                    <p:cond delay="0"/>
                                  </p:stCondLst>
                                  <p:childTnLst>
                                    <p:animMotion origin="layout" path="M -2.5E-6 -2.22222E-6 L 0.09492 0.16088 " pathEditMode="relative" rAng="0" ptsTypes="AA">
                                      <p:cBhvr>
                                        <p:cTn id="17" dur="2000" fill="hold"/>
                                        <p:tgtEl>
                                          <p:spTgt spid="53"/>
                                        </p:tgtEl>
                                        <p:attrNameLst>
                                          <p:attrName>ppt_x</p:attrName>
                                          <p:attrName>ppt_y</p:attrName>
                                        </p:attrNameLst>
                                      </p:cBhvr>
                                      <p:rCtr x="4740" y="8032"/>
                                    </p:animMotion>
                                  </p:childTnLst>
                                </p:cTn>
                              </p:par>
                            </p:childTnLst>
                          </p:cTn>
                        </p:par>
                        <p:par>
                          <p:cTn id="18" fill="hold">
                            <p:stCondLst>
                              <p:cond delay="5350"/>
                            </p:stCondLst>
                            <p:childTnLst>
                              <p:par>
                                <p:cTn id="19" presetID="1" presetClass="entr" presetSubtype="0"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par>
                          <p:cTn id="21" fill="hold">
                            <p:stCondLst>
                              <p:cond delay="5350"/>
                            </p:stCondLst>
                            <p:childTnLst>
                              <p:par>
                                <p:cTn id="22" presetID="53" presetClass="entr" presetSubtype="16" fill="hold" nodeType="after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p:cTn id="24" dur="500" fill="hold"/>
                                        <p:tgtEl>
                                          <p:spTgt spid="54"/>
                                        </p:tgtEl>
                                        <p:attrNameLst>
                                          <p:attrName>ppt_w</p:attrName>
                                        </p:attrNameLst>
                                      </p:cBhvr>
                                      <p:tavLst>
                                        <p:tav tm="0">
                                          <p:val>
                                            <p:fltVal val="0"/>
                                          </p:val>
                                        </p:tav>
                                        <p:tav tm="100000">
                                          <p:val>
                                            <p:strVal val="#ppt_w"/>
                                          </p:val>
                                        </p:tav>
                                      </p:tavLst>
                                    </p:anim>
                                    <p:anim calcmode="lin" valueType="num">
                                      <p:cBhvr>
                                        <p:cTn id="25" dur="500" fill="hold"/>
                                        <p:tgtEl>
                                          <p:spTgt spid="54"/>
                                        </p:tgtEl>
                                        <p:attrNameLst>
                                          <p:attrName>ppt_h</p:attrName>
                                        </p:attrNameLst>
                                      </p:cBhvr>
                                      <p:tavLst>
                                        <p:tav tm="0">
                                          <p:val>
                                            <p:fltVal val="0"/>
                                          </p:val>
                                        </p:tav>
                                        <p:tav tm="100000">
                                          <p:val>
                                            <p:strVal val="#ppt_h"/>
                                          </p:val>
                                        </p:tav>
                                      </p:tavLst>
                                    </p:anim>
                                    <p:animEffect transition="in" filter="fade">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iterate type="lt">
                                    <p:tmPct val="10000"/>
                                  </p:iterate>
                                  <p:childTnLst>
                                    <p:set>
                                      <p:cBhvr>
                                        <p:cTn id="36" dur="1" fill="hold">
                                          <p:stCondLst>
                                            <p:cond delay="0"/>
                                          </p:stCondLst>
                                        </p:cTn>
                                        <p:tgtEl>
                                          <p:spTgt spid="55"/>
                                        </p:tgtEl>
                                        <p:attrNameLst>
                                          <p:attrName>style.visibility</p:attrName>
                                        </p:attrNameLst>
                                      </p:cBhvr>
                                      <p:to>
                                        <p:strVal val="visible"/>
                                      </p:to>
                                    </p:set>
                                    <p:animEffect transition="in" filter="wipe(left)">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3"/>
                                        </p:tgtEl>
                                      </p:cBhvr>
                                    </p:animEffect>
                                    <p:set>
                                      <p:cBhvr>
                                        <p:cTn id="42"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5" grpId="0"/>
      <p:bldP spid="5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569387"/>
          </a:xfrm>
          <a:prstGeom prst="rect">
            <a:avLst/>
          </a:prstGeom>
          <a:solidFill>
            <a:schemeClr val="accent1"/>
          </a:solidFill>
        </p:spPr>
        <p:txBody>
          <a:bodyPr wrap="square" tIns="0" bIns="0">
            <a:spAutoFit/>
          </a:bodyPr>
          <a:lstStyle/>
          <a:p>
            <a:pPr lvl="0" indent="1700213">
              <a:defRPr/>
            </a:pPr>
            <a:r>
              <a:rPr kumimoji="0" lang="fr-FR" sz="1600" b="0" i="1" u="none" strike="noStrike" kern="1200" cap="none" spc="-5" normalizeH="0" baseline="0" noProof="0" dirty="0">
                <a:ln>
                  <a:noFill/>
                </a:ln>
                <a:solidFill>
                  <a:schemeClr val="accent1">
                    <a:lumMod val="40000"/>
                    <a:lumOff val="60000"/>
                  </a:schemeClr>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schemeClr val="accent1">
                    <a:lumMod val="40000"/>
                    <a:lumOff val="60000"/>
                  </a:schemeClr>
                </a:solidFill>
                <a:effectLst/>
                <a:uLnTx/>
                <a:uFillTx/>
                <a:latin typeface="Arial" panose="020B0604020202020204" pitchFamily="34" charset="0"/>
                <a:ea typeface="Times New Roman" panose="02020603050405020304" pitchFamily="18" charset="0"/>
                <a:cs typeface="+mn-cs"/>
              </a:rPr>
              <a:t>                   </a:t>
            </a:r>
            <a:r>
              <a:rPr lang="fr-FR" sz="2800" b="1" dirty="0">
                <a:solidFill>
                  <a:schemeClr val="accent1">
                    <a:lumMod val="40000"/>
                    <a:lumOff val="60000"/>
                  </a:schemeClr>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schemeClr val="accent1">
                  <a:lumMod val="40000"/>
                  <a:lumOff val="60000"/>
                </a:schemeClr>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schemeClr val="accent1">
                    <a:lumMod val="40000"/>
                    <a:lumOff val="60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schemeClr val="accent1">
                  <a:lumMod val="40000"/>
                  <a:lumOff val="6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0" name="Image 109">
            <a:hlinkClick r:id="rId3" action="ppaction://hlinksldjump"/>
            <a:extLst>
              <a:ext uri="{FF2B5EF4-FFF2-40B4-BE49-F238E27FC236}">
                <a16:creationId xmlns:a16="http://schemas.microsoft.com/office/drawing/2014/main" id="{849E1DB4-7AF7-4A2C-8ED7-2454BB63AF5A}"/>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lèche : pentagone 9">
            <a:extLst>
              <a:ext uri="{FF2B5EF4-FFF2-40B4-BE49-F238E27FC236}">
                <a16:creationId xmlns:a16="http://schemas.microsoft.com/office/drawing/2014/main" id="{476CB219-DD54-4E3B-B5EA-2FB26F37B3B1}"/>
              </a:ext>
            </a:extLst>
          </p:cNvPr>
          <p:cNvSpPr/>
          <p:nvPr/>
        </p:nvSpPr>
        <p:spPr>
          <a:xfrm>
            <a:off x="668457" y="4768976"/>
            <a:ext cx="2822601" cy="1198323"/>
          </a:xfrm>
          <a:prstGeom prst="homePlate">
            <a:avLst>
              <a:gd name="adj" fmla="val 6598"/>
            </a:avLst>
          </a:prstGeom>
          <a:solidFill>
            <a:srgbClr val="4EB3CF"/>
          </a:solidFill>
          <a:ln w="19050" cap="rnd" cmpd="sng" algn="ctr">
            <a:solidFill>
              <a:schemeClr val="accent5">
                <a:lumMod val="50000"/>
              </a:schemeClr>
            </a:solidFill>
            <a:prstDash val="solid"/>
          </a:ln>
          <a:effectLst/>
        </p:spPr>
        <p:txBody>
          <a:bodyPr rot="0" spcFirstLastPara="0" vert="horz" wrap="square" lIns="91440" tIns="252000" rIns="91440" bIns="45720" numCol="1" spcCol="0" rtlCol="0" fromWordArt="0" anchor="ctr" anchorCtr="0" forceAA="0" compatLnSpc="1">
            <a:prstTxWarp prst="textNoShape">
              <a:avLst/>
            </a:prstTxWarp>
            <a:noAutofit/>
          </a:bodyPr>
          <a:lstStyle/>
          <a:p>
            <a:pPr indent="540385" algn="ctr">
              <a:lnSpc>
                <a:spcPct val="107000"/>
              </a:lnSpc>
              <a:spcBef>
                <a:spcPts val="900"/>
              </a:spcBef>
              <a:spcAft>
                <a:spcPts val="800"/>
              </a:spcAft>
            </a:pPr>
            <a:r>
              <a:rPr lang="fr-FR" sz="2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Leçon</a:t>
            </a:r>
            <a:r>
              <a:rPr lang="fr-FR"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fr-FR" sz="3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Flèche : pentagone 45">
            <a:extLst>
              <a:ext uri="{FF2B5EF4-FFF2-40B4-BE49-F238E27FC236}">
                <a16:creationId xmlns:a16="http://schemas.microsoft.com/office/drawing/2014/main" id="{60264B5F-EE0F-4802-8637-FD492C155D24}"/>
              </a:ext>
            </a:extLst>
          </p:cNvPr>
          <p:cNvSpPr/>
          <p:nvPr/>
        </p:nvSpPr>
        <p:spPr>
          <a:xfrm>
            <a:off x="2955952" y="4979290"/>
            <a:ext cx="8913473" cy="987132"/>
          </a:xfrm>
          <a:prstGeom prst="round2DiagRect">
            <a:avLst>
              <a:gd name="adj1" fmla="val 42324"/>
              <a:gd name="adj2" fmla="val 0"/>
            </a:avLst>
          </a:prstGeom>
          <a:solidFill>
            <a:srgbClr val="4EB3CF">
              <a:lumMod val="50000"/>
            </a:srgbClr>
          </a:solidFill>
          <a:ln w="19050" cap="rnd" cmpd="sng" algn="ctr">
            <a:solidFill>
              <a:schemeClr val="accent5">
                <a:lumMod val="50000"/>
              </a:schemeClr>
            </a:solidFill>
            <a:prstDash val="solid"/>
          </a:ln>
          <a:effectLst/>
        </p:spPr>
        <p:txBody>
          <a:bodyPr rot="0" spcFirstLastPara="0" vert="horz" wrap="square" lIns="91440" tIns="108000" rIns="91440" bIns="45720" numCol="1" spcCol="0" rtlCol="0" fromWordArt="0" anchor="ctr" anchorCtr="0" forceAA="0" compatLnSpc="1">
            <a:prstTxWarp prst="textNoShape">
              <a:avLst/>
            </a:prstTxWarp>
            <a:noAutofit/>
          </a:bodyPr>
          <a:lstStyle/>
          <a:p>
            <a:pPr marL="2070100" indent="-1620838">
              <a:lnSpc>
                <a:spcPct val="107000"/>
              </a:lnSpc>
              <a:spcAft>
                <a:spcPts val="800"/>
              </a:spcAft>
            </a:pPr>
            <a:r>
              <a:rPr lang="fr-FR" sz="4000" b="1" dirty="0">
                <a:solidFill>
                  <a:srgbClr val="FFFFFF"/>
                </a:solidFill>
                <a:latin typeface="Calibri" panose="020F0502020204030204" pitchFamily="34" charset="0"/>
                <a:ea typeface="Calibri" panose="020F0502020204030204" pitchFamily="34" charset="0"/>
                <a:cs typeface="Calibri" panose="020F0502020204030204" pitchFamily="34" charset="0"/>
              </a:rPr>
              <a:t>Graphe de Montage et de Démontage </a:t>
            </a:r>
          </a:p>
        </p:txBody>
      </p:sp>
      <p:grpSp>
        <p:nvGrpSpPr>
          <p:cNvPr id="12" name="Groupe 11">
            <a:extLst>
              <a:ext uri="{FF2B5EF4-FFF2-40B4-BE49-F238E27FC236}">
                <a16:creationId xmlns:a16="http://schemas.microsoft.com/office/drawing/2014/main" id="{32FC7EDB-F988-450B-B70A-280B886D3761}"/>
              </a:ext>
            </a:extLst>
          </p:cNvPr>
          <p:cNvGrpSpPr/>
          <p:nvPr/>
        </p:nvGrpSpPr>
        <p:grpSpPr>
          <a:xfrm>
            <a:off x="635368" y="4761673"/>
            <a:ext cx="7111999" cy="1339444"/>
            <a:chOff x="0" y="0"/>
            <a:chExt cx="7111999" cy="1339444"/>
          </a:xfrm>
        </p:grpSpPr>
        <p:sp>
          <p:nvSpPr>
            <p:cNvPr id="13" name="Flèche : pentagone 12">
              <a:extLst>
                <a:ext uri="{FF2B5EF4-FFF2-40B4-BE49-F238E27FC236}">
                  <a16:creationId xmlns:a16="http://schemas.microsoft.com/office/drawing/2014/main" id="{58C1462E-50A5-437D-9BEA-DD041F09DAE1}"/>
                </a:ext>
              </a:extLst>
            </p:cNvPr>
            <p:cNvSpPr/>
            <p:nvPr/>
          </p:nvSpPr>
          <p:spPr>
            <a:xfrm>
              <a:off x="35624" y="0"/>
              <a:ext cx="7076375" cy="406481"/>
            </a:xfrm>
            <a:prstGeom prst="homePlate">
              <a:avLst>
                <a:gd name="adj" fmla="val 24928"/>
              </a:avLst>
            </a:prstGeom>
            <a:solidFill>
              <a:srgbClr val="37A76F"/>
            </a:solidFill>
            <a:ln w="3175" cap="rnd" cmpd="sng" algn="ctr">
              <a:noFill/>
              <a:prstDash val="solid"/>
            </a:ln>
            <a:effectLst/>
          </p:spPr>
          <p:txBody>
            <a:bodyPr rot="0" spcFirstLastPara="0" vert="horz" wrap="square" lIns="91440" tIns="0" rIns="108000" bIns="0" numCol="1" spcCol="0" rtlCol="0" fromWordArt="0" anchor="ctr" anchorCtr="0" forceAA="0" compatLnSpc="1">
              <a:prstTxWarp prst="textNoShape">
                <a:avLst/>
              </a:prstTxWarp>
              <a:noAutofit/>
            </a:bodyPr>
            <a:lstStyle/>
            <a:p>
              <a:pPr indent="711200" algn="ctr">
                <a:lnSpc>
                  <a:spcPct val="107000"/>
                </a:lnSpc>
                <a:spcBef>
                  <a:spcPts val="300"/>
                </a:spcBef>
                <a:spcAft>
                  <a:spcPts val="800"/>
                </a:spcAft>
              </a:pPr>
              <a:r>
                <a:rPr lang="fr-FR" sz="2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Définition Graphique d'un Objet Technique</a:t>
              </a: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Flèche : pentagone 47">
              <a:extLst>
                <a:ext uri="{FF2B5EF4-FFF2-40B4-BE49-F238E27FC236}">
                  <a16:creationId xmlns:a16="http://schemas.microsoft.com/office/drawing/2014/main" id="{973A6EB9-6FDB-491A-9762-3A0A246C9163}"/>
                </a:ext>
              </a:extLst>
            </p:cNvPr>
            <p:cNvSpPr/>
            <p:nvPr/>
          </p:nvSpPr>
          <p:spPr>
            <a:xfrm>
              <a:off x="0" y="3"/>
              <a:ext cx="1007559" cy="1339441"/>
            </a:xfrm>
            <a:custGeom>
              <a:avLst/>
              <a:gdLst>
                <a:gd name="connsiteX0" fmla="*/ 0 w 649682"/>
                <a:gd name="connsiteY0" fmla="*/ 0 h 1342050"/>
                <a:gd name="connsiteX1" fmla="*/ 507817 w 649682"/>
                <a:gd name="connsiteY1" fmla="*/ 0 h 1342050"/>
                <a:gd name="connsiteX2" fmla="*/ 649682 w 649682"/>
                <a:gd name="connsiteY2" fmla="*/ 671025 h 1342050"/>
                <a:gd name="connsiteX3" fmla="*/ 507817 w 649682"/>
                <a:gd name="connsiteY3" fmla="*/ 1342050 h 1342050"/>
                <a:gd name="connsiteX4" fmla="*/ 0 w 649682"/>
                <a:gd name="connsiteY4" fmla="*/ 1342050 h 1342050"/>
                <a:gd name="connsiteX5" fmla="*/ 0 w 649682"/>
                <a:gd name="connsiteY5" fmla="*/ 0 h 1342050"/>
                <a:gd name="connsiteX0" fmla="*/ 0 w 702436"/>
                <a:gd name="connsiteY0" fmla="*/ 0 h 1342050"/>
                <a:gd name="connsiteX1" fmla="*/ 507817 w 702436"/>
                <a:gd name="connsiteY1" fmla="*/ 0 h 1342050"/>
                <a:gd name="connsiteX2" fmla="*/ 702436 w 702436"/>
                <a:gd name="connsiteY2" fmla="*/ 380878 h 1342050"/>
                <a:gd name="connsiteX3" fmla="*/ 507817 w 702436"/>
                <a:gd name="connsiteY3" fmla="*/ 1342050 h 1342050"/>
                <a:gd name="connsiteX4" fmla="*/ 0 w 702436"/>
                <a:gd name="connsiteY4" fmla="*/ 1342050 h 1342050"/>
                <a:gd name="connsiteX5" fmla="*/ 0 w 702436"/>
                <a:gd name="connsiteY5" fmla="*/ 0 h 1342050"/>
                <a:gd name="connsiteX0" fmla="*/ 0 w 757602"/>
                <a:gd name="connsiteY0" fmla="*/ 0 h 1342050"/>
                <a:gd name="connsiteX1" fmla="*/ 507817 w 757602"/>
                <a:gd name="connsiteY1" fmla="*/ 0 h 1342050"/>
                <a:gd name="connsiteX2" fmla="*/ 757602 w 757602"/>
                <a:gd name="connsiteY2" fmla="*/ 407255 h 1342050"/>
                <a:gd name="connsiteX3" fmla="*/ 507817 w 757602"/>
                <a:gd name="connsiteY3" fmla="*/ 1342050 h 1342050"/>
                <a:gd name="connsiteX4" fmla="*/ 0 w 757602"/>
                <a:gd name="connsiteY4" fmla="*/ 1342050 h 1342050"/>
                <a:gd name="connsiteX5" fmla="*/ 0 w 757602"/>
                <a:gd name="connsiteY5" fmla="*/ 0 h 1342050"/>
                <a:gd name="connsiteX0" fmla="*/ 0 w 669679"/>
                <a:gd name="connsiteY0" fmla="*/ 0 h 1342050"/>
                <a:gd name="connsiteX1" fmla="*/ 507817 w 669679"/>
                <a:gd name="connsiteY1" fmla="*/ 0 h 1342050"/>
                <a:gd name="connsiteX2" fmla="*/ 669679 w 669679"/>
                <a:gd name="connsiteY2" fmla="*/ 407255 h 1342050"/>
                <a:gd name="connsiteX3" fmla="*/ 507817 w 669679"/>
                <a:gd name="connsiteY3" fmla="*/ 1342050 h 1342050"/>
                <a:gd name="connsiteX4" fmla="*/ 0 w 669679"/>
                <a:gd name="connsiteY4" fmla="*/ 1342050 h 1342050"/>
                <a:gd name="connsiteX5" fmla="*/ 0 w 669679"/>
                <a:gd name="connsiteY5" fmla="*/ 0 h 134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679" h="1342050">
                  <a:moveTo>
                    <a:pt x="0" y="0"/>
                  </a:moveTo>
                  <a:lnTo>
                    <a:pt x="507817" y="0"/>
                  </a:lnTo>
                  <a:lnTo>
                    <a:pt x="669679" y="407255"/>
                  </a:lnTo>
                  <a:lnTo>
                    <a:pt x="507817" y="1342050"/>
                  </a:lnTo>
                  <a:lnTo>
                    <a:pt x="0" y="1342050"/>
                  </a:lnTo>
                  <a:lnTo>
                    <a:pt x="0" y="0"/>
                  </a:lnTo>
                  <a:close/>
                </a:path>
              </a:pathLst>
            </a:custGeom>
            <a:solidFill>
              <a:srgbClr val="37A76F"/>
            </a:solidFill>
            <a:ln w="12700" cap="rnd" cmpd="sng" algn="ctr">
              <a:solidFill>
                <a:schemeClr val="accent5">
                  <a:lumMod val="50000"/>
                </a:schemeClr>
              </a:solidFill>
              <a:prstDash val="solid"/>
            </a:ln>
            <a:effectLst/>
          </p:spPr>
          <p:txBody>
            <a:bodyPr rot="0" spcFirstLastPara="0" vert="horz" wrap="square" lIns="91440" tIns="36000" rIns="91440" bIns="45720" numCol="1" spcCol="0" rtlCol="0" fromWordArt="0" anchor="ctr" anchorCtr="0" forceAA="0" compatLnSpc="1">
              <a:prstTxWarp prst="textNoShape">
                <a:avLst/>
              </a:prstTxWarp>
              <a:noAutofit/>
            </a:bodyPr>
            <a:lstStyle/>
            <a:p>
              <a:pPr algn="ctr"/>
              <a:r>
                <a:rPr lang="fr-FR"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Chap.</a:t>
              </a:r>
              <a:endParaRPr lang="fr-FR" dirty="0">
                <a:effectLst/>
                <a:latin typeface="Calibri" panose="020F0502020204030204" pitchFamily="34" charset="0"/>
                <a:ea typeface="Calibri" panose="020F0502020204030204" pitchFamily="34" charset="0"/>
                <a:cs typeface="Arial" panose="020B0604020202020204" pitchFamily="34" charset="0"/>
              </a:endParaRPr>
            </a:p>
            <a:p>
              <a:pPr indent="90170" algn="ctr">
                <a:lnSpc>
                  <a:spcPts val="7500"/>
                </a:lnSpc>
              </a:pPr>
              <a:r>
                <a:rPr lang="fr-FR" sz="7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5" name="Flèche : pentagone 45">
            <a:extLst>
              <a:ext uri="{FF2B5EF4-FFF2-40B4-BE49-F238E27FC236}">
                <a16:creationId xmlns:a16="http://schemas.microsoft.com/office/drawing/2014/main" id="{5701C47D-B57A-40CD-9969-CC242FF36429}"/>
              </a:ext>
            </a:extLst>
          </p:cNvPr>
          <p:cNvSpPr/>
          <p:nvPr/>
        </p:nvSpPr>
        <p:spPr>
          <a:xfrm>
            <a:off x="1543761" y="2312183"/>
            <a:ext cx="8913473" cy="987132"/>
          </a:xfrm>
          <a:prstGeom prst="round2DiagRect">
            <a:avLst>
              <a:gd name="adj1" fmla="val 42324"/>
              <a:gd name="adj2" fmla="val 0"/>
            </a:avLst>
          </a:prstGeom>
          <a:solidFill>
            <a:schemeClr val="accent2">
              <a:lumMod val="75000"/>
            </a:schemeClr>
          </a:solidFill>
          <a:ln w="19050" cap="rnd" cmpd="sng" algn="ctr">
            <a:solidFill>
              <a:schemeClr val="accent5">
                <a:lumMod val="50000"/>
              </a:schemeClr>
            </a:solidFill>
            <a:prstDash val="solid"/>
          </a:ln>
          <a:effectLst/>
        </p:spPr>
        <p:txBody>
          <a:bodyPr rot="0" spcFirstLastPara="0" vert="horz" wrap="square" lIns="91440" tIns="108000" rIns="91440" bIns="45720" numCol="1" spcCol="0" rtlCol="0" fromWordArt="0" anchor="ctr" anchorCtr="0" forceAA="0" compatLnSpc="1">
            <a:prstTxWarp prst="textNoShape">
              <a:avLst/>
            </a:prstTxWarp>
            <a:noAutofit/>
          </a:bodyPr>
          <a:lstStyle/>
          <a:p>
            <a:pPr marL="2070100" indent="-1620838" algn="ctr">
              <a:lnSpc>
                <a:spcPct val="107000"/>
              </a:lnSpc>
              <a:spcAft>
                <a:spcPts val="800"/>
              </a:spcAft>
            </a:pPr>
            <a:r>
              <a:rPr lang="fr-FR" sz="6000" b="1" dirty="0">
                <a:solidFill>
                  <a:srgbClr val="FFFFFF"/>
                </a:solidFill>
                <a:latin typeface="Calibri" panose="020F0502020204030204" pitchFamily="34" charset="0"/>
                <a:ea typeface="Calibri" panose="020F0502020204030204" pitchFamily="34" charset="0"/>
                <a:cs typeface="Calibri" panose="020F0502020204030204" pitchFamily="34" charset="0"/>
              </a:rPr>
              <a:t>Fin de la Leçon</a:t>
            </a:r>
          </a:p>
        </p:txBody>
      </p:sp>
      <p:sp>
        <p:nvSpPr>
          <p:cNvPr id="16" name="Flèche : pentagone 15">
            <a:extLst>
              <a:ext uri="{FF2B5EF4-FFF2-40B4-BE49-F238E27FC236}">
                <a16:creationId xmlns:a16="http://schemas.microsoft.com/office/drawing/2014/main" id="{B6940022-B146-4B0E-8848-4D8D04876985}"/>
              </a:ext>
            </a:extLst>
          </p:cNvPr>
          <p:cNvSpPr/>
          <p:nvPr/>
        </p:nvSpPr>
        <p:spPr>
          <a:xfrm>
            <a:off x="668457" y="4060008"/>
            <a:ext cx="4292714" cy="544363"/>
          </a:xfrm>
          <a:prstGeom prst="homePlate">
            <a:avLst>
              <a:gd name="adj" fmla="val 24280"/>
            </a:avLst>
          </a:prstGeom>
          <a:solidFill>
            <a:srgbClr val="4EB3CF"/>
          </a:solidFill>
          <a:ln w="19050" cap="rnd" cmpd="sng" algn="ctr">
            <a:solidFill>
              <a:schemeClr val="accent5">
                <a:lumMod val="50000"/>
              </a:schemeClr>
            </a:solidFill>
            <a:prstDash val="solid"/>
          </a:ln>
          <a:effectLst/>
        </p:spPr>
        <p:txBody>
          <a:bodyPr rot="0" spcFirstLastPara="0" vert="horz" wrap="square" lIns="91440" tIns="72000" rIns="91440" bIns="45720" numCol="1" spcCol="0" rtlCol="0" fromWordArt="0" anchor="ctr" anchorCtr="0" forceAA="0" compatLnSpc="1">
            <a:prstTxWarp prst="textNoShape">
              <a:avLst/>
            </a:prstTxWarp>
            <a:noAutofit/>
          </a:bodyPr>
          <a:lstStyle/>
          <a:p>
            <a:pPr algn="ctr">
              <a:lnSpc>
                <a:spcPct val="107000"/>
              </a:lnSpc>
              <a:spcBef>
                <a:spcPts val="900"/>
              </a:spcBef>
              <a:spcAft>
                <a:spcPts val="800"/>
              </a:spcAft>
            </a:pPr>
            <a:r>
              <a:rPr lang="fr-FR" sz="3600" b="1" dirty="0">
                <a:solidFill>
                  <a:srgbClr val="FFFFFF"/>
                </a:solidFill>
                <a:latin typeface="Calibri" panose="020F0502020204030204" pitchFamily="34" charset="0"/>
                <a:ea typeface="Calibri" panose="020F0502020204030204" pitchFamily="34" charset="0"/>
                <a:cs typeface="Calibri" panose="020F0502020204030204" pitchFamily="34" charset="0"/>
              </a:rPr>
              <a:t> La Leçon  </a:t>
            </a:r>
            <a:r>
              <a:rPr lang="fr-FR" sz="3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suivante :</a:t>
            </a: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9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92"/>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2" presetClass="entr" presetSubtype="8" fill="hold" nodeType="withEffect">
                                  <p:stCondLst>
                                    <p:cond delay="0"/>
                                  </p:stCondLst>
                                  <p:iterate type="lt">
                                    <p:tmPct val="10000"/>
                                  </p:iterate>
                                  <p:childTnLst>
                                    <p:set>
                                      <p:cBhvr>
                                        <p:cTn id="9" dur="1" fill="hold">
                                          <p:stCondLst>
                                            <p:cond delay="0"/>
                                          </p:stCondLst>
                                        </p:cTn>
                                        <p:tgtEl>
                                          <p:spTgt spid="15">
                                            <p:txEl>
                                              <p:pRg st="0" end="0"/>
                                            </p:txEl>
                                          </p:spTgt>
                                        </p:tgtEl>
                                        <p:attrNameLst>
                                          <p:attrName>style.visibility</p:attrName>
                                        </p:attrNameLst>
                                      </p:cBhvr>
                                      <p:to>
                                        <p:strVal val="visible"/>
                                      </p:to>
                                    </p:set>
                                    <p:animEffect transition="in" filter="wipe(left)">
                                      <p:cBhvr>
                                        <p:cTn id="10" dur="10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type="lt">
                                    <p:tmPct val="0"/>
                                  </p:iterate>
                                  <p:childTnLst>
                                    <p:set>
                                      <p:cBhvr>
                                        <p:cTn id="14" dur="1" fill="hold">
                                          <p:stCondLst>
                                            <p:cond delay="0"/>
                                          </p:stCondLst>
                                        </p:cTn>
                                        <p:tgtEl>
                                          <p:spTgt spid="16"/>
                                        </p:tgtEl>
                                        <p:attrNameLst>
                                          <p:attrName>style.visibility</p:attrName>
                                        </p:attrNameLst>
                                      </p:cBhvr>
                                      <p:to>
                                        <p:strVal val="visible"/>
                                      </p:to>
                                    </p:set>
                                    <p:animEffect transition="in" filter="wipe(left)">
                                      <p:cBhvr>
                                        <p:cTn id="15" dur="2000"/>
                                        <p:tgtEl>
                                          <p:spTgt spid="16"/>
                                        </p:tgtEl>
                                      </p:cBhvr>
                                    </p:animEffect>
                                  </p:childTnLst>
                                </p:cTn>
                              </p:par>
                            </p:childTnLst>
                          </p:cTn>
                        </p:par>
                        <p:par>
                          <p:cTn id="16" fill="hold">
                            <p:stCondLst>
                              <p:cond delay="2000"/>
                            </p:stCondLst>
                            <p:childTnLst>
                              <p:par>
                                <p:cTn id="17" presetID="22" presetClass="entr" presetSubtype="8" fill="hold"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Effect transition="in" filter="wipe(left)">
                                      <p:cBhvr>
                                        <p:cTn id="19" dur="2000"/>
                                        <p:tgtEl>
                                          <p:spTgt spid="12"/>
                                        </p:tgtEl>
                                      </p:cBhvr>
                                    </p:animEffect>
                                  </p:childTnLst>
                                </p:cTn>
                              </p:par>
                            </p:childTnLst>
                          </p:cTn>
                        </p:par>
                        <p:par>
                          <p:cTn id="20" fill="hold">
                            <p:stCondLst>
                              <p:cond delay="4000"/>
                            </p:stCondLst>
                            <p:childTnLst>
                              <p:par>
                                <p:cTn id="21" presetID="22" presetClass="entr" presetSubtype="8" fill="hold" grpId="0" nodeType="afterEffect">
                                  <p:stCondLst>
                                    <p:cond delay="0"/>
                                  </p:stCondLst>
                                  <p:iterate type="lt">
                                    <p:tmPct val="0"/>
                                  </p:iterate>
                                  <p:childTnLst>
                                    <p:set>
                                      <p:cBhvr>
                                        <p:cTn id="22" dur="1" fill="hold">
                                          <p:stCondLst>
                                            <p:cond delay="0"/>
                                          </p:stCondLst>
                                        </p:cTn>
                                        <p:tgtEl>
                                          <p:spTgt spid="10"/>
                                        </p:tgtEl>
                                        <p:attrNameLst>
                                          <p:attrName>style.visibility</p:attrName>
                                        </p:attrNameLst>
                                      </p:cBhvr>
                                      <p:to>
                                        <p:strVal val="visible"/>
                                      </p:to>
                                    </p:set>
                                    <p:animEffect transition="in" filter="wipe(left)">
                                      <p:cBhvr>
                                        <p:cTn id="23" dur="2000"/>
                                        <p:tgtEl>
                                          <p:spTgt spid="10"/>
                                        </p:tgtEl>
                                      </p:cBhvr>
                                    </p:animEffect>
                                  </p:childTnLst>
                                </p:cTn>
                              </p:par>
                            </p:childTnLst>
                          </p:cTn>
                        </p:par>
                        <p:par>
                          <p:cTn id="24" fill="hold">
                            <p:stCondLst>
                              <p:cond delay="6000"/>
                            </p:stCondLst>
                            <p:childTnLst>
                              <p:par>
                                <p:cTn id="25" presetID="22" presetClass="entr" presetSubtype="8" fill="hold" grpId="0" nodeType="afterEffect">
                                  <p:stCondLst>
                                    <p:cond delay="0"/>
                                  </p:stCondLst>
                                  <p:iterate type="lt">
                                    <p:tmPct val="192"/>
                                  </p:iterate>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par>
                                <p:cTn id="28" presetID="22" presetClass="entr" presetSubtype="8" fill="hold" nodeType="withEffect">
                                  <p:stCondLst>
                                    <p:cond delay="0"/>
                                  </p:stCondLst>
                                  <p:iterate type="lt">
                                    <p:tmPct val="10000"/>
                                  </p:iterate>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left)">
                                      <p:cBhvr>
                                        <p:cTn id="30"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e 12">
            <a:extLst>
              <a:ext uri="{FF2B5EF4-FFF2-40B4-BE49-F238E27FC236}">
                <a16:creationId xmlns:a16="http://schemas.microsoft.com/office/drawing/2014/main" id="{FE409008-C2B7-457B-9DF3-C14AA4A8792C}"/>
              </a:ext>
            </a:extLst>
          </p:cNvPr>
          <p:cNvGrpSpPr/>
          <p:nvPr/>
        </p:nvGrpSpPr>
        <p:grpSpPr>
          <a:xfrm>
            <a:off x="10186498" y="910751"/>
            <a:ext cx="1756189" cy="2500050"/>
            <a:chOff x="6531825" y="497372"/>
            <a:chExt cx="4228571" cy="5685714"/>
          </a:xfrm>
        </p:grpSpPr>
        <p:pic>
          <p:nvPicPr>
            <p:cNvPr id="14" name="Image 13">
              <a:extLst>
                <a:ext uri="{FF2B5EF4-FFF2-40B4-BE49-F238E27FC236}">
                  <a16:creationId xmlns:a16="http://schemas.microsoft.com/office/drawing/2014/main" id="{23A8DE6E-B7A9-4F58-A905-1E6CFD7D1A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31825" y="497372"/>
              <a:ext cx="4228571" cy="5685714"/>
            </a:xfrm>
            <a:prstGeom prst="rect">
              <a:avLst/>
            </a:prstGeom>
          </p:spPr>
        </p:pic>
        <p:sp>
          <p:nvSpPr>
            <p:cNvPr id="15" name="Rectangle à coins arrondis 15">
              <a:extLst>
                <a:ext uri="{FF2B5EF4-FFF2-40B4-BE49-F238E27FC236}">
                  <a16:creationId xmlns:a16="http://schemas.microsoft.com/office/drawing/2014/main" id="{F8A4C37C-DD09-4A40-8882-C3E5F394D843}"/>
                </a:ext>
              </a:extLst>
            </p:cNvPr>
            <p:cNvSpPr/>
            <p:nvPr/>
          </p:nvSpPr>
          <p:spPr>
            <a:xfrm>
              <a:off x="6838631" y="4106111"/>
              <a:ext cx="3233991" cy="736854"/>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pic>
        <p:nvPicPr>
          <p:cNvPr id="16" name="Image 15">
            <a:extLst>
              <a:ext uri="{FF2B5EF4-FFF2-40B4-BE49-F238E27FC236}">
                <a16:creationId xmlns:a16="http://schemas.microsoft.com/office/drawing/2014/main" id="{042B3EE7-051A-4C63-A3B7-D12DB1C2A0B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04724" y="1759532"/>
            <a:ext cx="3396131" cy="4571715"/>
          </a:xfrm>
          <a:prstGeom prst="rect">
            <a:avLst/>
          </a:prstGeom>
        </p:spPr>
      </p:pic>
      <p:sp>
        <p:nvSpPr>
          <p:cNvPr id="17" name="Rectangle 16">
            <a:extLst>
              <a:ext uri="{FF2B5EF4-FFF2-40B4-BE49-F238E27FC236}">
                <a16:creationId xmlns:a16="http://schemas.microsoft.com/office/drawing/2014/main" id="{C4DA00B1-1278-4EF0-8935-7EBA91C1485A}"/>
              </a:ext>
            </a:extLst>
          </p:cNvPr>
          <p:cNvSpPr/>
          <p:nvPr/>
        </p:nvSpPr>
        <p:spPr>
          <a:xfrm>
            <a:off x="1042500" y="821948"/>
            <a:ext cx="9143998" cy="2554545"/>
          </a:xfrm>
          <a:prstGeom prst="rect">
            <a:avLst/>
          </a:prstGeom>
        </p:spPr>
        <p:txBody>
          <a:bodyPr wrap="square">
            <a:spAutoFit/>
          </a:bodyPr>
          <a:lstStyle/>
          <a:p>
            <a:r>
              <a:rPr lang="fr-FR" sz="2800" b="1" u="sng" spc="-5" dirty="0">
                <a:solidFill>
                  <a:srgbClr val="16355C"/>
                </a:solidFill>
                <a:uFill>
                  <a:solidFill>
                    <a:srgbClr val="16355C"/>
                  </a:solidFill>
                </a:uFill>
                <a:latin typeface="Cambria" panose="02040503050406030204" pitchFamily="18" charset="0"/>
                <a:ea typeface="Cambria" panose="02040503050406030204" pitchFamily="18" charset="0"/>
                <a:cs typeface="Arial" panose="020B0604020202020204" pitchFamily="34" charset="0"/>
              </a:rPr>
              <a:t>2/ Travail demandé :</a:t>
            </a:r>
          </a:p>
          <a:p>
            <a:r>
              <a:rPr lang="fr-FR" dirty="0"/>
              <a:t>➤ </a:t>
            </a:r>
            <a:r>
              <a:rPr lang="fr-FR" sz="2800" dirty="0">
                <a:solidFill>
                  <a:srgbClr val="000000"/>
                </a:solidFill>
                <a:latin typeface="Calibri" panose="020F0502020204030204" pitchFamily="34" charset="0"/>
                <a:ea typeface="Times New Roman" panose="02020603050405020304" pitchFamily="18" charset="0"/>
              </a:rPr>
              <a:t>a-  Sur le dessin d’ensemble, colorier les parties visibles de :</a:t>
            </a:r>
          </a:p>
          <a:p>
            <a:pPr marL="723900">
              <a:spcAft>
                <a:spcPts val="600"/>
              </a:spcAft>
            </a:pPr>
            <a:r>
              <a:rPr lang="fr-FR" sz="2800" dirty="0">
                <a:solidFill>
                  <a:srgbClr val="000000"/>
                </a:solidFill>
                <a:latin typeface="Calibri" panose="020F0502020204030204" pitchFamily="34" charset="0"/>
                <a:ea typeface="Times New Roman" panose="02020603050405020304" pitchFamily="18" charset="0"/>
              </a:rPr>
              <a:t>☛  </a:t>
            </a:r>
            <a:r>
              <a:rPr lang="fr-FR" sz="2800" dirty="0">
                <a:solidFill>
                  <a:srgbClr val="000000"/>
                </a:solidFill>
                <a:highlight>
                  <a:srgbClr val="00FF00"/>
                </a:highlight>
                <a:latin typeface="Calibri" panose="020F0502020204030204" pitchFamily="34" charset="0"/>
                <a:ea typeface="Times New Roman" panose="02020603050405020304" pitchFamily="18" charset="0"/>
              </a:rPr>
              <a:t>La pièce (1) en vert.</a:t>
            </a:r>
          </a:p>
          <a:p>
            <a:pPr marL="723900">
              <a:spcBef>
                <a:spcPts val="600"/>
              </a:spcBef>
              <a:spcAft>
                <a:spcPts val="600"/>
              </a:spcAft>
            </a:pPr>
            <a:r>
              <a:rPr lang="fr-FR" sz="2800" dirty="0">
                <a:solidFill>
                  <a:srgbClr val="000000"/>
                </a:solidFill>
                <a:latin typeface="Calibri" panose="020F0502020204030204" pitchFamily="34" charset="0"/>
                <a:ea typeface="Times New Roman" panose="02020603050405020304" pitchFamily="18" charset="0"/>
              </a:rPr>
              <a:t>☛  </a:t>
            </a:r>
            <a:r>
              <a:rPr lang="fr-FR" sz="2800" dirty="0">
                <a:solidFill>
                  <a:srgbClr val="000000"/>
                </a:solidFill>
                <a:highlight>
                  <a:srgbClr val="FF0000"/>
                </a:highlight>
                <a:latin typeface="Calibri" panose="020F0502020204030204" pitchFamily="34" charset="0"/>
                <a:ea typeface="Times New Roman" panose="02020603050405020304" pitchFamily="18" charset="0"/>
              </a:rPr>
              <a:t>La pièce (4) en rouge.</a:t>
            </a:r>
          </a:p>
          <a:p>
            <a:pPr marL="723900">
              <a:spcBef>
                <a:spcPts val="600"/>
              </a:spcBef>
              <a:spcAft>
                <a:spcPts val="600"/>
              </a:spcAft>
            </a:pPr>
            <a:r>
              <a:rPr lang="fr-FR" sz="2800" dirty="0">
                <a:solidFill>
                  <a:srgbClr val="000000"/>
                </a:solidFill>
                <a:latin typeface="Calibri" panose="020F0502020204030204" pitchFamily="34" charset="0"/>
                <a:ea typeface="Times New Roman" panose="02020603050405020304" pitchFamily="18" charset="0"/>
              </a:rPr>
              <a:t>☛  </a:t>
            </a:r>
            <a:r>
              <a:rPr lang="fr-FR" sz="2800" dirty="0">
                <a:solidFill>
                  <a:srgbClr val="000000"/>
                </a:solidFill>
                <a:highlight>
                  <a:srgbClr val="FFFF00"/>
                </a:highlight>
                <a:latin typeface="Calibri" panose="020F0502020204030204" pitchFamily="34" charset="0"/>
                <a:ea typeface="Times New Roman" panose="02020603050405020304" pitchFamily="18" charset="0"/>
              </a:rPr>
              <a:t>La pièce (10) en jaune.</a:t>
            </a:r>
          </a:p>
        </p:txBody>
      </p:sp>
      <p:pic>
        <p:nvPicPr>
          <p:cNvPr id="18" name="Image 17">
            <a:extLst>
              <a:ext uri="{FF2B5EF4-FFF2-40B4-BE49-F238E27FC236}">
                <a16:creationId xmlns:a16="http://schemas.microsoft.com/office/drawing/2014/main" id="{DF81A853-6C10-4C31-8797-6004C9507225}"/>
              </a:ext>
            </a:extLst>
          </p:cNvPr>
          <p:cNvPicPr/>
          <p:nvPr/>
        </p:nvPicPr>
        <p:blipFill>
          <a:blip r:embed="rId7">
            <a:extLst>
              <a:ext uri="{28A0092B-C50C-407E-A947-70E740481C1C}">
                <a14:useLocalDpi xmlns:a14="http://schemas.microsoft.com/office/drawing/2010/main"/>
              </a:ext>
            </a:extLst>
          </a:blip>
          <a:stretch>
            <a:fillRect/>
          </a:stretch>
        </p:blipFill>
        <p:spPr>
          <a:xfrm rot="11083010">
            <a:off x="1643224" y="3241242"/>
            <a:ext cx="4340926" cy="3188811"/>
          </a:xfrm>
          <a:prstGeom prst="rect">
            <a:avLst/>
          </a:prstGeom>
        </p:spPr>
      </p:pic>
      <p:pic>
        <p:nvPicPr>
          <p:cNvPr id="2" name="Image 1">
            <a:hlinkClick r:id="rId8" action="ppaction://hlinksldjump"/>
            <a:extLst>
              <a:ext uri="{FF2B5EF4-FFF2-40B4-BE49-F238E27FC236}">
                <a16:creationId xmlns:a16="http://schemas.microsoft.com/office/drawing/2014/main" id="{70AD4A3D-8431-45D4-A4F9-02E03B5FBDFE}"/>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24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685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54167E-6 -4.81481E-6 L 0.18867 -0.12939 " pathEditMode="relative" rAng="0" ptsTypes="AA">
                                      <p:cBhvr>
                                        <p:cTn id="15" dur="2000" fill="hold"/>
                                        <p:tgtEl>
                                          <p:spTgt spid="16"/>
                                        </p:tgtEl>
                                        <p:attrNameLst>
                                          <p:attrName>ppt_x</p:attrName>
                                          <p:attrName>ppt_y</p:attrName>
                                        </p:attrNameLst>
                                      </p:cBhvr>
                                      <p:rCtr x="9427" y="-6481"/>
                                    </p:animMotion>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D8636A07-0C1C-496E-9142-F85348DB8B9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95869" y="868980"/>
            <a:ext cx="3396131" cy="4571715"/>
          </a:xfrm>
          <a:prstGeom prst="rect">
            <a:avLst/>
          </a:prstGeom>
        </p:spPr>
      </p:pic>
      <p:sp>
        <p:nvSpPr>
          <p:cNvPr id="10" name="Rectangle à coins arrondis 19">
            <a:extLst>
              <a:ext uri="{FF2B5EF4-FFF2-40B4-BE49-F238E27FC236}">
                <a16:creationId xmlns:a16="http://schemas.microsoft.com/office/drawing/2014/main" id="{186F7926-4AD2-4F93-A67B-7D11039E743E}"/>
              </a:ext>
            </a:extLst>
          </p:cNvPr>
          <p:cNvSpPr/>
          <p:nvPr/>
        </p:nvSpPr>
        <p:spPr>
          <a:xfrm>
            <a:off x="9642356" y="1475453"/>
            <a:ext cx="1793310" cy="667468"/>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11" name="Groupe 10">
            <a:extLst>
              <a:ext uri="{FF2B5EF4-FFF2-40B4-BE49-F238E27FC236}">
                <a16:creationId xmlns:a16="http://schemas.microsoft.com/office/drawing/2014/main" id="{728E67B1-7F0A-4898-A4BD-C3F9A60BE879}"/>
              </a:ext>
            </a:extLst>
          </p:cNvPr>
          <p:cNvGrpSpPr/>
          <p:nvPr/>
        </p:nvGrpSpPr>
        <p:grpSpPr>
          <a:xfrm>
            <a:off x="616191" y="546736"/>
            <a:ext cx="4171013" cy="884753"/>
            <a:chOff x="616191" y="546736"/>
            <a:chExt cx="4171013" cy="884753"/>
          </a:xfrm>
        </p:grpSpPr>
        <p:sp>
          <p:nvSpPr>
            <p:cNvPr id="12" name="Rectangle 11">
              <a:extLst>
                <a:ext uri="{FF2B5EF4-FFF2-40B4-BE49-F238E27FC236}">
                  <a16:creationId xmlns:a16="http://schemas.microsoft.com/office/drawing/2014/main" id="{11775040-1735-4D50-A3C9-B1E137CA6322}"/>
                </a:ext>
              </a:extLst>
            </p:cNvPr>
            <p:cNvSpPr/>
            <p:nvPr/>
          </p:nvSpPr>
          <p:spPr>
            <a:xfrm>
              <a:off x="777921" y="908269"/>
              <a:ext cx="4009283" cy="523220"/>
            </a:xfrm>
            <a:prstGeom prst="rect">
              <a:avLst/>
            </a:prstGeom>
            <a:solidFill>
              <a:srgbClr val="00B050"/>
            </a:solidFill>
          </p:spPr>
          <p:txBody>
            <a:bodyPr wrap="square">
              <a:spAutoFit/>
            </a:bodyPr>
            <a:lstStyle/>
            <a:p>
              <a:pPr marL="723900" indent="-628650"/>
              <a:r>
                <a:rPr lang="fr-FR" sz="2800" dirty="0">
                  <a:solidFill>
                    <a:schemeClr val="bg1"/>
                  </a:solidFill>
                  <a:latin typeface="Calibri" panose="020F0502020204030204" pitchFamily="34" charset="0"/>
                  <a:ea typeface="Times New Roman" panose="02020603050405020304" pitchFamily="18" charset="0"/>
                </a:rPr>
                <a:t>  ☛ La pièce (1) en vert.</a:t>
              </a:r>
            </a:p>
          </p:txBody>
        </p:sp>
        <p:sp>
          <p:nvSpPr>
            <p:cNvPr id="13" name="Rectangle 12">
              <a:extLst>
                <a:ext uri="{FF2B5EF4-FFF2-40B4-BE49-F238E27FC236}">
                  <a16:creationId xmlns:a16="http://schemas.microsoft.com/office/drawing/2014/main" id="{C0ED9584-618E-47C1-9DA0-37F93B59D7CB}"/>
                </a:ext>
              </a:extLst>
            </p:cNvPr>
            <p:cNvSpPr/>
            <p:nvPr/>
          </p:nvSpPr>
          <p:spPr>
            <a:xfrm>
              <a:off x="616191" y="546736"/>
              <a:ext cx="1401346" cy="461665"/>
            </a:xfrm>
            <a:prstGeom prst="rect">
              <a:avLst/>
            </a:prstGeom>
          </p:spPr>
          <p:txBody>
            <a:bodyPr wrap="none">
              <a:spAutoFit/>
            </a:bodyPr>
            <a:lstStyle/>
            <a:p>
              <a:r>
                <a:rPr lang="fr-FR" sz="2400" dirty="0">
                  <a:solidFill>
                    <a:srgbClr val="000000"/>
                  </a:solidFill>
                  <a:latin typeface="Calibri" panose="020F0502020204030204" pitchFamily="34" charset="0"/>
                  <a:ea typeface="Times New Roman" panose="02020603050405020304" pitchFamily="18" charset="0"/>
                </a:rPr>
                <a:t>Colorier : </a:t>
              </a:r>
              <a:endParaRPr lang="fr-FR" sz="2400" dirty="0"/>
            </a:p>
          </p:txBody>
        </p:sp>
      </p:grpSp>
      <p:pic>
        <p:nvPicPr>
          <p:cNvPr id="14" name="bouton">
            <a:hlinkClick r:id="" action="ppaction://media"/>
            <a:extLst>
              <a:ext uri="{FF2B5EF4-FFF2-40B4-BE49-F238E27FC236}">
                <a16:creationId xmlns:a16="http://schemas.microsoft.com/office/drawing/2014/main" id="{0DC7EAD6-19AA-4C50-A6FD-FE9F4D1D72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4400" r="19432" b="6357"/>
          <a:stretch/>
        </p:blipFill>
        <p:spPr>
          <a:xfrm>
            <a:off x="1068892" y="1066728"/>
            <a:ext cx="6970643" cy="5637143"/>
          </a:xfrm>
          <a:prstGeom prst="rect">
            <a:avLst/>
          </a:prstGeom>
          <a:effectLst>
            <a:softEdge rad="635000"/>
          </a:effectLst>
        </p:spPr>
      </p:pic>
      <p:pic>
        <p:nvPicPr>
          <p:cNvPr id="2" name="Image 1">
            <a:hlinkClick r:id="rId9" action="ppaction://hlinksldjump"/>
            <a:extLst>
              <a:ext uri="{FF2B5EF4-FFF2-40B4-BE49-F238E27FC236}">
                <a16:creationId xmlns:a16="http://schemas.microsoft.com/office/drawing/2014/main" id="{160E8EC9-C70D-4359-841C-F1A5495E3066}"/>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45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3852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4"/>
                                        </p:tgtEl>
                                      </p:cBhvr>
                                    </p:cmd>
                                  </p:childTnLst>
                                </p:cTn>
                              </p:par>
                            </p:childTnLst>
                          </p:cTn>
                        </p:par>
                      </p:childTnLst>
                    </p:cTn>
                  </p:par>
                </p:childTnLst>
              </p:cTn>
              <p:nextCondLst>
                <p:cond evt="onClick" delay="0">
                  <p:tgtEl>
                    <p:spTgt spid="14"/>
                  </p:tgtEl>
                </p:cond>
              </p:nextCondLst>
            </p:seq>
            <p:video>
              <p:cMediaNode vol="80000">
                <p:cTn id="21" repeatCount="indefinite" fill="hold" display="0">
                  <p:stCondLst>
                    <p:cond delay="indefinite"/>
                  </p:stCondLst>
                </p:cTn>
                <p:tgtEl>
                  <p:spTgt spid="14"/>
                </p:tgtEl>
              </p:cMediaNode>
            </p:vide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36511" y="638580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F44D2A30-B098-4AD4-BBE1-F2A494BF4A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95869" y="868980"/>
            <a:ext cx="3396131" cy="4571715"/>
          </a:xfrm>
          <a:prstGeom prst="rect">
            <a:avLst/>
          </a:prstGeom>
        </p:spPr>
      </p:pic>
      <p:sp>
        <p:nvSpPr>
          <p:cNvPr id="10" name="Rectangle à coins arrondis 19">
            <a:extLst>
              <a:ext uri="{FF2B5EF4-FFF2-40B4-BE49-F238E27FC236}">
                <a16:creationId xmlns:a16="http://schemas.microsoft.com/office/drawing/2014/main" id="{D82C206A-BAA1-4D81-B58B-9050956D6BBA}"/>
              </a:ext>
            </a:extLst>
          </p:cNvPr>
          <p:cNvSpPr/>
          <p:nvPr/>
        </p:nvSpPr>
        <p:spPr>
          <a:xfrm>
            <a:off x="9642356" y="1475453"/>
            <a:ext cx="1793310" cy="667468"/>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11" name="Groupe 10">
            <a:extLst>
              <a:ext uri="{FF2B5EF4-FFF2-40B4-BE49-F238E27FC236}">
                <a16:creationId xmlns:a16="http://schemas.microsoft.com/office/drawing/2014/main" id="{9ECEF3C5-C331-41CB-BC26-BCA357DCF1A2}"/>
              </a:ext>
            </a:extLst>
          </p:cNvPr>
          <p:cNvGrpSpPr/>
          <p:nvPr/>
        </p:nvGrpSpPr>
        <p:grpSpPr>
          <a:xfrm>
            <a:off x="426534" y="1369267"/>
            <a:ext cx="8459488" cy="3787026"/>
            <a:chOff x="503992" y="1583139"/>
            <a:chExt cx="8459488" cy="3787026"/>
          </a:xfrm>
          <a:effectLst>
            <a:outerShdw blurRad="63500" sx="102000" sy="102000" algn="ctr" rotWithShape="0">
              <a:prstClr val="black">
                <a:alpha val="40000"/>
              </a:prstClr>
            </a:outerShdw>
          </a:effectLst>
        </p:grpSpPr>
        <p:pic>
          <p:nvPicPr>
            <p:cNvPr id="12" name="Image 11">
              <a:extLst>
                <a:ext uri="{FF2B5EF4-FFF2-40B4-BE49-F238E27FC236}">
                  <a16:creationId xmlns:a16="http://schemas.microsoft.com/office/drawing/2014/main" id="{C1A5EA98-890D-4FF7-B3CC-5C3A96605CD9}"/>
                </a:ext>
              </a:extLst>
            </p:cNvPr>
            <p:cNvPicPr>
              <a:picLocks noChangeAspect="1"/>
            </p:cNvPicPr>
            <p:nvPr/>
          </p:nvPicPr>
          <p:blipFill>
            <a:blip r:embed="rId6">
              <a:lum contrast="40000"/>
              <a:extLst>
                <a:ext uri="{28A0092B-C50C-407E-A947-70E740481C1C}">
                  <a14:useLocalDpi xmlns:a14="http://schemas.microsoft.com/office/drawing/2010/main"/>
                </a:ext>
              </a:extLst>
            </a:blip>
            <a:stretch>
              <a:fillRect/>
            </a:stretch>
          </p:blipFill>
          <p:spPr>
            <a:xfrm>
              <a:off x="5353956" y="1589213"/>
              <a:ext cx="3609524" cy="3780952"/>
            </a:xfrm>
            <a:prstGeom prst="rect">
              <a:avLst/>
            </a:prstGeom>
          </p:spPr>
        </p:pic>
        <p:pic>
          <p:nvPicPr>
            <p:cNvPr id="13" name="Image 12">
              <a:extLst>
                <a:ext uri="{FF2B5EF4-FFF2-40B4-BE49-F238E27FC236}">
                  <a16:creationId xmlns:a16="http://schemas.microsoft.com/office/drawing/2014/main" id="{B0F17521-22D2-4F77-8E56-E5E0352BB91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3992" y="1583139"/>
              <a:ext cx="4845932" cy="3787025"/>
            </a:xfrm>
            <a:prstGeom prst="rect">
              <a:avLst/>
            </a:prstGeom>
          </p:spPr>
        </p:pic>
      </p:grpSp>
      <p:grpSp>
        <p:nvGrpSpPr>
          <p:cNvPr id="14" name="Groupe 13">
            <a:extLst>
              <a:ext uri="{FF2B5EF4-FFF2-40B4-BE49-F238E27FC236}">
                <a16:creationId xmlns:a16="http://schemas.microsoft.com/office/drawing/2014/main" id="{7444B1B0-7C18-4C37-B836-2BB7A0B9CC61}"/>
              </a:ext>
            </a:extLst>
          </p:cNvPr>
          <p:cNvGrpSpPr/>
          <p:nvPr/>
        </p:nvGrpSpPr>
        <p:grpSpPr>
          <a:xfrm>
            <a:off x="538733" y="332864"/>
            <a:ext cx="4171013" cy="884753"/>
            <a:chOff x="616191" y="546736"/>
            <a:chExt cx="4171013" cy="884753"/>
          </a:xfrm>
        </p:grpSpPr>
        <p:sp>
          <p:nvSpPr>
            <p:cNvPr id="15" name="Rectangle 14">
              <a:extLst>
                <a:ext uri="{FF2B5EF4-FFF2-40B4-BE49-F238E27FC236}">
                  <a16:creationId xmlns:a16="http://schemas.microsoft.com/office/drawing/2014/main" id="{36971171-5904-42FB-ADBA-B372DD717CEA}"/>
                </a:ext>
              </a:extLst>
            </p:cNvPr>
            <p:cNvSpPr/>
            <p:nvPr/>
          </p:nvSpPr>
          <p:spPr>
            <a:xfrm>
              <a:off x="777921" y="908269"/>
              <a:ext cx="4009283" cy="523220"/>
            </a:xfrm>
            <a:prstGeom prst="rect">
              <a:avLst/>
            </a:prstGeom>
            <a:solidFill>
              <a:srgbClr val="00B050"/>
            </a:solidFill>
          </p:spPr>
          <p:txBody>
            <a:bodyPr wrap="square">
              <a:spAutoFit/>
            </a:bodyPr>
            <a:lstStyle/>
            <a:p>
              <a:pPr marL="723900" indent="-628650"/>
              <a:r>
                <a:rPr lang="fr-FR" sz="2800" dirty="0">
                  <a:solidFill>
                    <a:schemeClr val="bg1"/>
                  </a:solidFill>
                  <a:latin typeface="Calibri" panose="020F0502020204030204" pitchFamily="34" charset="0"/>
                  <a:ea typeface="Times New Roman" panose="02020603050405020304" pitchFamily="18" charset="0"/>
                </a:rPr>
                <a:t>  ☛ La pièce (1) en vert.</a:t>
              </a:r>
            </a:p>
          </p:txBody>
        </p:sp>
        <p:sp>
          <p:nvSpPr>
            <p:cNvPr id="16" name="Rectangle 15">
              <a:extLst>
                <a:ext uri="{FF2B5EF4-FFF2-40B4-BE49-F238E27FC236}">
                  <a16:creationId xmlns:a16="http://schemas.microsoft.com/office/drawing/2014/main" id="{158D6154-D155-493A-B4B2-97A3CB54C255}"/>
                </a:ext>
              </a:extLst>
            </p:cNvPr>
            <p:cNvSpPr/>
            <p:nvPr/>
          </p:nvSpPr>
          <p:spPr>
            <a:xfrm>
              <a:off x="616191" y="546736"/>
              <a:ext cx="1401346" cy="461665"/>
            </a:xfrm>
            <a:prstGeom prst="rect">
              <a:avLst/>
            </a:prstGeom>
          </p:spPr>
          <p:txBody>
            <a:bodyPr wrap="none">
              <a:spAutoFit/>
            </a:bodyPr>
            <a:lstStyle/>
            <a:p>
              <a:r>
                <a:rPr lang="fr-FR" sz="2400" dirty="0">
                  <a:solidFill>
                    <a:srgbClr val="000000"/>
                  </a:solidFill>
                  <a:latin typeface="Calibri" panose="020F0502020204030204" pitchFamily="34" charset="0"/>
                  <a:ea typeface="Times New Roman" panose="02020603050405020304" pitchFamily="18" charset="0"/>
                </a:rPr>
                <a:t>Colorier : </a:t>
              </a:r>
              <a:endParaRPr lang="fr-FR" sz="2400" dirty="0"/>
            </a:p>
          </p:txBody>
        </p:sp>
      </p:grpSp>
      <p:grpSp>
        <p:nvGrpSpPr>
          <p:cNvPr id="17" name="Groupe 16">
            <a:extLst>
              <a:ext uri="{FF2B5EF4-FFF2-40B4-BE49-F238E27FC236}">
                <a16:creationId xmlns:a16="http://schemas.microsoft.com/office/drawing/2014/main" id="{3147E68E-011A-4446-9B45-50C421A1627C}"/>
              </a:ext>
            </a:extLst>
          </p:cNvPr>
          <p:cNvGrpSpPr/>
          <p:nvPr/>
        </p:nvGrpSpPr>
        <p:grpSpPr>
          <a:xfrm>
            <a:off x="6088998" y="2841786"/>
            <a:ext cx="1966650" cy="1275654"/>
            <a:chOff x="6166456" y="3055658"/>
            <a:chExt cx="1966650" cy="1275654"/>
          </a:xfrm>
        </p:grpSpPr>
        <p:grpSp>
          <p:nvGrpSpPr>
            <p:cNvPr id="18" name="Groupe 17">
              <a:extLst>
                <a:ext uri="{FF2B5EF4-FFF2-40B4-BE49-F238E27FC236}">
                  <a16:creationId xmlns:a16="http://schemas.microsoft.com/office/drawing/2014/main" id="{057DC1C7-E52F-4476-9C4B-90B3402227CA}"/>
                </a:ext>
              </a:extLst>
            </p:cNvPr>
            <p:cNvGrpSpPr/>
            <p:nvPr/>
          </p:nvGrpSpPr>
          <p:grpSpPr>
            <a:xfrm>
              <a:off x="6166456" y="3055658"/>
              <a:ext cx="1966650" cy="1194251"/>
              <a:chOff x="6166456" y="3055658"/>
              <a:chExt cx="1966650" cy="1194251"/>
            </a:xfrm>
          </p:grpSpPr>
          <p:grpSp>
            <p:nvGrpSpPr>
              <p:cNvPr id="20" name="Groupe 19">
                <a:extLst>
                  <a:ext uri="{FF2B5EF4-FFF2-40B4-BE49-F238E27FC236}">
                    <a16:creationId xmlns:a16="http://schemas.microsoft.com/office/drawing/2014/main" id="{F17AA415-7690-4F61-B11B-33E270F7ACE7}"/>
                  </a:ext>
                </a:extLst>
              </p:cNvPr>
              <p:cNvGrpSpPr/>
              <p:nvPr/>
            </p:nvGrpSpPr>
            <p:grpSpPr>
              <a:xfrm>
                <a:off x="6166456" y="3055658"/>
                <a:ext cx="1966650" cy="641776"/>
                <a:chOff x="6166456" y="3055658"/>
                <a:chExt cx="1966650" cy="641776"/>
              </a:xfrm>
              <a:solidFill>
                <a:srgbClr val="00B050">
                  <a:alpha val="61000"/>
                </a:srgbClr>
              </a:solidFill>
            </p:grpSpPr>
            <p:sp>
              <p:nvSpPr>
                <p:cNvPr id="25" name="Forme libre 23">
                  <a:extLst>
                    <a:ext uri="{FF2B5EF4-FFF2-40B4-BE49-F238E27FC236}">
                      <a16:creationId xmlns:a16="http://schemas.microsoft.com/office/drawing/2014/main" id="{EC4FBC55-FC90-4705-83CA-A28CBB6149B1}"/>
                    </a:ext>
                  </a:extLst>
                </p:cNvPr>
                <p:cNvSpPr/>
                <p:nvPr/>
              </p:nvSpPr>
              <p:spPr>
                <a:xfrm>
                  <a:off x="6230786" y="3055658"/>
                  <a:ext cx="1856370" cy="54000"/>
                </a:xfrm>
                <a:custGeom>
                  <a:avLst/>
                  <a:gdLst>
                    <a:gd name="connsiteX0" fmla="*/ 45950 w 1856370"/>
                    <a:gd name="connsiteY0" fmla="*/ 0 h 59735"/>
                    <a:gd name="connsiteX1" fmla="*/ 0 w 1856370"/>
                    <a:gd name="connsiteY1" fmla="*/ 41355 h 59735"/>
                    <a:gd name="connsiteX2" fmla="*/ 0 w 1856370"/>
                    <a:gd name="connsiteY2" fmla="*/ 59735 h 59735"/>
                    <a:gd name="connsiteX3" fmla="*/ 1856370 w 1856370"/>
                    <a:gd name="connsiteY3" fmla="*/ 55140 h 59735"/>
                    <a:gd name="connsiteX4" fmla="*/ 1856370 w 1856370"/>
                    <a:gd name="connsiteY4" fmla="*/ 41355 h 59735"/>
                    <a:gd name="connsiteX5" fmla="*/ 1819610 w 1856370"/>
                    <a:gd name="connsiteY5" fmla="*/ 4595 h 59735"/>
                    <a:gd name="connsiteX6" fmla="*/ 45950 w 1856370"/>
                    <a:gd name="connsiteY6" fmla="*/ 0 h 5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6370" h="59735">
                      <a:moveTo>
                        <a:pt x="45950" y="0"/>
                      </a:moveTo>
                      <a:lnTo>
                        <a:pt x="0" y="41355"/>
                      </a:lnTo>
                      <a:lnTo>
                        <a:pt x="0" y="59735"/>
                      </a:lnTo>
                      <a:lnTo>
                        <a:pt x="1856370" y="55140"/>
                      </a:lnTo>
                      <a:lnTo>
                        <a:pt x="1856370" y="41355"/>
                      </a:lnTo>
                      <a:lnTo>
                        <a:pt x="1819610" y="4595"/>
                      </a:lnTo>
                      <a:lnTo>
                        <a:pt x="459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24">
                  <a:extLst>
                    <a:ext uri="{FF2B5EF4-FFF2-40B4-BE49-F238E27FC236}">
                      <a16:creationId xmlns:a16="http://schemas.microsoft.com/office/drawing/2014/main" id="{4E18332F-D193-4F94-AF17-804CB2BECABD}"/>
                    </a:ext>
                  </a:extLst>
                </p:cNvPr>
                <p:cNvSpPr/>
                <p:nvPr/>
              </p:nvSpPr>
              <p:spPr>
                <a:xfrm>
                  <a:off x="6166456" y="3142963"/>
                  <a:ext cx="1966650" cy="459497"/>
                </a:xfrm>
                <a:custGeom>
                  <a:avLst/>
                  <a:gdLst>
                    <a:gd name="connsiteX0" fmla="*/ 4595 w 1966650"/>
                    <a:gd name="connsiteY0" fmla="*/ 13785 h 459497"/>
                    <a:gd name="connsiteX1" fmla="*/ 0 w 1966650"/>
                    <a:gd name="connsiteY1" fmla="*/ 459497 h 459497"/>
                    <a:gd name="connsiteX2" fmla="*/ 1966650 w 1966650"/>
                    <a:gd name="connsiteY2" fmla="*/ 445712 h 459497"/>
                    <a:gd name="connsiteX3" fmla="*/ 1966650 w 1966650"/>
                    <a:gd name="connsiteY3" fmla="*/ 0 h 459497"/>
                    <a:gd name="connsiteX4" fmla="*/ 4595 w 1966650"/>
                    <a:gd name="connsiteY4" fmla="*/ 13785 h 459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650" h="459497">
                      <a:moveTo>
                        <a:pt x="4595" y="13785"/>
                      </a:moveTo>
                      <a:cubicBezTo>
                        <a:pt x="3063" y="162356"/>
                        <a:pt x="1532" y="310926"/>
                        <a:pt x="0" y="459497"/>
                      </a:cubicBezTo>
                      <a:lnTo>
                        <a:pt x="1966650" y="445712"/>
                      </a:lnTo>
                      <a:lnTo>
                        <a:pt x="1966650" y="0"/>
                      </a:lnTo>
                      <a:lnTo>
                        <a:pt x="4595" y="137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9">
                  <a:extLst>
                    <a:ext uri="{FF2B5EF4-FFF2-40B4-BE49-F238E27FC236}">
                      <a16:creationId xmlns:a16="http://schemas.microsoft.com/office/drawing/2014/main" id="{BE56ACAE-D18A-404C-9BAA-987344B82840}"/>
                    </a:ext>
                  </a:extLst>
                </p:cNvPr>
                <p:cNvSpPr/>
                <p:nvPr/>
              </p:nvSpPr>
              <p:spPr>
                <a:xfrm flipV="1">
                  <a:off x="6221596" y="3625434"/>
                  <a:ext cx="1872000" cy="72000"/>
                </a:xfrm>
                <a:custGeom>
                  <a:avLst/>
                  <a:gdLst>
                    <a:gd name="connsiteX0" fmla="*/ 45950 w 1856370"/>
                    <a:gd name="connsiteY0" fmla="*/ 0 h 59735"/>
                    <a:gd name="connsiteX1" fmla="*/ 0 w 1856370"/>
                    <a:gd name="connsiteY1" fmla="*/ 41355 h 59735"/>
                    <a:gd name="connsiteX2" fmla="*/ 0 w 1856370"/>
                    <a:gd name="connsiteY2" fmla="*/ 59735 h 59735"/>
                    <a:gd name="connsiteX3" fmla="*/ 1856370 w 1856370"/>
                    <a:gd name="connsiteY3" fmla="*/ 55140 h 59735"/>
                    <a:gd name="connsiteX4" fmla="*/ 1856370 w 1856370"/>
                    <a:gd name="connsiteY4" fmla="*/ 41355 h 59735"/>
                    <a:gd name="connsiteX5" fmla="*/ 1819610 w 1856370"/>
                    <a:gd name="connsiteY5" fmla="*/ 4595 h 59735"/>
                    <a:gd name="connsiteX6" fmla="*/ 45950 w 1856370"/>
                    <a:gd name="connsiteY6" fmla="*/ 0 h 5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6370" h="59735">
                      <a:moveTo>
                        <a:pt x="45950" y="0"/>
                      </a:moveTo>
                      <a:lnTo>
                        <a:pt x="0" y="41355"/>
                      </a:lnTo>
                      <a:lnTo>
                        <a:pt x="0" y="59735"/>
                      </a:lnTo>
                      <a:lnTo>
                        <a:pt x="1856370" y="55140"/>
                      </a:lnTo>
                      <a:lnTo>
                        <a:pt x="1856370" y="41355"/>
                      </a:lnTo>
                      <a:lnTo>
                        <a:pt x="1819610" y="4595"/>
                      </a:lnTo>
                      <a:lnTo>
                        <a:pt x="459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Rectangle 20">
                <a:extLst>
                  <a:ext uri="{FF2B5EF4-FFF2-40B4-BE49-F238E27FC236}">
                    <a16:creationId xmlns:a16="http://schemas.microsoft.com/office/drawing/2014/main" id="{103FC778-60CC-483E-9726-50BD57481E87}"/>
                  </a:ext>
                </a:extLst>
              </p:cNvPr>
              <p:cNvSpPr/>
              <p:nvPr/>
            </p:nvSpPr>
            <p:spPr>
              <a:xfrm>
                <a:off x="6580003" y="3735715"/>
                <a:ext cx="1112261" cy="500852"/>
              </a:xfrm>
              <a:prstGeom prst="rect">
                <a:avLst/>
              </a:prstGeom>
              <a:solidFill>
                <a:srgbClr val="00B05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22A5FA47-ACEA-4E41-8DCB-28E81ACB2E2D}"/>
                  </a:ext>
                </a:extLst>
              </p:cNvPr>
              <p:cNvSpPr/>
              <p:nvPr/>
            </p:nvSpPr>
            <p:spPr>
              <a:xfrm>
                <a:off x="7018630" y="3886088"/>
                <a:ext cx="216000" cy="216000"/>
              </a:xfrm>
              <a:prstGeom prst="ellipse">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A373CE7C-4405-434B-B162-BA7F17527878}"/>
                  </a:ext>
                </a:extLst>
              </p:cNvPr>
              <p:cNvCxnSpPr/>
              <p:nvPr/>
            </p:nvCxnSpPr>
            <p:spPr>
              <a:xfrm flipH="1" flipV="1">
                <a:off x="6800561" y="4003294"/>
                <a:ext cx="648000" cy="0"/>
              </a:xfrm>
              <a:prstGeom prst="line">
                <a:avLst/>
              </a:prstGeom>
              <a:ln w="19050">
                <a:solidFill>
                  <a:schemeClr val="bg2">
                    <a:lumMod val="10000"/>
                  </a:schemeClr>
                </a:solidFill>
              </a:ln>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BFDEC717-5418-4BDB-A826-1E1A846C6394}"/>
                  </a:ext>
                </a:extLst>
              </p:cNvPr>
              <p:cNvCxnSpPr/>
              <p:nvPr/>
            </p:nvCxnSpPr>
            <p:spPr>
              <a:xfrm rot="5400000" flipH="1" flipV="1">
                <a:off x="6909326" y="4033909"/>
                <a:ext cx="432000" cy="0"/>
              </a:xfrm>
              <a:prstGeom prst="line">
                <a:avLst/>
              </a:prstGeom>
              <a:ln w="19050">
                <a:solidFill>
                  <a:schemeClr val="bg2">
                    <a:lumMod val="10000"/>
                  </a:schemeClr>
                </a:solidFill>
              </a:ln>
            </p:spPr>
            <p:style>
              <a:lnRef idx="1">
                <a:schemeClr val="dk1"/>
              </a:lnRef>
              <a:fillRef idx="0">
                <a:schemeClr val="dk1"/>
              </a:fillRef>
              <a:effectRef idx="0">
                <a:schemeClr val="dk1"/>
              </a:effectRef>
              <a:fontRef idx="minor">
                <a:schemeClr val="tx1"/>
              </a:fontRef>
            </p:style>
          </p:cxnSp>
        </p:grpSp>
        <p:sp>
          <p:nvSpPr>
            <p:cNvPr id="19" name="Forme libre 33">
              <a:extLst>
                <a:ext uri="{FF2B5EF4-FFF2-40B4-BE49-F238E27FC236}">
                  <a16:creationId xmlns:a16="http://schemas.microsoft.com/office/drawing/2014/main" id="{47A73A0F-3988-4921-869E-953FA6E7E2E2}"/>
                </a:ext>
              </a:extLst>
            </p:cNvPr>
            <p:cNvSpPr/>
            <p:nvPr/>
          </p:nvSpPr>
          <p:spPr>
            <a:xfrm>
              <a:off x="6608813" y="4277312"/>
              <a:ext cx="1044000" cy="54000"/>
            </a:xfrm>
            <a:custGeom>
              <a:avLst/>
              <a:gdLst>
                <a:gd name="connsiteX0" fmla="*/ 0 w 1009740"/>
                <a:gd name="connsiteY0" fmla="*/ 0 h 47670"/>
                <a:gd name="connsiteX1" fmla="*/ 30336 w 1009740"/>
                <a:gd name="connsiteY1" fmla="*/ 47670 h 47670"/>
                <a:gd name="connsiteX2" fmla="*/ 988072 w 1009740"/>
                <a:gd name="connsiteY2" fmla="*/ 39003 h 47670"/>
                <a:gd name="connsiteX3" fmla="*/ 1009740 w 1009740"/>
                <a:gd name="connsiteY3" fmla="*/ 8667 h 47670"/>
                <a:gd name="connsiteX4" fmla="*/ 0 w 1009740"/>
                <a:gd name="connsiteY4" fmla="*/ 0 h 4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40" h="47670">
                  <a:moveTo>
                    <a:pt x="0" y="0"/>
                  </a:moveTo>
                  <a:lnTo>
                    <a:pt x="30336" y="47670"/>
                  </a:lnTo>
                  <a:lnTo>
                    <a:pt x="988072" y="39003"/>
                  </a:lnTo>
                  <a:lnTo>
                    <a:pt x="1009740" y="8667"/>
                  </a:lnTo>
                  <a:lnTo>
                    <a:pt x="0" y="0"/>
                  </a:lnTo>
                  <a:close/>
                </a:path>
              </a:pathLst>
            </a:custGeom>
            <a:solidFill>
              <a:srgbClr val="00B05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 name="Groupe 27">
            <a:extLst>
              <a:ext uri="{FF2B5EF4-FFF2-40B4-BE49-F238E27FC236}">
                <a16:creationId xmlns:a16="http://schemas.microsoft.com/office/drawing/2014/main" id="{8C15E452-6F10-4C62-A8E2-53C572D2BF16}"/>
              </a:ext>
            </a:extLst>
          </p:cNvPr>
          <p:cNvGrpSpPr/>
          <p:nvPr/>
        </p:nvGrpSpPr>
        <p:grpSpPr>
          <a:xfrm>
            <a:off x="2657075" y="2676672"/>
            <a:ext cx="1954476" cy="1461158"/>
            <a:chOff x="2734533" y="2890544"/>
            <a:chExt cx="1954476" cy="1461158"/>
          </a:xfrm>
        </p:grpSpPr>
        <p:sp>
          <p:nvSpPr>
            <p:cNvPr id="29" name="Forme libre 37">
              <a:extLst>
                <a:ext uri="{FF2B5EF4-FFF2-40B4-BE49-F238E27FC236}">
                  <a16:creationId xmlns:a16="http://schemas.microsoft.com/office/drawing/2014/main" id="{A860A46C-713A-4314-97D4-41A36268884A}"/>
                </a:ext>
              </a:extLst>
            </p:cNvPr>
            <p:cNvSpPr/>
            <p:nvPr/>
          </p:nvSpPr>
          <p:spPr>
            <a:xfrm>
              <a:off x="3497252" y="3354243"/>
              <a:ext cx="360000" cy="108000"/>
            </a:xfrm>
            <a:custGeom>
              <a:avLst/>
              <a:gdLst>
                <a:gd name="connsiteX0" fmla="*/ 0 w 333691"/>
                <a:gd name="connsiteY0" fmla="*/ 73672 h 86673"/>
                <a:gd name="connsiteX1" fmla="*/ 156012 w 333691"/>
                <a:gd name="connsiteY1" fmla="*/ 0 h 86673"/>
                <a:gd name="connsiteX2" fmla="*/ 333691 w 333691"/>
                <a:gd name="connsiteY2" fmla="*/ 60671 h 86673"/>
                <a:gd name="connsiteX3" fmla="*/ 329358 w 333691"/>
                <a:gd name="connsiteY3" fmla="*/ 86673 h 86673"/>
                <a:gd name="connsiteX4" fmla="*/ 0 w 333691"/>
                <a:gd name="connsiteY4" fmla="*/ 73672 h 8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91" h="86673">
                  <a:moveTo>
                    <a:pt x="0" y="73672"/>
                  </a:moveTo>
                  <a:lnTo>
                    <a:pt x="156012" y="0"/>
                  </a:lnTo>
                  <a:lnTo>
                    <a:pt x="333691" y="60671"/>
                  </a:lnTo>
                  <a:lnTo>
                    <a:pt x="329358" y="86673"/>
                  </a:lnTo>
                  <a:lnTo>
                    <a:pt x="0" y="73672"/>
                  </a:lnTo>
                  <a:close/>
                </a:path>
              </a:pathLst>
            </a:custGeom>
            <a:solidFill>
              <a:srgbClr val="00B05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0" name="Groupe 29">
              <a:extLst>
                <a:ext uri="{FF2B5EF4-FFF2-40B4-BE49-F238E27FC236}">
                  <a16:creationId xmlns:a16="http://schemas.microsoft.com/office/drawing/2014/main" id="{F7F66BE8-2ACC-4118-BC2A-9D511AA9B8B2}"/>
                </a:ext>
              </a:extLst>
            </p:cNvPr>
            <p:cNvGrpSpPr/>
            <p:nvPr/>
          </p:nvGrpSpPr>
          <p:grpSpPr>
            <a:xfrm>
              <a:off x="2734533" y="2890544"/>
              <a:ext cx="1954476" cy="1461158"/>
              <a:chOff x="2734533" y="2890544"/>
              <a:chExt cx="1954476" cy="1461158"/>
            </a:xfrm>
          </p:grpSpPr>
          <p:sp>
            <p:nvSpPr>
              <p:cNvPr id="31" name="Forme libre 36">
                <a:extLst>
                  <a:ext uri="{FF2B5EF4-FFF2-40B4-BE49-F238E27FC236}">
                    <a16:creationId xmlns:a16="http://schemas.microsoft.com/office/drawing/2014/main" id="{ADAE5C7A-AA08-4A99-9B9E-432CC4AF32CE}"/>
                  </a:ext>
                </a:extLst>
              </p:cNvPr>
              <p:cNvSpPr/>
              <p:nvPr/>
            </p:nvSpPr>
            <p:spPr>
              <a:xfrm>
                <a:off x="2734533" y="3063890"/>
                <a:ext cx="1954476" cy="810392"/>
              </a:xfrm>
              <a:custGeom>
                <a:avLst/>
                <a:gdLst>
                  <a:gd name="connsiteX0" fmla="*/ 1512443 w 1954476"/>
                  <a:gd name="connsiteY0" fmla="*/ 797392 h 810392"/>
                  <a:gd name="connsiteX1" fmla="*/ 1261092 w 1954476"/>
                  <a:gd name="connsiteY1" fmla="*/ 797392 h 810392"/>
                  <a:gd name="connsiteX2" fmla="*/ 1278426 w 1954476"/>
                  <a:gd name="connsiteY2" fmla="*/ 394362 h 810392"/>
                  <a:gd name="connsiteX3" fmla="*/ 962070 w 1954476"/>
                  <a:gd name="connsiteY3" fmla="*/ 238351 h 810392"/>
                  <a:gd name="connsiteX4" fmla="*/ 645713 w 1954476"/>
                  <a:gd name="connsiteY4" fmla="*/ 377028 h 810392"/>
                  <a:gd name="connsiteX5" fmla="*/ 637046 w 1954476"/>
                  <a:gd name="connsiteY5" fmla="*/ 810392 h 810392"/>
                  <a:gd name="connsiteX6" fmla="*/ 407363 w 1954476"/>
                  <a:gd name="connsiteY6" fmla="*/ 797392 h 810392"/>
                  <a:gd name="connsiteX7" fmla="*/ 416030 w 1954476"/>
                  <a:gd name="connsiteY7" fmla="*/ 619712 h 810392"/>
                  <a:gd name="connsiteX8" fmla="*/ 91006 w 1954476"/>
                  <a:gd name="connsiteY8" fmla="*/ 624046 h 810392"/>
                  <a:gd name="connsiteX9" fmla="*/ 4333 w 1954476"/>
                  <a:gd name="connsiteY9" fmla="*/ 515704 h 810392"/>
                  <a:gd name="connsiteX10" fmla="*/ 0 w 1954476"/>
                  <a:gd name="connsiteY10" fmla="*/ 86673 h 810392"/>
                  <a:gd name="connsiteX11" fmla="*/ 82339 w 1954476"/>
                  <a:gd name="connsiteY11" fmla="*/ 13001 h 810392"/>
                  <a:gd name="connsiteX12" fmla="*/ 95340 w 1954476"/>
                  <a:gd name="connsiteY12" fmla="*/ 0 h 810392"/>
                  <a:gd name="connsiteX13" fmla="*/ 1863469 w 1954476"/>
                  <a:gd name="connsiteY13" fmla="*/ 4334 h 810392"/>
                  <a:gd name="connsiteX14" fmla="*/ 1954476 w 1954476"/>
                  <a:gd name="connsiteY14" fmla="*/ 82339 h 810392"/>
                  <a:gd name="connsiteX15" fmla="*/ 1954476 w 1954476"/>
                  <a:gd name="connsiteY15" fmla="*/ 550374 h 810392"/>
                  <a:gd name="connsiteX16" fmla="*/ 1872136 w 1954476"/>
                  <a:gd name="connsiteY16" fmla="*/ 641380 h 810392"/>
                  <a:gd name="connsiteX17" fmla="*/ 1512443 w 1954476"/>
                  <a:gd name="connsiteY17" fmla="*/ 641380 h 810392"/>
                  <a:gd name="connsiteX18" fmla="*/ 1512443 w 1954476"/>
                  <a:gd name="connsiteY18" fmla="*/ 797392 h 81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4476" h="810392">
                    <a:moveTo>
                      <a:pt x="1512443" y="797392"/>
                    </a:moveTo>
                    <a:lnTo>
                      <a:pt x="1261092" y="797392"/>
                    </a:lnTo>
                    <a:lnTo>
                      <a:pt x="1278426" y="394362"/>
                    </a:lnTo>
                    <a:lnTo>
                      <a:pt x="962070" y="238351"/>
                    </a:lnTo>
                    <a:lnTo>
                      <a:pt x="645713" y="377028"/>
                    </a:lnTo>
                    <a:lnTo>
                      <a:pt x="637046" y="810392"/>
                    </a:lnTo>
                    <a:lnTo>
                      <a:pt x="407363" y="797392"/>
                    </a:lnTo>
                    <a:lnTo>
                      <a:pt x="416030" y="619712"/>
                    </a:lnTo>
                    <a:lnTo>
                      <a:pt x="91006" y="624046"/>
                    </a:lnTo>
                    <a:lnTo>
                      <a:pt x="4333" y="515704"/>
                    </a:lnTo>
                    <a:cubicBezTo>
                      <a:pt x="2889" y="372694"/>
                      <a:pt x="1444" y="229683"/>
                      <a:pt x="0" y="86673"/>
                    </a:cubicBezTo>
                    <a:lnTo>
                      <a:pt x="82339" y="13001"/>
                    </a:lnTo>
                    <a:lnTo>
                      <a:pt x="95340" y="0"/>
                    </a:lnTo>
                    <a:lnTo>
                      <a:pt x="1863469" y="4334"/>
                    </a:lnTo>
                    <a:lnTo>
                      <a:pt x="1954476" y="82339"/>
                    </a:lnTo>
                    <a:lnTo>
                      <a:pt x="1954476" y="550374"/>
                    </a:lnTo>
                    <a:lnTo>
                      <a:pt x="1872136" y="641380"/>
                    </a:lnTo>
                    <a:lnTo>
                      <a:pt x="1512443" y="641380"/>
                    </a:lnTo>
                    <a:lnTo>
                      <a:pt x="1512443" y="797392"/>
                    </a:ln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8">
                <a:extLst>
                  <a:ext uri="{FF2B5EF4-FFF2-40B4-BE49-F238E27FC236}">
                    <a16:creationId xmlns:a16="http://schemas.microsoft.com/office/drawing/2014/main" id="{22C1DDCC-D8ED-42C1-BEE2-45233455EE03}"/>
                  </a:ext>
                </a:extLst>
              </p:cNvPr>
              <p:cNvSpPr/>
              <p:nvPr/>
            </p:nvSpPr>
            <p:spPr>
              <a:xfrm>
                <a:off x="3419249" y="3489571"/>
                <a:ext cx="537373" cy="180000"/>
              </a:xfrm>
              <a:custGeom>
                <a:avLst/>
                <a:gdLst>
                  <a:gd name="connsiteX0" fmla="*/ 13001 w 537373"/>
                  <a:gd name="connsiteY0" fmla="*/ 0 h 169012"/>
                  <a:gd name="connsiteX1" fmla="*/ 0 w 537373"/>
                  <a:gd name="connsiteY1" fmla="*/ 147344 h 169012"/>
                  <a:gd name="connsiteX2" fmla="*/ 4334 w 537373"/>
                  <a:gd name="connsiteY2" fmla="*/ 160345 h 169012"/>
                  <a:gd name="connsiteX3" fmla="*/ 4334 w 537373"/>
                  <a:gd name="connsiteY3" fmla="*/ 169012 h 169012"/>
                  <a:gd name="connsiteX4" fmla="*/ 26002 w 537373"/>
                  <a:gd name="connsiteY4" fmla="*/ 160345 h 169012"/>
                  <a:gd name="connsiteX5" fmla="*/ 43337 w 537373"/>
                  <a:gd name="connsiteY5" fmla="*/ 125676 h 169012"/>
                  <a:gd name="connsiteX6" fmla="*/ 476702 w 537373"/>
                  <a:gd name="connsiteY6" fmla="*/ 125676 h 169012"/>
                  <a:gd name="connsiteX7" fmla="*/ 537373 w 537373"/>
                  <a:gd name="connsiteY7" fmla="*/ 164679 h 169012"/>
                  <a:gd name="connsiteX8" fmla="*/ 533039 w 537373"/>
                  <a:gd name="connsiteY8" fmla="*/ 0 h 169012"/>
                  <a:gd name="connsiteX9" fmla="*/ 13001 w 537373"/>
                  <a:gd name="connsiteY9" fmla="*/ 0 h 1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373" h="169012">
                    <a:moveTo>
                      <a:pt x="13001" y="0"/>
                    </a:moveTo>
                    <a:lnTo>
                      <a:pt x="0" y="147344"/>
                    </a:lnTo>
                    <a:lnTo>
                      <a:pt x="4334" y="160345"/>
                    </a:lnTo>
                    <a:lnTo>
                      <a:pt x="4334" y="169012"/>
                    </a:lnTo>
                    <a:lnTo>
                      <a:pt x="26002" y="160345"/>
                    </a:lnTo>
                    <a:lnTo>
                      <a:pt x="43337" y="125676"/>
                    </a:lnTo>
                    <a:lnTo>
                      <a:pt x="476702" y="125676"/>
                    </a:lnTo>
                    <a:lnTo>
                      <a:pt x="537373" y="164679"/>
                    </a:lnTo>
                    <a:lnTo>
                      <a:pt x="533039" y="0"/>
                    </a:lnTo>
                    <a:lnTo>
                      <a:pt x="13001" y="0"/>
                    </a:lnTo>
                    <a:close/>
                  </a:path>
                </a:pathLst>
              </a:custGeom>
              <a:solidFill>
                <a:srgbClr val="00B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32">
                <a:extLst>
                  <a:ext uri="{FF2B5EF4-FFF2-40B4-BE49-F238E27FC236}">
                    <a16:creationId xmlns:a16="http://schemas.microsoft.com/office/drawing/2014/main" id="{8497FFB8-7F62-4230-A803-9136F7B38339}"/>
                  </a:ext>
                </a:extLst>
              </p:cNvPr>
              <p:cNvCxnSpPr>
                <a:endCxn id="31" idx="3"/>
              </p:cNvCxnSpPr>
              <p:nvPr/>
            </p:nvCxnSpPr>
            <p:spPr>
              <a:xfrm>
                <a:off x="3692269" y="2890544"/>
                <a:ext cx="4334" cy="411697"/>
              </a:xfrm>
              <a:prstGeom prst="line">
                <a:avLst/>
              </a:prstGeom>
              <a:ln w="25400">
                <a:solidFill>
                  <a:schemeClr val="bg2">
                    <a:lumMod val="10000"/>
                  </a:schemeClr>
                </a:solidFill>
              </a:ln>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CFD8F79D-4DAB-4B19-9522-B640E204FA4D}"/>
                  </a:ext>
                </a:extLst>
              </p:cNvPr>
              <p:cNvCxnSpPr/>
              <p:nvPr/>
            </p:nvCxnSpPr>
            <p:spPr>
              <a:xfrm>
                <a:off x="3690406" y="3526772"/>
                <a:ext cx="4334" cy="411697"/>
              </a:xfrm>
              <a:prstGeom prst="line">
                <a:avLst/>
              </a:prstGeom>
              <a:ln w="25400">
                <a:solidFill>
                  <a:schemeClr val="bg2">
                    <a:lumMod val="10000"/>
                  </a:schemeClr>
                </a:solidFill>
              </a:ln>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23A4E91E-C5D3-430D-B645-C1B57F4BC2A5}"/>
                  </a:ext>
                </a:extLst>
              </p:cNvPr>
              <p:cNvCxnSpPr/>
              <p:nvPr/>
            </p:nvCxnSpPr>
            <p:spPr>
              <a:xfrm>
                <a:off x="3692269" y="3386754"/>
                <a:ext cx="4334" cy="108000"/>
              </a:xfrm>
              <a:prstGeom prst="line">
                <a:avLst/>
              </a:prstGeom>
              <a:ln w="25400">
                <a:solidFill>
                  <a:schemeClr val="bg2">
                    <a:lumMod val="10000"/>
                  </a:schemeClr>
                </a:solidFill>
              </a:ln>
            </p:spPr>
            <p:style>
              <a:lnRef idx="1">
                <a:schemeClr val="dk1"/>
              </a:lnRef>
              <a:fillRef idx="0">
                <a:schemeClr val="dk1"/>
              </a:fillRef>
              <a:effectRef idx="0">
                <a:schemeClr val="dk1"/>
              </a:effectRef>
              <a:fontRef idx="minor">
                <a:schemeClr val="tx1"/>
              </a:fontRef>
            </p:style>
          </p:cxnSp>
          <p:sp>
            <p:nvSpPr>
              <p:cNvPr id="36" name="Forme libre 46">
                <a:extLst>
                  <a:ext uri="{FF2B5EF4-FFF2-40B4-BE49-F238E27FC236}">
                    <a16:creationId xmlns:a16="http://schemas.microsoft.com/office/drawing/2014/main" id="{38054268-7EE8-42AB-AB38-F4135AA4BB72}"/>
                  </a:ext>
                </a:extLst>
              </p:cNvPr>
              <p:cNvSpPr/>
              <p:nvPr/>
            </p:nvSpPr>
            <p:spPr>
              <a:xfrm>
                <a:off x="3142963" y="4154118"/>
                <a:ext cx="238939" cy="188394"/>
              </a:xfrm>
              <a:custGeom>
                <a:avLst/>
                <a:gdLst>
                  <a:gd name="connsiteX0" fmla="*/ 0 w 238939"/>
                  <a:gd name="connsiteY0" fmla="*/ 0 h 188394"/>
                  <a:gd name="connsiteX1" fmla="*/ 0 w 238939"/>
                  <a:gd name="connsiteY1" fmla="*/ 82710 h 188394"/>
                  <a:gd name="connsiteX2" fmla="*/ 96494 w 238939"/>
                  <a:gd name="connsiteY2" fmla="*/ 188394 h 188394"/>
                  <a:gd name="connsiteX3" fmla="*/ 234344 w 238939"/>
                  <a:gd name="connsiteY3" fmla="*/ 179204 h 188394"/>
                  <a:gd name="connsiteX4" fmla="*/ 238939 w 238939"/>
                  <a:gd name="connsiteY4" fmla="*/ 4595 h 188394"/>
                  <a:gd name="connsiteX5" fmla="*/ 0 w 238939"/>
                  <a:gd name="connsiteY5" fmla="*/ 0 h 18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39" h="188394">
                    <a:moveTo>
                      <a:pt x="0" y="0"/>
                    </a:moveTo>
                    <a:lnTo>
                      <a:pt x="0" y="82710"/>
                    </a:lnTo>
                    <a:lnTo>
                      <a:pt x="96494" y="188394"/>
                    </a:lnTo>
                    <a:lnTo>
                      <a:pt x="234344" y="179204"/>
                    </a:lnTo>
                    <a:lnTo>
                      <a:pt x="238939" y="4595"/>
                    </a:lnTo>
                    <a:lnTo>
                      <a:pt x="0" y="0"/>
                    </a:ln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orme libre 47">
                <a:extLst>
                  <a:ext uri="{FF2B5EF4-FFF2-40B4-BE49-F238E27FC236}">
                    <a16:creationId xmlns:a16="http://schemas.microsoft.com/office/drawing/2014/main" id="{D482FB9E-11BB-4F08-9060-2CA574862D7F}"/>
                  </a:ext>
                </a:extLst>
              </p:cNvPr>
              <p:cNvSpPr/>
              <p:nvPr/>
            </p:nvSpPr>
            <p:spPr>
              <a:xfrm>
                <a:off x="4002223" y="4158713"/>
                <a:ext cx="248129" cy="192989"/>
              </a:xfrm>
              <a:custGeom>
                <a:avLst/>
                <a:gdLst>
                  <a:gd name="connsiteX0" fmla="*/ 0 w 248129"/>
                  <a:gd name="connsiteY0" fmla="*/ 0 h 192989"/>
                  <a:gd name="connsiteX1" fmla="*/ 0 w 248129"/>
                  <a:gd name="connsiteY1" fmla="*/ 170014 h 192989"/>
                  <a:gd name="connsiteX2" fmla="*/ 4595 w 248129"/>
                  <a:gd name="connsiteY2" fmla="*/ 192989 h 192989"/>
                  <a:gd name="connsiteX3" fmla="*/ 142444 w 248129"/>
                  <a:gd name="connsiteY3" fmla="*/ 188394 h 192989"/>
                  <a:gd name="connsiteX4" fmla="*/ 243534 w 248129"/>
                  <a:gd name="connsiteY4" fmla="*/ 101090 h 192989"/>
                  <a:gd name="connsiteX5" fmla="*/ 248129 w 248129"/>
                  <a:gd name="connsiteY5" fmla="*/ 0 h 192989"/>
                  <a:gd name="connsiteX6" fmla="*/ 0 w 248129"/>
                  <a:gd name="connsiteY6" fmla="*/ 0 h 1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129" h="192989">
                    <a:moveTo>
                      <a:pt x="0" y="0"/>
                    </a:moveTo>
                    <a:lnTo>
                      <a:pt x="0" y="170014"/>
                    </a:lnTo>
                    <a:lnTo>
                      <a:pt x="4595" y="192989"/>
                    </a:lnTo>
                    <a:lnTo>
                      <a:pt x="142444" y="188394"/>
                    </a:lnTo>
                    <a:lnTo>
                      <a:pt x="243534" y="101090"/>
                    </a:lnTo>
                    <a:lnTo>
                      <a:pt x="248129" y="0"/>
                    </a:lnTo>
                    <a:lnTo>
                      <a:pt x="0" y="0"/>
                    </a:ln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38" name="Groupe 37">
            <a:extLst>
              <a:ext uri="{FF2B5EF4-FFF2-40B4-BE49-F238E27FC236}">
                <a16:creationId xmlns:a16="http://schemas.microsoft.com/office/drawing/2014/main" id="{0DD38701-36A2-4EEE-AEEA-B9C83E9BC1A7}"/>
              </a:ext>
            </a:extLst>
          </p:cNvPr>
          <p:cNvGrpSpPr/>
          <p:nvPr/>
        </p:nvGrpSpPr>
        <p:grpSpPr>
          <a:xfrm>
            <a:off x="2717699" y="5208294"/>
            <a:ext cx="5167924" cy="1386527"/>
            <a:chOff x="2795157" y="5422166"/>
            <a:chExt cx="5167924" cy="1386527"/>
          </a:xfrm>
        </p:grpSpPr>
        <p:pic>
          <p:nvPicPr>
            <p:cNvPr id="39" name="Image 38">
              <a:extLst>
                <a:ext uri="{FF2B5EF4-FFF2-40B4-BE49-F238E27FC236}">
                  <a16:creationId xmlns:a16="http://schemas.microsoft.com/office/drawing/2014/main" id="{9CC719FA-012E-4D99-8489-A98777E3AE4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9294" t="18814" r="25798" b="14310"/>
            <a:stretch/>
          </p:blipFill>
          <p:spPr>
            <a:xfrm>
              <a:off x="2795157" y="5422166"/>
              <a:ext cx="1580233" cy="1386527"/>
            </a:xfrm>
            <a:prstGeom prst="rect">
              <a:avLst/>
            </a:prstGeom>
          </p:spPr>
        </p:pic>
        <p:pic>
          <p:nvPicPr>
            <p:cNvPr id="40" name="Image 39">
              <a:extLst>
                <a:ext uri="{FF2B5EF4-FFF2-40B4-BE49-F238E27FC236}">
                  <a16:creationId xmlns:a16="http://schemas.microsoft.com/office/drawing/2014/main" id="{D3106FDD-C9BA-44C3-99C9-4A90C822940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5400000">
              <a:off x="6491521" y="5312948"/>
              <a:ext cx="1332149" cy="1610971"/>
            </a:xfrm>
            <a:prstGeom prst="rect">
              <a:avLst/>
            </a:prstGeom>
          </p:spPr>
        </p:pic>
      </p:grpSp>
      <p:pic>
        <p:nvPicPr>
          <p:cNvPr id="2" name="Image 1">
            <a:hlinkClick r:id="rId10" action="ppaction://hlinksldjump"/>
            <a:extLst>
              <a:ext uri="{FF2B5EF4-FFF2-40B4-BE49-F238E27FC236}">
                <a16:creationId xmlns:a16="http://schemas.microsoft.com/office/drawing/2014/main" id="{65F254CD-0E0C-4ED1-B6BF-232AE2FA169D}"/>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89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par>
                                <p:cTn id="10" presetID="42" presetClass="path" presetSubtype="0" accel="50000" decel="50000" fill="hold" nodeType="withEffect">
                                  <p:stCondLst>
                                    <p:cond delay="0"/>
                                  </p:stCondLst>
                                  <p:childTnLst>
                                    <p:animMotion origin="layout" path="M 0.50951 -0.25231 L -1.04167E-6 -4.44444E-6 " pathEditMode="relative" rAng="0" ptsTypes="AA">
                                      <p:cBhvr>
                                        <p:cTn id="11" dur="2000" fill="hold"/>
                                        <p:tgtEl>
                                          <p:spTgt spid="11"/>
                                        </p:tgtEl>
                                        <p:attrNameLst>
                                          <p:attrName>ppt_x</p:attrName>
                                          <p:attrName>ppt_y</p:attrName>
                                        </p:attrNameLst>
                                      </p:cBhvr>
                                      <p:rCtr x="-25482" y="12616"/>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2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20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84D47DD9-967F-4B4E-843F-0197AADA03B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95869" y="868980"/>
            <a:ext cx="3396131" cy="4571715"/>
          </a:xfrm>
          <a:prstGeom prst="rect">
            <a:avLst/>
          </a:prstGeom>
        </p:spPr>
      </p:pic>
      <p:sp>
        <p:nvSpPr>
          <p:cNvPr id="10" name="Rectangle à coins arrondis 19">
            <a:extLst>
              <a:ext uri="{FF2B5EF4-FFF2-40B4-BE49-F238E27FC236}">
                <a16:creationId xmlns:a16="http://schemas.microsoft.com/office/drawing/2014/main" id="{CE46883D-13E5-49B7-A952-FF293DB59C45}"/>
              </a:ext>
            </a:extLst>
          </p:cNvPr>
          <p:cNvSpPr/>
          <p:nvPr/>
        </p:nvSpPr>
        <p:spPr>
          <a:xfrm>
            <a:off x="9636577" y="2074460"/>
            <a:ext cx="1793310" cy="436728"/>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11" name="Groupe 10">
            <a:extLst>
              <a:ext uri="{FF2B5EF4-FFF2-40B4-BE49-F238E27FC236}">
                <a16:creationId xmlns:a16="http://schemas.microsoft.com/office/drawing/2014/main" id="{BE8130DA-B725-49BB-B1BF-AAF86FADEF1C}"/>
              </a:ext>
            </a:extLst>
          </p:cNvPr>
          <p:cNvGrpSpPr/>
          <p:nvPr/>
        </p:nvGrpSpPr>
        <p:grpSpPr>
          <a:xfrm>
            <a:off x="616191" y="546736"/>
            <a:ext cx="4171013" cy="884753"/>
            <a:chOff x="616191" y="546736"/>
            <a:chExt cx="4171013" cy="884753"/>
          </a:xfrm>
        </p:grpSpPr>
        <p:sp>
          <p:nvSpPr>
            <p:cNvPr id="12" name="Rectangle 11">
              <a:extLst>
                <a:ext uri="{FF2B5EF4-FFF2-40B4-BE49-F238E27FC236}">
                  <a16:creationId xmlns:a16="http://schemas.microsoft.com/office/drawing/2014/main" id="{82919224-910E-4F58-83DC-E7F4AB8F6227}"/>
                </a:ext>
              </a:extLst>
            </p:cNvPr>
            <p:cNvSpPr/>
            <p:nvPr/>
          </p:nvSpPr>
          <p:spPr>
            <a:xfrm>
              <a:off x="777921" y="908269"/>
              <a:ext cx="4009283" cy="523220"/>
            </a:xfrm>
            <a:prstGeom prst="rect">
              <a:avLst/>
            </a:prstGeom>
            <a:solidFill>
              <a:srgbClr val="FF0000"/>
            </a:solidFill>
          </p:spPr>
          <p:txBody>
            <a:bodyPr wrap="square">
              <a:spAutoFit/>
            </a:bodyPr>
            <a:lstStyle/>
            <a:p>
              <a:pPr marL="723900" indent="-628650"/>
              <a:r>
                <a:rPr lang="fr-FR" sz="2800" dirty="0">
                  <a:solidFill>
                    <a:schemeClr val="bg1"/>
                  </a:solidFill>
                  <a:latin typeface="Calibri" panose="020F0502020204030204" pitchFamily="34" charset="0"/>
                  <a:ea typeface="Times New Roman" panose="02020603050405020304" pitchFamily="18" charset="0"/>
                </a:rPr>
                <a:t>  ☛ La pièce (4) en rouge.</a:t>
              </a:r>
            </a:p>
          </p:txBody>
        </p:sp>
        <p:sp>
          <p:nvSpPr>
            <p:cNvPr id="13" name="Rectangle 12">
              <a:extLst>
                <a:ext uri="{FF2B5EF4-FFF2-40B4-BE49-F238E27FC236}">
                  <a16:creationId xmlns:a16="http://schemas.microsoft.com/office/drawing/2014/main" id="{DA5291D5-6BEC-45CB-8991-EB066AB55A41}"/>
                </a:ext>
              </a:extLst>
            </p:cNvPr>
            <p:cNvSpPr/>
            <p:nvPr/>
          </p:nvSpPr>
          <p:spPr>
            <a:xfrm>
              <a:off x="616191" y="546736"/>
              <a:ext cx="1401346" cy="461665"/>
            </a:xfrm>
            <a:prstGeom prst="rect">
              <a:avLst/>
            </a:prstGeom>
          </p:spPr>
          <p:txBody>
            <a:bodyPr wrap="none">
              <a:spAutoFit/>
            </a:bodyPr>
            <a:lstStyle/>
            <a:p>
              <a:r>
                <a:rPr lang="fr-FR" sz="2400" dirty="0">
                  <a:solidFill>
                    <a:srgbClr val="000000"/>
                  </a:solidFill>
                  <a:latin typeface="Calibri" panose="020F0502020204030204" pitchFamily="34" charset="0"/>
                  <a:ea typeface="Times New Roman" panose="02020603050405020304" pitchFamily="18" charset="0"/>
                </a:rPr>
                <a:t>Colorier : </a:t>
              </a:r>
              <a:endParaRPr lang="fr-FR" sz="2400" dirty="0"/>
            </a:p>
          </p:txBody>
        </p:sp>
      </p:grpSp>
      <p:sp>
        <p:nvSpPr>
          <p:cNvPr id="14" name="ZoneTexte 13">
            <a:extLst>
              <a:ext uri="{FF2B5EF4-FFF2-40B4-BE49-F238E27FC236}">
                <a16:creationId xmlns:a16="http://schemas.microsoft.com/office/drawing/2014/main" id="{CE5EC467-966B-4DD5-BCE9-9AB97E6C2656}"/>
              </a:ext>
            </a:extLst>
          </p:cNvPr>
          <p:cNvSpPr txBox="1"/>
          <p:nvPr/>
        </p:nvSpPr>
        <p:spPr>
          <a:xfrm>
            <a:off x="2782562" y="6250893"/>
            <a:ext cx="3733138" cy="369332"/>
          </a:xfrm>
          <a:prstGeom prst="rect">
            <a:avLst/>
          </a:prstGeom>
          <a:noFill/>
        </p:spPr>
        <p:txBody>
          <a:bodyPr wrap="none" rtlCol="0">
            <a:spAutoFit/>
          </a:bodyPr>
          <a:lstStyle/>
          <a:p>
            <a:r>
              <a:rPr lang="fr-FR" dirty="0"/>
              <a:t>NB: Le taraudage n’est pas représenté</a:t>
            </a:r>
          </a:p>
        </p:txBody>
      </p:sp>
      <p:pic>
        <p:nvPicPr>
          <p:cNvPr id="15" name="ecou">
            <a:hlinkClick r:id="" action="ppaction://media"/>
            <a:extLst>
              <a:ext uri="{FF2B5EF4-FFF2-40B4-BE49-F238E27FC236}">
                <a16:creationId xmlns:a16="http://schemas.microsoft.com/office/drawing/2014/main" id="{27976F02-7C10-4192-AA96-FFA5B82CDC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84476" y="1540499"/>
            <a:ext cx="5856012" cy="4794040"/>
          </a:xfrm>
          <a:prstGeom prst="rect">
            <a:avLst/>
          </a:prstGeom>
          <a:effectLst>
            <a:softEdge rad="635000"/>
          </a:effectLst>
        </p:spPr>
      </p:pic>
      <p:pic>
        <p:nvPicPr>
          <p:cNvPr id="2" name="Image 1">
            <a:hlinkClick r:id="rId9" action="ppaction://hlinksldjump"/>
            <a:extLst>
              <a:ext uri="{FF2B5EF4-FFF2-40B4-BE49-F238E27FC236}">
                <a16:creationId xmlns:a16="http://schemas.microsoft.com/office/drawing/2014/main" id="{F0212E04-96DE-4BCC-8562-E46EEC6AB70E}"/>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57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3431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5"/>
                                        </p:tgtEl>
                                      </p:cBhvr>
                                    </p:cmd>
                                  </p:childTnLst>
                                </p:cTn>
                              </p:par>
                            </p:childTnLst>
                          </p:cTn>
                        </p:par>
                      </p:childTnLst>
                    </p:cTn>
                  </p:par>
                </p:childTnLst>
              </p:cTn>
              <p:nextCondLst>
                <p:cond evt="onClick" delay="0">
                  <p:tgtEl>
                    <p:spTgt spid="15"/>
                  </p:tgtEl>
                </p:cond>
              </p:nextCondLst>
            </p:seq>
            <p:video>
              <p:cMediaNode vol="80000">
                <p:cTn id="26" repeatCount="indefinite" fill="hold" display="0">
                  <p:stCondLst>
                    <p:cond delay="indefinite"/>
                  </p:stCondLst>
                </p:cTn>
                <p:tgtEl>
                  <p:spTgt spid="15"/>
                </p:tgtEl>
              </p:cMediaNode>
            </p:video>
          </p:childTnLst>
        </p:cTn>
      </p:par>
    </p:tnLst>
    <p:bldLst>
      <p:bldP spid="10"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8B23C2F-1C9D-428E-BAED-994679B9E7A3}"/>
              </a:ext>
            </a:extLst>
          </p:cNvPr>
          <p:cNvSpPr/>
          <p:nvPr/>
        </p:nvSpPr>
        <p:spPr>
          <a:xfrm>
            <a:off x="2" y="6581001"/>
            <a:ext cx="12191998" cy="276999"/>
          </a:xfrm>
          <a:prstGeom prst="rect">
            <a:avLst/>
          </a:prstGeom>
          <a:solidFill>
            <a:schemeClr val="tx2">
              <a:lumMod val="60000"/>
              <a:lumOff val="40000"/>
            </a:schemeClr>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330450" algn="l"/>
                <a:tab pos="2962275" algn="l"/>
              </a:tabLst>
              <a:defRPr/>
            </a:pP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1</a:t>
            </a:r>
            <a:r>
              <a:rPr kumimoji="0" lang="fr-FR" sz="1800" b="1" i="0" u="none" strike="noStrike" kern="1200" cap="none" spc="0" normalizeH="0" baseline="30000" noProof="0" dirty="0">
                <a:ln>
                  <a:noFill/>
                </a:ln>
                <a:solidFill>
                  <a:schemeClr val="bg1"/>
                </a:solidFill>
                <a:effectLst/>
                <a:uLnTx/>
                <a:uFillTx/>
                <a:latin typeface="Calibri" panose="020F0502020204030204"/>
                <a:ea typeface="+mn-ea"/>
                <a:cs typeface="+mn-cs"/>
              </a:rPr>
              <a:t>ère</a:t>
            </a:r>
            <a:r>
              <a:rPr kumimoji="0" lang="fr-FR" sz="1800" b="1" i="0" u="none" strike="noStrike" kern="1200" cap="none" spc="0" normalizeH="0" baseline="0" noProof="0" dirty="0">
                <a:ln>
                  <a:noFill/>
                </a:ln>
                <a:solidFill>
                  <a:schemeClr val="bg1"/>
                </a:solidFill>
                <a:effectLst/>
                <a:uLnTx/>
                <a:uFillTx/>
                <a:latin typeface="Calibri" panose="020F0502020204030204"/>
                <a:ea typeface="+mn-ea"/>
                <a:cs typeface="+mn-cs"/>
              </a:rPr>
              <a:t>  Année secondaire</a:t>
            </a:r>
          </a:p>
        </p:txBody>
      </p:sp>
      <p:sp>
        <p:nvSpPr>
          <p:cNvPr id="104" name="Rectangle 103">
            <a:extLst>
              <a:ext uri="{FF2B5EF4-FFF2-40B4-BE49-F238E27FC236}">
                <a16:creationId xmlns:a16="http://schemas.microsoft.com/office/drawing/2014/main" id="{3A98C7BD-383A-4F78-93CF-B1AAB28D802C}"/>
              </a:ext>
            </a:extLst>
          </p:cNvPr>
          <p:cNvSpPr/>
          <p:nvPr/>
        </p:nvSpPr>
        <p:spPr>
          <a:xfrm>
            <a:off x="0" y="-11920"/>
            <a:ext cx="12192000" cy="432000"/>
          </a:xfrm>
          <a:prstGeom prst="rect">
            <a:avLst/>
          </a:prstGeom>
          <a:solidFill>
            <a:schemeClr val="tx2">
              <a:lumMod val="60000"/>
              <a:lumOff val="40000"/>
            </a:schemeClr>
          </a:solidFill>
        </p:spPr>
        <p:txBody>
          <a:bodyPr wrap="square" tIns="0" bIns="0">
            <a:spAutoFit/>
          </a:bodyPr>
          <a:lstStyle/>
          <a:p>
            <a:pPr lvl="0" indent="1700213">
              <a:defRPr/>
            </a:pPr>
            <a:r>
              <a:rPr kumimoji="0" lang="fr-FR" sz="1600" b="0" i="1" u="none" strike="noStrike" kern="1200" cap="none" spc="-5"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leçon 1 :       </a:t>
            </a:r>
            <a:r>
              <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lang="fr-FR" sz="2800" b="1" dirty="0">
                <a:solidFill>
                  <a:prstClr val="white"/>
                </a:solidFill>
                <a:latin typeface="Calibri" panose="020F0502020204030204" pitchFamily="34" charset="0"/>
                <a:ea typeface="Times New Roman" panose="02020603050405020304" pitchFamily="18" charset="0"/>
              </a:rPr>
              <a:t>Lecture d'un Dessin d'ensemble</a:t>
            </a:r>
            <a:endParaRPr kumimoji="0" lang="fr-FR" sz="28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1530350" algn="l" defTabSz="914400" rtl="0" eaLnBrk="1" fontAlgn="auto" latinLnBrk="0" hangingPunct="1">
              <a:lnSpc>
                <a:spcPct val="100000"/>
              </a:lnSpc>
              <a:spcBef>
                <a:spcPts val="0"/>
              </a:spcBef>
              <a:spcAft>
                <a:spcPts val="0"/>
              </a:spcAft>
              <a:buClrTx/>
              <a:buSzTx/>
              <a:buFontTx/>
              <a:buNone/>
              <a:tabLst>
                <a:tab pos="660400" algn="l"/>
              </a:tabLst>
              <a:defRPr/>
            </a:pPr>
            <a:r>
              <a:rPr kumimoji="0" lang="fr-FR" sz="900" b="0" i="1" u="none" strike="noStrike" kern="1200" cap="none" spc="-5"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6" name="Image 105">
            <a:hlinkClick r:id="" action="ppaction://hlinkshowjump?jump=endshow"/>
            <a:extLst>
              <a:ext uri="{FF2B5EF4-FFF2-40B4-BE49-F238E27FC236}">
                <a16:creationId xmlns:a16="http://schemas.microsoft.com/office/drawing/2014/main" id="{A48BF886-D575-4A3D-B7C9-5EB7BEC5A57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660819" y="34395"/>
            <a:ext cx="374672" cy="374672"/>
          </a:xfrm>
          <a:prstGeom prst="rect">
            <a:avLst/>
          </a:prstGeom>
        </p:spPr>
      </p:pic>
      <p:sp>
        <p:nvSpPr>
          <p:cNvPr id="108" name="Chevron 75">
            <a:hlinkClick r:id="" action="ppaction://hlinkshowjump?jump=nextslide"/>
            <a:extLst>
              <a:ext uri="{FF2B5EF4-FFF2-40B4-BE49-F238E27FC236}">
                <a16:creationId xmlns:a16="http://schemas.microsoft.com/office/drawing/2014/main" id="{104D04E1-1789-4C53-8642-6DCDCE8D0481}"/>
              </a:ext>
            </a:extLst>
          </p:cNvPr>
          <p:cNvSpPr/>
          <p:nvPr/>
        </p:nvSpPr>
        <p:spPr>
          <a:xfrm>
            <a:off x="11452213" y="6620225"/>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 name="Image 111">
            <a:extLst>
              <a:ext uri="{FF2B5EF4-FFF2-40B4-BE49-F238E27FC236}">
                <a16:creationId xmlns:a16="http://schemas.microsoft.com/office/drawing/2014/main" id="{D646A253-7BC1-4DA8-B4EA-3F7FF72F1F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63975" y="6379775"/>
            <a:ext cx="1186519" cy="390500"/>
          </a:xfrm>
          <a:prstGeom prst="rect">
            <a:avLst/>
          </a:prstGeom>
        </p:spPr>
      </p:pic>
      <p:sp>
        <p:nvSpPr>
          <p:cNvPr id="113" name="Chevron 75">
            <a:hlinkClick r:id="" action="ppaction://hlinkshowjump?jump=previousslide"/>
            <a:extLst>
              <a:ext uri="{FF2B5EF4-FFF2-40B4-BE49-F238E27FC236}">
                <a16:creationId xmlns:a16="http://schemas.microsoft.com/office/drawing/2014/main" id="{18830ED9-B839-4900-8855-089099B97274}"/>
              </a:ext>
            </a:extLst>
          </p:cNvPr>
          <p:cNvSpPr/>
          <p:nvPr/>
        </p:nvSpPr>
        <p:spPr>
          <a:xfrm flipH="1">
            <a:off x="113969" y="6599677"/>
            <a:ext cx="417212" cy="198549"/>
          </a:xfrm>
          <a:prstGeom prst="chevron">
            <a:avLst>
              <a:gd name="adj" fmla="val 71221"/>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707092FD-15C7-4A94-B225-C649C6811F9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95869" y="868980"/>
            <a:ext cx="3396131" cy="4571715"/>
          </a:xfrm>
          <a:prstGeom prst="rect">
            <a:avLst/>
          </a:prstGeom>
        </p:spPr>
      </p:pic>
      <p:grpSp>
        <p:nvGrpSpPr>
          <p:cNvPr id="10" name="Groupe 9">
            <a:extLst>
              <a:ext uri="{FF2B5EF4-FFF2-40B4-BE49-F238E27FC236}">
                <a16:creationId xmlns:a16="http://schemas.microsoft.com/office/drawing/2014/main" id="{600FD5E0-A0F5-474F-B218-1090FE613F07}"/>
              </a:ext>
            </a:extLst>
          </p:cNvPr>
          <p:cNvGrpSpPr/>
          <p:nvPr/>
        </p:nvGrpSpPr>
        <p:grpSpPr>
          <a:xfrm>
            <a:off x="614189" y="1733264"/>
            <a:ext cx="7970253" cy="2940336"/>
            <a:chOff x="614189" y="1733264"/>
            <a:chExt cx="7970253" cy="2940336"/>
          </a:xfrm>
          <a:effectLst>
            <a:outerShdw blurRad="63500" sx="102000" sy="102000" algn="ctr" rotWithShape="0">
              <a:prstClr val="black">
                <a:alpha val="40000"/>
              </a:prstClr>
            </a:outerShdw>
          </a:effectLst>
        </p:grpSpPr>
        <p:pic>
          <p:nvPicPr>
            <p:cNvPr id="11" name="Image 10">
              <a:extLst>
                <a:ext uri="{FF2B5EF4-FFF2-40B4-BE49-F238E27FC236}">
                  <a16:creationId xmlns:a16="http://schemas.microsoft.com/office/drawing/2014/main" id="{898A57B7-7B3C-4C3F-91C3-6B542A2CF0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4189" y="1739153"/>
              <a:ext cx="5336235" cy="2934447"/>
            </a:xfrm>
            <a:prstGeom prst="rect">
              <a:avLst/>
            </a:prstGeom>
          </p:spPr>
        </p:pic>
        <p:pic>
          <p:nvPicPr>
            <p:cNvPr id="12" name="Image 11">
              <a:extLst>
                <a:ext uri="{FF2B5EF4-FFF2-40B4-BE49-F238E27FC236}">
                  <a16:creationId xmlns:a16="http://schemas.microsoft.com/office/drawing/2014/main" id="{395562C9-DAC7-448F-8174-F39FD09DA72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895833" y="1733264"/>
              <a:ext cx="2688609" cy="2937610"/>
            </a:xfrm>
            <a:prstGeom prst="rect">
              <a:avLst/>
            </a:prstGeom>
          </p:spPr>
        </p:pic>
      </p:grpSp>
      <p:sp>
        <p:nvSpPr>
          <p:cNvPr id="13" name="Rectangle à coins arrondis 19">
            <a:extLst>
              <a:ext uri="{FF2B5EF4-FFF2-40B4-BE49-F238E27FC236}">
                <a16:creationId xmlns:a16="http://schemas.microsoft.com/office/drawing/2014/main" id="{F4EBB99F-A232-4FD7-8A85-8219CD63EB3B}"/>
              </a:ext>
            </a:extLst>
          </p:cNvPr>
          <p:cNvSpPr/>
          <p:nvPr/>
        </p:nvSpPr>
        <p:spPr>
          <a:xfrm>
            <a:off x="9636577" y="2074460"/>
            <a:ext cx="1793310" cy="436728"/>
          </a:xfrm>
          <a:prstGeom prst="roundRect">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14" name="Groupe 13">
            <a:extLst>
              <a:ext uri="{FF2B5EF4-FFF2-40B4-BE49-F238E27FC236}">
                <a16:creationId xmlns:a16="http://schemas.microsoft.com/office/drawing/2014/main" id="{6B174C7F-18DB-40BA-9026-4B5B7AC94C71}"/>
              </a:ext>
            </a:extLst>
          </p:cNvPr>
          <p:cNvGrpSpPr/>
          <p:nvPr/>
        </p:nvGrpSpPr>
        <p:grpSpPr>
          <a:xfrm>
            <a:off x="616191" y="546736"/>
            <a:ext cx="4171013" cy="884753"/>
            <a:chOff x="616191" y="546736"/>
            <a:chExt cx="4171013" cy="884753"/>
          </a:xfrm>
        </p:grpSpPr>
        <p:sp>
          <p:nvSpPr>
            <p:cNvPr id="15" name="Rectangle 14">
              <a:extLst>
                <a:ext uri="{FF2B5EF4-FFF2-40B4-BE49-F238E27FC236}">
                  <a16:creationId xmlns:a16="http://schemas.microsoft.com/office/drawing/2014/main" id="{D7B252B2-38E0-43E8-BF3B-9C5AD8F62D39}"/>
                </a:ext>
              </a:extLst>
            </p:cNvPr>
            <p:cNvSpPr/>
            <p:nvPr/>
          </p:nvSpPr>
          <p:spPr>
            <a:xfrm>
              <a:off x="777921" y="908269"/>
              <a:ext cx="4009283" cy="523220"/>
            </a:xfrm>
            <a:prstGeom prst="rect">
              <a:avLst/>
            </a:prstGeom>
            <a:solidFill>
              <a:srgbClr val="FF0000"/>
            </a:solidFill>
          </p:spPr>
          <p:txBody>
            <a:bodyPr wrap="square">
              <a:spAutoFit/>
            </a:bodyPr>
            <a:lstStyle/>
            <a:p>
              <a:pPr marL="723900" indent="-628650"/>
              <a:r>
                <a:rPr lang="fr-FR" sz="2800" dirty="0">
                  <a:solidFill>
                    <a:schemeClr val="bg1"/>
                  </a:solidFill>
                  <a:latin typeface="Calibri" panose="020F0502020204030204" pitchFamily="34" charset="0"/>
                  <a:ea typeface="Times New Roman" panose="02020603050405020304" pitchFamily="18" charset="0"/>
                </a:rPr>
                <a:t>  ☛ La pièce (4) en rouge.</a:t>
              </a:r>
            </a:p>
          </p:txBody>
        </p:sp>
        <p:sp>
          <p:nvSpPr>
            <p:cNvPr id="16" name="Rectangle 15">
              <a:extLst>
                <a:ext uri="{FF2B5EF4-FFF2-40B4-BE49-F238E27FC236}">
                  <a16:creationId xmlns:a16="http://schemas.microsoft.com/office/drawing/2014/main" id="{B1168CEE-0470-4A94-B52B-5E12BD242A7C}"/>
                </a:ext>
              </a:extLst>
            </p:cNvPr>
            <p:cNvSpPr/>
            <p:nvPr/>
          </p:nvSpPr>
          <p:spPr>
            <a:xfrm>
              <a:off x="616191" y="546736"/>
              <a:ext cx="1401346" cy="461665"/>
            </a:xfrm>
            <a:prstGeom prst="rect">
              <a:avLst/>
            </a:prstGeom>
          </p:spPr>
          <p:txBody>
            <a:bodyPr wrap="none">
              <a:spAutoFit/>
            </a:bodyPr>
            <a:lstStyle/>
            <a:p>
              <a:r>
                <a:rPr lang="fr-FR" sz="2400" dirty="0">
                  <a:solidFill>
                    <a:srgbClr val="000000"/>
                  </a:solidFill>
                  <a:latin typeface="Calibri" panose="020F0502020204030204" pitchFamily="34" charset="0"/>
                  <a:ea typeface="Times New Roman" panose="02020603050405020304" pitchFamily="18" charset="0"/>
                </a:rPr>
                <a:t>Colorier : </a:t>
              </a:r>
              <a:endParaRPr lang="fr-FR" sz="2400" dirty="0"/>
            </a:p>
          </p:txBody>
        </p:sp>
      </p:grpSp>
      <p:grpSp>
        <p:nvGrpSpPr>
          <p:cNvPr id="17" name="Groupe 16">
            <a:extLst>
              <a:ext uri="{FF2B5EF4-FFF2-40B4-BE49-F238E27FC236}">
                <a16:creationId xmlns:a16="http://schemas.microsoft.com/office/drawing/2014/main" id="{226E0233-DB25-4E26-92A2-D45BA04798BA}"/>
              </a:ext>
            </a:extLst>
          </p:cNvPr>
          <p:cNvGrpSpPr/>
          <p:nvPr/>
        </p:nvGrpSpPr>
        <p:grpSpPr>
          <a:xfrm>
            <a:off x="2595702" y="3034863"/>
            <a:ext cx="2208084" cy="869542"/>
            <a:chOff x="2595702" y="3034863"/>
            <a:chExt cx="2208084" cy="869542"/>
          </a:xfrm>
        </p:grpSpPr>
        <p:grpSp>
          <p:nvGrpSpPr>
            <p:cNvPr id="18" name="Groupe 17">
              <a:extLst>
                <a:ext uri="{FF2B5EF4-FFF2-40B4-BE49-F238E27FC236}">
                  <a16:creationId xmlns:a16="http://schemas.microsoft.com/office/drawing/2014/main" id="{7B65519A-A653-4CB5-B524-28CCF2F86B31}"/>
                </a:ext>
              </a:extLst>
            </p:cNvPr>
            <p:cNvGrpSpPr/>
            <p:nvPr/>
          </p:nvGrpSpPr>
          <p:grpSpPr>
            <a:xfrm>
              <a:off x="4142436" y="3034863"/>
              <a:ext cx="661350" cy="869542"/>
              <a:chOff x="4142436" y="3034863"/>
              <a:chExt cx="661350" cy="869542"/>
            </a:xfrm>
          </p:grpSpPr>
          <p:sp>
            <p:nvSpPr>
              <p:cNvPr id="27" name="Forme libre 50">
                <a:extLst>
                  <a:ext uri="{FF2B5EF4-FFF2-40B4-BE49-F238E27FC236}">
                    <a16:creationId xmlns:a16="http://schemas.microsoft.com/office/drawing/2014/main" id="{FACEFF62-6E34-42F3-BA5A-B6DD510C0025}"/>
                  </a:ext>
                </a:extLst>
              </p:cNvPr>
              <p:cNvSpPr/>
              <p:nvPr/>
            </p:nvSpPr>
            <p:spPr>
              <a:xfrm flipH="1">
                <a:off x="4153609" y="3034863"/>
                <a:ext cx="648000" cy="291403"/>
              </a:xfrm>
              <a:custGeom>
                <a:avLst/>
                <a:gdLst>
                  <a:gd name="connsiteX0" fmla="*/ 5024 w 633046"/>
                  <a:gd name="connsiteY0" fmla="*/ 0 h 291403"/>
                  <a:gd name="connsiteX1" fmla="*/ 633046 w 633046"/>
                  <a:gd name="connsiteY1" fmla="*/ 5025 h 291403"/>
                  <a:gd name="connsiteX2" fmla="*/ 633046 w 633046"/>
                  <a:gd name="connsiteY2" fmla="*/ 291403 h 291403"/>
                  <a:gd name="connsiteX3" fmla="*/ 537586 w 633046"/>
                  <a:gd name="connsiteY3" fmla="*/ 291403 h 291403"/>
                  <a:gd name="connsiteX4" fmla="*/ 482320 w 633046"/>
                  <a:gd name="connsiteY4" fmla="*/ 236137 h 291403"/>
                  <a:gd name="connsiteX5" fmla="*/ 0 w 633046"/>
                  <a:gd name="connsiteY5" fmla="*/ 246185 h 291403"/>
                  <a:gd name="connsiteX6" fmla="*/ 5024 w 633046"/>
                  <a:gd name="connsiteY6" fmla="*/ 0 h 29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046" h="291403">
                    <a:moveTo>
                      <a:pt x="5024" y="0"/>
                    </a:moveTo>
                    <a:lnTo>
                      <a:pt x="633046" y="5025"/>
                    </a:lnTo>
                    <a:lnTo>
                      <a:pt x="633046" y="291403"/>
                    </a:lnTo>
                    <a:lnTo>
                      <a:pt x="537586" y="291403"/>
                    </a:lnTo>
                    <a:lnTo>
                      <a:pt x="482320" y="236137"/>
                    </a:lnTo>
                    <a:lnTo>
                      <a:pt x="0" y="246185"/>
                    </a:lnTo>
                    <a:lnTo>
                      <a:pt x="5024" y="0"/>
                    </a:lnTo>
                    <a:close/>
                  </a:path>
                </a:pathLst>
              </a:cu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51">
                <a:extLst>
                  <a:ext uri="{FF2B5EF4-FFF2-40B4-BE49-F238E27FC236}">
                    <a16:creationId xmlns:a16="http://schemas.microsoft.com/office/drawing/2014/main" id="{E5B16197-6051-4786-9F8B-B9E415FF2A88}"/>
                  </a:ext>
                </a:extLst>
              </p:cNvPr>
              <p:cNvSpPr/>
              <p:nvPr/>
            </p:nvSpPr>
            <p:spPr>
              <a:xfrm flipH="1">
                <a:off x="4142436" y="3371849"/>
                <a:ext cx="144000" cy="195264"/>
              </a:xfrm>
              <a:custGeom>
                <a:avLst/>
                <a:gdLst>
                  <a:gd name="connsiteX0" fmla="*/ 0 w 100012"/>
                  <a:gd name="connsiteY0" fmla="*/ 4763 h 185738"/>
                  <a:gd name="connsiteX1" fmla="*/ 100012 w 100012"/>
                  <a:gd name="connsiteY1" fmla="*/ 0 h 185738"/>
                  <a:gd name="connsiteX2" fmla="*/ 90487 w 100012"/>
                  <a:gd name="connsiteY2" fmla="*/ 185738 h 185738"/>
                  <a:gd name="connsiteX3" fmla="*/ 9525 w 100012"/>
                  <a:gd name="connsiteY3" fmla="*/ 180975 h 185738"/>
                  <a:gd name="connsiteX4" fmla="*/ 0 w 100012"/>
                  <a:gd name="connsiteY4" fmla="*/ 4763 h 185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85738">
                    <a:moveTo>
                      <a:pt x="0" y="4763"/>
                    </a:moveTo>
                    <a:lnTo>
                      <a:pt x="100012" y="0"/>
                    </a:lnTo>
                    <a:lnTo>
                      <a:pt x="90487" y="185738"/>
                    </a:lnTo>
                    <a:lnTo>
                      <a:pt x="9525" y="180975"/>
                    </a:lnTo>
                    <a:lnTo>
                      <a:pt x="0" y="4763"/>
                    </a:lnTo>
                    <a:close/>
                  </a:path>
                </a:pathLst>
              </a:cu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52">
                <a:extLst>
                  <a:ext uri="{FF2B5EF4-FFF2-40B4-BE49-F238E27FC236}">
                    <a16:creationId xmlns:a16="http://schemas.microsoft.com/office/drawing/2014/main" id="{5F375C58-A9FC-4F3B-9245-926C4CEA3906}"/>
                  </a:ext>
                </a:extLst>
              </p:cNvPr>
              <p:cNvSpPr/>
              <p:nvPr/>
            </p:nvSpPr>
            <p:spPr>
              <a:xfrm flipH="1" flipV="1">
                <a:off x="4148847" y="3598405"/>
                <a:ext cx="654939" cy="306000"/>
              </a:xfrm>
              <a:custGeom>
                <a:avLst/>
                <a:gdLst>
                  <a:gd name="connsiteX0" fmla="*/ 5024 w 633046"/>
                  <a:gd name="connsiteY0" fmla="*/ 0 h 291403"/>
                  <a:gd name="connsiteX1" fmla="*/ 633046 w 633046"/>
                  <a:gd name="connsiteY1" fmla="*/ 5025 h 291403"/>
                  <a:gd name="connsiteX2" fmla="*/ 633046 w 633046"/>
                  <a:gd name="connsiteY2" fmla="*/ 291403 h 291403"/>
                  <a:gd name="connsiteX3" fmla="*/ 537586 w 633046"/>
                  <a:gd name="connsiteY3" fmla="*/ 291403 h 291403"/>
                  <a:gd name="connsiteX4" fmla="*/ 482320 w 633046"/>
                  <a:gd name="connsiteY4" fmla="*/ 236137 h 291403"/>
                  <a:gd name="connsiteX5" fmla="*/ 0 w 633046"/>
                  <a:gd name="connsiteY5" fmla="*/ 246185 h 291403"/>
                  <a:gd name="connsiteX6" fmla="*/ 5024 w 633046"/>
                  <a:gd name="connsiteY6" fmla="*/ 0 h 29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046" h="291403">
                    <a:moveTo>
                      <a:pt x="5024" y="0"/>
                    </a:moveTo>
                    <a:lnTo>
                      <a:pt x="633046" y="5025"/>
                    </a:lnTo>
                    <a:lnTo>
                      <a:pt x="633046" y="291403"/>
                    </a:lnTo>
                    <a:lnTo>
                      <a:pt x="537586" y="291403"/>
                    </a:lnTo>
                    <a:lnTo>
                      <a:pt x="482320" y="236137"/>
                    </a:lnTo>
                    <a:lnTo>
                      <a:pt x="0" y="246185"/>
                    </a:lnTo>
                    <a:lnTo>
                      <a:pt x="5024" y="0"/>
                    </a:lnTo>
                    <a:close/>
                  </a:path>
                </a:pathLst>
              </a:cu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a:extLst>
                  <a:ext uri="{FF2B5EF4-FFF2-40B4-BE49-F238E27FC236}">
                    <a16:creationId xmlns:a16="http://schemas.microsoft.com/office/drawing/2014/main" id="{075AC9D0-A876-42CB-98DB-FAA31B7B1E69}"/>
                  </a:ext>
                </a:extLst>
              </p:cNvPr>
              <p:cNvCxnSpPr/>
              <p:nvPr/>
            </p:nvCxnSpPr>
            <p:spPr>
              <a:xfrm flipH="1">
                <a:off x="4148846" y="3286123"/>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31" name="Connecteur droit 30">
                <a:extLst>
                  <a:ext uri="{FF2B5EF4-FFF2-40B4-BE49-F238E27FC236}">
                    <a16:creationId xmlns:a16="http://schemas.microsoft.com/office/drawing/2014/main" id="{6525DCD5-1C49-47AF-8EE9-33DF2BB39173}"/>
                  </a:ext>
                </a:extLst>
              </p:cNvPr>
              <p:cNvCxnSpPr/>
              <p:nvPr/>
            </p:nvCxnSpPr>
            <p:spPr>
              <a:xfrm flipH="1">
                <a:off x="4143834" y="3643312"/>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C90BE546-1E56-4823-AC20-5C2F8BCEE349}"/>
                  </a:ext>
                </a:extLst>
              </p:cNvPr>
              <p:cNvCxnSpPr/>
              <p:nvPr/>
            </p:nvCxnSpPr>
            <p:spPr>
              <a:xfrm flipH="1">
                <a:off x="4148846" y="3464718"/>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grpSp>
        <p:grpSp>
          <p:nvGrpSpPr>
            <p:cNvPr id="19" name="Groupe 18">
              <a:extLst>
                <a:ext uri="{FF2B5EF4-FFF2-40B4-BE49-F238E27FC236}">
                  <a16:creationId xmlns:a16="http://schemas.microsoft.com/office/drawing/2014/main" id="{95D4C98E-393A-4F78-955A-42EC775CC1CD}"/>
                </a:ext>
              </a:extLst>
            </p:cNvPr>
            <p:cNvGrpSpPr/>
            <p:nvPr/>
          </p:nvGrpSpPr>
          <p:grpSpPr>
            <a:xfrm>
              <a:off x="2595702" y="3039626"/>
              <a:ext cx="671337" cy="859709"/>
              <a:chOff x="2595702" y="3039626"/>
              <a:chExt cx="671337" cy="859709"/>
            </a:xfrm>
          </p:grpSpPr>
          <p:grpSp>
            <p:nvGrpSpPr>
              <p:cNvPr id="20" name="Groupe 19">
                <a:extLst>
                  <a:ext uri="{FF2B5EF4-FFF2-40B4-BE49-F238E27FC236}">
                    <a16:creationId xmlns:a16="http://schemas.microsoft.com/office/drawing/2014/main" id="{01F8C9FF-882F-47CB-852E-DE6D6C9C2A44}"/>
                  </a:ext>
                </a:extLst>
              </p:cNvPr>
              <p:cNvGrpSpPr/>
              <p:nvPr/>
            </p:nvGrpSpPr>
            <p:grpSpPr>
              <a:xfrm>
                <a:off x="2595702" y="3039626"/>
                <a:ext cx="661350" cy="859709"/>
                <a:chOff x="2595702" y="3039626"/>
                <a:chExt cx="661350" cy="859709"/>
              </a:xfrm>
            </p:grpSpPr>
            <p:sp>
              <p:nvSpPr>
                <p:cNvPr id="24" name="Forme libre 8">
                  <a:extLst>
                    <a:ext uri="{FF2B5EF4-FFF2-40B4-BE49-F238E27FC236}">
                      <a16:creationId xmlns:a16="http://schemas.microsoft.com/office/drawing/2014/main" id="{28D3BA48-4079-4407-A01E-507884771DB2}"/>
                    </a:ext>
                  </a:extLst>
                </p:cNvPr>
                <p:cNvSpPr/>
                <p:nvPr/>
              </p:nvSpPr>
              <p:spPr>
                <a:xfrm>
                  <a:off x="2612833" y="3039626"/>
                  <a:ext cx="633046" cy="291403"/>
                </a:xfrm>
                <a:custGeom>
                  <a:avLst/>
                  <a:gdLst>
                    <a:gd name="connsiteX0" fmla="*/ 5024 w 633046"/>
                    <a:gd name="connsiteY0" fmla="*/ 0 h 291403"/>
                    <a:gd name="connsiteX1" fmla="*/ 633046 w 633046"/>
                    <a:gd name="connsiteY1" fmla="*/ 5025 h 291403"/>
                    <a:gd name="connsiteX2" fmla="*/ 633046 w 633046"/>
                    <a:gd name="connsiteY2" fmla="*/ 291403 h 291403"/>
                    <a:gd name="connsiteX3" fmla="*/ 537586 w 633046"/>
                    <a:gd name="connsiteY3" fmla="*/ 291403 h 291403"/>
                    <a:gd name="connsiteX4" fmla="*/ 482320 w 633046"/>
                    <a:gd name="connsiteY4" fmla="*/ 236137 h 291403"/>
                    <a:gd name="connsiteX5" fmla="*/ 0 w 633046"/>
                    <a:gd name="connsiteY5" fmla="*/ 246185 h 291403"/>
                    <a:gd name="connsiteX6" fmla="*/ 5024 w 633046"/>
                    <a:gd name="connsiteY6" fmla="*/ 0 h 29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046" h="291403">
                      <a:moveTo>
                        <a:pt x="5024" y="0"/>
                      </a:moveTo>
                      <a:lnTo>
                        <a:pt x="633046" y="5025"/>
                      </a:lnTo>
                      <a:lnTo>
                        <a:pt x="633046" y="291403"/>
                      </a:lnTo>
                      <a:lnTo>
                        <a:pt x="537586" y="291403"/>
                      </a:lnTo>
                      <a:lnTo>
                        <a:pt x="482320" y="236137"/>
                      </a:lnTo>
                      <a:lnTo>
                        <a:pt x="0" y="246185"/>
                      </a:lnTo>
                      <a:lnTo>
                        <a:pt x="5024" y="0"/>
                      </a:lnTo>
                      <a:close/>
                    </a:path>
                  </a:pathLst>
                </a:cu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12">
                  <a:extLst>
                    <a:ext uri="{FF2B5EF4-FFF2-40B4-BE49-F238E27FC236}">
                      <a16:creationId xmlns:a16="http://schemas.microsoft.com/office/drawing/2014/main" id="{ABD70A35-5560-45FF-8924-14A4B9307C3B}"/>
                    </a:ext>
                  </a:extLst>
                </p:cNvPr>
                <p:cNvSpPr/>
                <p:nvPr/>
              </p:nvSpPr>
              <p:spPr>
                <a:xfrm>
                  <a:off x="3143250" y="3371849"/>
                  <a:ext cx="113802" cy="195264"/>
                </a:xfrm>
                <a:custGeom>
                  <a:avLst/>
                  <a:gdLst>
                    <a:gd name="connsiteX0" fmla="*/ 0 w 100012"/>
                    <a:gd name="connsiteY0" fmla="*/ 4763 h 185738"/>
                    <a:gd name="connsiteX1" fmla="*/ 100012 w 100012"/>
                    <a:gd name="connsiteY1" fmla="*/ 0 h 185738"/>
                    <a:gd name="connsiteX2" fmla="*/ 90487 w 100012"/>
                    <a:gd name="connsiteY2" fmla="*/ 185738 h 185738"/>
                    <a:gd name="connsiteX3" fmla="*/ 9525 w 100012"/>
                    <a:gd name="connsiteY3" fmla="*/ 180975 h 185738"/>
                    <a:gd name="connsiteX4" fmla="*/ 0 w 100012"/>
                    <a:gd name="connsiteY4" fmla="*/ 4763 h 185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85738">
                      <a:moveTo>
                        <a:pt x="0" y="4763"/>
                      </a:moveTo>
                      <a:lnTo>
                        <a:pt x="100012" y="0"/>
                      </a:lnTo>
                      <a:lnTo>
                        <a:pt x="90487" y="185738"/>
                      </a:lnTo>
                      <a:lnTo>
                        <a:pt x="9525" y="180975"/>
                      </a:lnTo>
                      <a:lnTo>
                        <a:pt x="0" y="4763"/>
                      </a:lnTo>
                      <a:close/>
                    </a:path>
                  </a:pathLst>
                </a:cu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43">
                  <a:extLst>
                    <a:ext uri="{FF2B5EF4-FFF2-40B4-BE49-F238E27FC236}">
                      <a16:creationId xmlns:a16="http://schemas.microsoft.com/office/drawing/2014/main" id="{712C0FC4-F3F0-4B2C-A391-9AEA2F8D148B}"/>
                    </a:ext>
                  </a:extLst>
                </p:cNvPr>
                <p:cNvSpPr/>
                <p:nvPr/>
              </p:nvSpPr>
              <p:spPr>
                <a:xfrm flipV="1">
                  <a:off x="2595702" y="3607932"/>
                  <a:ext cx="654939" cy="291403"/>
                </a:xfrm>
                <a:custGeom>
                  <a:avLst/>
                  <a:gdLst>
                    <a:gd name="connsiteX0" fmla="*/ 5024 w 633046"/>
                    <a:gd name="connsiteY0" fmla="*/ 0 h 291403"/>
                    <a:gd name="connsiteX1" fmla="*/ 633046 w 633046"/>
                    <a:gd name="connsiteY1" fmla="*/ 5025 h 291403"/>
                    <a:gd name="connsiteX2" fmla="*/ 633046 w 633046"/>
                    <a:gd name="connsiteY2" fmla="*/ 291403 h 291403"/>
                    <a:gd name="connsiteX3" fmla="*/ 537586 w 633046"/>
                    <a:gd name="connsiteY3" fmla="*/ 291403 h 291403"/>
                    <a:gd name="connsiteX4" fmla="*/ 482320 w 633046"/>
                    <a:gd name="connsiteY4" fmla="*/ 236137 h 291403"/>
                    <a:gd name="connsiteX5" fmla="*/ 0 w 633046"/>
                    <a:gd name="connsiteY5" fmla="*/ 246185 h 291403"/>
                    <a:gd name="connsiteX6" fmla="*/ 5024 w 633046"/>
                    <a:gd name="connsiteY6" fmla="*/ 0 h 29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046" h="291403">
                      <a:moveTo>
                        <a:pt x="5024" y="0"/>
                      </a:moveTo>
                      <a:lnTo>
                        <a:pt x="633046" y="5025"/>
                      </a:lnTo>
                      <a:lnTo>
                        <a:pt x="633046" y="291403"/>
                      </a:lnTo>
                      <a:lnTo>
                        <a:pt x="537586" y="291403"/>
                      </a:lnTo>
                      <a:lnTo>
                        <a:pt x="482320" y="236137"/>
                      </a:lnTo>
                      <a:lnTo>
                        <a:pt x="0" y="246185"/>
                      </a:lnTo>
                      <a:lnTo>
                        <a:pt x="5024" y="0"/>
                      </a:lnTo>
                      <a:close/>
                    </a:path>
                  </a:pathLst>
                </a:cu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1" name="Connecteur droit 20">
                <a:extLst>
                  <a:ext uri="{FF2B5EF4-FFF2-40B4-BE49-F238E27FC236}">
                    <a16:creationId xmlns:a16="http://schemas.microsoft.com/office/drawing/2014/main" id="{0E42C2D0-128B-4411-91B2-54F042A4C36A}"/>
                  </a:ext>
                </a:extLst>
              </p:cNvPr>
              <p:cNvCxnSpPr/>
              <p:nvPr/>
            </p:nvCxnSpPr>
            <p:spPr>
              <a:xfrm flipH="1">
                <a:off x="3105150" y="3290887"/>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75C03B36-BB96-4064-8E83-E6747858DBB2}"/>
                  </a:ext>
                </a:extLst>
              </p:cNvPr>
              <p:cNvCxnSpPr/>
              <p:nvPr/>
            </p:nvCxnSpPr>
            <p:spPr>
              <a:xfrm flipH="1">
                <a:off x="3105150" y="3643312"/>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46570D91-162A-4D27-A835-ED5E239F2B8B}"/>
                  </a:ext>
                </a:extLst>
              </p:cNvPr>
              <p:cNvCxnSpPr/>
              <p:nvPr/>
            </p:nvCxnSpPr>
            <p:spPr>
              <a:xfrm flipH="1">
                <a:off x="3115137" y="3462336"/>
                <a:ext cx="151902" cy="0"/>
              </a:xfrm>
              <a:prstGeom prst="line">
                <a:avLst/>
              </a:prstGeom>
              <a:ln w="127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grpSp>
      </p:grpSp>
      <p:grpSp>
        <p:nvGrpSpPr>
          <p:cNvPr id="33" name="Groupe 32">
            <a:extLst>
              <a:ext uri="{FF2B5EF4-FFF2-40B4-BE49-F238E27FC236}">
                <a16:creationId xmlns:a16="http://schemas.microsoft.com/office/drawing/2014/main" id="{6261D7F6-506E-4DA9-AFF5-E8F700927834}"/>
              </a:ext>
            </a:extLst>
          </p:cNvPr>
          <p:cNvGrpSpPr/>
          <p:nvPr/>
        </p:nvGrpSpPr>
        <p:grpSpPr>
          <a:xfrm>
            <a:off x="5955445" y="3030100"/>
            <a:ext cx="2349132" cy="881749"/>
            <a:chOff x="5955445" y="3030100"/>
            <a:chExt cx="2349132" cy="881749"/>
          </a:xfrm>
        </p:grpSpPr>
        <p:grpSp>
          <p:nvGrpSpPr>
            <p:cNvPr id="34" name="Groupe 33">
              <a:extLst>
                <a:ext uri="{FF2B5EF4-FFF2-40B4-BE49-F238E27FC236}">
                  <a16:creationId xmlns:a16="http://schemas.microsoft.com/office/drawing/2014/main" id="{9A8689F2-2622-4E8F-9F89-05FE6A5F2F48}"/>
                </a:ext>
              </a:extLst>
            </p:cNvPr>
            <p:cNvGrpSpPr/>
            <p:nvPr/>
          </p:nvGrpSpPr>
          <p:grpSpPr>
            <a:xfrm>
              <a:off x="5955445" y="3030100"/>
              <a:ext cx="2349132" cy="881749"/>
              <a:chOff x="5955445" y="3030100"/>
              <a:chExt cx="2349132" cy="881749"/>
            </a:xfrm>
          </p:grpSpPr>
          <p:grpSp>
            <p:nvGrpSpPr>
              <p:cNvPr id="37" name="Groupe 36">
                <a:extLst>
                  <a:ext uri="{FF2B5EF4-FFF2-40B4-BE49-F238E27FC236}">
                    <a16:creationId xmlns:a16="http://schemas.microsoft.com/office/drawing/2014/main" id="{DB7015CE-C1F5-4519-8401-3EC0A12A036E}"/>
                  </a:ext>
                </a:extLst>
              </p:cNvPr>
              <p:cNvGrpSpPr/>
              <p:nvPr/>
            </p:nvGrpSpPr>
            <p:grpSpPr>
              <a:xfrm>
                <a:off x="5955445" y="3034863"/>
                <a:ext cx="1108650" cy="864472"/>
                <a:chOff x="5955445" y="3034863"/>
                <a:chExt cx="1108650" cy="864472"/>
              </a:xfrm>
            </p:grpSpPr>
            <p:sp>
              <p:nvSpPr>
                <p:cNvPr id="42" name="Forme libre 22">
                  <a:extLst>
                    <a:ext uri="{FF2B5EF4-FFF2-40B4-BE49-F238E27FC236}">
                      <a16:creationId xmlns:a16="http://schemas.microsoft.com/office/drawing/2014/main" id="{CEBAC9BF-60F0-499A-B087-710F1482CC12}"/>
                    </a:ext>
                  </a:extLst>
                </p:cNvPr>
                <p:cNvSpPr/>
                <p:nvPr/>
              </p:nvSpPr>
              <p:spPr>
                <a:xfrm>
                  <a:off x="5955445" y="3036945"/>
                  <a:ext cx="1108650" cy="824381"/>
                </a:xfrm>
                <a:custGeom>
                  <a:avLst/>
                  <a:gdLst>
                    <a:gd name="connsiteX0" fmla="*/ 0 w 1108650"/>
                    <a:gd name="connsiteY0" fmla="*/ 0 h 824381"/>
                    <a:gd name="connsiteX1" fmla="*/ 9475 w 1108650"/>
                    <a:gd name="connsiteY1" fmla="*/ 824381 h 824381"/>
                    <a:gd name="connsiteX2" fmla="*/ 767527 w 1108650"/>
                    <a:gd name="connsiteY2" fmla="*/ 824381 h 824381"/>
                    <a:gd name="connsiteX3" fmla="*/ 758051 w 1108650"/>
                    <a:gd name="connsiteY3" fmla="*/ 393239 h 824381"/>
                    <a:gd name="connsiteX4" fmla="*/ 767527 w 1108650"/>
                    <a:gd name="connsiteY4" fmla="*/ 317434 h 824381"/>
                    <a:gd name="connsiteX5" fmla="*/ 786478 w 1108650"/>
                    <a:gd name="connsiteY5" fmla="*/ 274794 h 824381"/>
                    <a:gd name="connsiteX6" fmla="*/ 795954 w 1108650"/>
                    <a:gd name="connsiteY6" fmla="*/ 222678 h 824381"/>
                    <a:gd name="connsiteX7" fmla="*/ 829119 w 1108650"/>
                    <a:gd name="connsiteY7" fmla="*/ 184775 h 824381"/>
                    <a:gd name="connsiteX8" fmla="*/ 848070 w 1108650"/>
                    <a:gd name="connsiteY8" fmla="*/ 146873 h 824381"/>
                    <a:gd name="connsiteX9" fmla="*/ 876497 w 1108650"/>
                    <a:gd name="connsiteY9" fmla="*/ 127921 h 824381"/>
                    <a:gd name="connsiteX10" fmla="*/ 900186 w 1108650"/>
                    <a:gd name="connsiteY10" fmla="*/ 108970 h 824381"/>
                    <a:gd name="connsiteX11" fmla="*/ 923875 w 1108650"/>
                    <a:gd name="connsiteY11" fmla="*/ 90019 h 824381"/>
                    <a:gd name="connsiteX12" fmla="*/ 961778 w 1108650"/>
                    <a:gd name="connsiteY12" fmla="*/ 71067 h 824381"/>
                    <a:gd name="connsiteX13" fmla="*/ 985467 w 1108650"/>
                    <a:gd name="connsiteY13" fmla="*/ 56854 h 824381"/>
                    <a:gd name="connsiteX14" fmla="*/ 1018632 w 1108650"/>
                    <a:gd name="connsiteY14" fmla="*/ 42640 h 824381"/>
                    <a:gd name="connsiteX15" fmla="*/ 1051796 w 1108650"/>
                    <a:gd name="connsiteY15" fmla="*/ 33165 h 824381"/>
                    <a:gd name="connsiteX16" fmla="*/ 1099175 w 1108650"/>
                    <a:gd name="connsiteY16" fmla="*/ 33165 h 824381"/>
                    <a:gd name="connsiteX17" fmla="*/ 1108650 w 1108650"/>
                    <a:gd name="connsiteY17" fmla="*/ 0 h 824381"/>
                    <a:gd name="connsiteX18" fmla="*/ 1051796 w 1108650"/>
                    <a:gd name="connsiteY18" fmla="*/ 0 h 824381"/>
                    <a:gd name="connsiteX19" fmla="*/ 966516 w 1108650"/>
                    <a:gd name="connsiteY19" fmla="*/ 9476 h 824381"/>
                    <a:gd name="connsiteX20" fmla="*/ 0 w 1108650"/>
                    <a:gd name="connsiteY20" fmla="*/ 0 h 82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8650" h="824381">
                      <a:moveTo>
                        <a:pt x="0" y="0"/>
                      </a:moveTo>
                      <a:lnTo>
                        <a:pt x="9475" y="824381"/>
                      </a:lnTo>
                      <a:lnTo>
                        <a:pt x="767527" y="824381"/>
                      </a:lnTo>
                      <a:lnTo>
                        <a:pt x="758051" y="393239"/>
                      </a:lnTo>
                      <a:lnTo>
                        <a:pt x="767527" y="317434"/>
                      </a:lnTo>
                      <a:lnTo>
                        <a:pt x="786478" y="274794"/>
                      </a:lnTo>
                      <a:lnTo>
                        <a:pt x="795954" y="222678"/>
                      </a:lnTo>
                      <a:lnTo>
                        <a:pt x="829119" y="184775"/>
                      </a:lnTo>
                      <a:lnTo>
                        <a:pt x="848070" y="146873"/>
                      </a:lnTo>
                      <a:lnTo>
                        <a:pt x="876497" y="127921"/>
                      </a:lnTo>
                      <a:lnTo>
                        <a:pt x="900186" y="108970"/>
                      </a:lnTo>
                      <a:lnTo>
                        <a:pt x="923875" y="90019"/>
                      </a:lnTo>
                      <a:lnTo>
                        <a:pt x="961778" y="71067"/>
                      </a:lnTo>
                      <a:lnTo>
                        <a:pt x="985467" y="56854"/>
                      </a:lnTo>
                      <a:lnTo>
                        <a:pt x="1018632" y="42640"/>
                      </a:lnTo>
                      <a:lnTo>
                        <a:pt x="1051796" y="33165"/>
                      </a:lnTo>
                      <a:lnTo>
                        <a:pt x="1099175" y="33165"/>
                      </a:lnTo>
                      <a:lnTo>
                        <a:pt x="1108650" y="0"/>
                      </a:lnTo>
                      <a:lnTo>
                        <a:pt x="1051796" y="0"/>
                      </a:lnTo>
                      <a:lnTo>
                        <a:pt x="966516" y="9476"/>
                      </a:lnTo>
                      <a:lnTo>
                        <a:pt x="0" y="0"/>
                      </a:lnTo>
                      <a:close/>
                    </a:path>
                  </a:pathLst>
                </a:custGeom>
                <a:solidFill>
                  <a:srgbClr val="FF000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Connecteur droit 42">
                  <a:extLst>
                    <a:ext uri="{FF2B5EF4-FFF2-40B4-BE49-F238E27FC236}">
                      <a16:creationId xmlns:a16="http://schemas.microsoft.com/office/drawing/2014/main" id="{0EC18D35-CA21-4A30-AF4C-87A800A5379D}"/>
                    </a:ext>
                  </a:extLst>
                </p:cNvPr>
                <p:cNvCxnSpPr/>
                <p:nvPr/>
              </p:nvCxnSpPr>
              <p:spPr>
                <a:xfrm flipH="1">
                  <a:off x="6377111" y="3034863"/>
                  <a:ext cx="0" cy="864472"/>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e 37">
                <a:extLst>
                  <a:ext uri="{FF2B5EF4-FFF2-40B4-BE49-F238E27FC236}">
                    <a16:creationId xmlns:a16="http://schemas.microsoft.com/office/drawing/2014/main" id="{13A7BD2E-66AC-43F5-B92B-4CDD1A05C5A7}"/>
                  </a:ext>
                </a:extLst>
              </p:cNvPr>
              <p:cNvGrpSpPr/>
              <p:nvPr/>
            </p:nvGrpSpPr>
            <p:grpSpPr>
              <a:xfrm flipH="1">
                <a:off x="7195927" y="3030100"/>
                <a:ext cx="1108650" cy="881749"/>
                <a:chOff x="5945969" y="3034863"/>
                <a:chExt cx="1108650" cy="881749"/>
              </a:xfrm>
            </p:grpSpPr>
            <p:sp>
              <p:nvSpPr>
                <p:cNvPr id="39" name="Forme libre 63">
                  <a:extLst>
                    <a:ext uri="{FF2B5EF4-FFF2-40B4-BE49-F238E27FC236}">
                      <a16:creationId xmlns:a16="http://schemas.microsoft.com/office/drawing/2014/main" id="{FF3A183F-C3FA-4643-8DAC-A93A12A13DA4}"/>
                    </a:ext>
                  </a:extLst>
                </p:cNvPr>
                <p:cNvSpPr/>
                <p:nvPr/>
              </p:nvSpPr>
              <p:spPr>
                <a:xfrm>
                  <a:off x="5945969" y="3041683"/>
                  <a:ext cx="1108650" cy="824381"/>
                </a:xfrm>
                <a:custGeom>
                  <a:avLst/>
                  <a:gdLst>
                    <a:gd name="connsiteX0" fmla="*/ 0 w 1108650"/>
                    <a:gd name="connsiteY0" fmla="*/ 0 h 824381"/>
                    <a:gd name="connsiteX1" fmla="*/ 9475 w 1108650"/>
                    <a:gd name="connsiteY1" fmla="*/ 824381 h 824381"/>
                    <a:gd name="connsiteX2" fmla="*/ 767527 w 1108650"/>
                    <a:gd name="connsiteY2" fmla="*/ 824381 h 824381"/>
                    <a:gd name="connsiteX3" fmla="*/ 758051 w 1108650"/>
                    <a:gd name="connsiteY3" fmla="*/ 393239 h 824381"/>
                    <a:gd name="connsiteX4" fmla="*/ 767527 w 1108650"/>
                    <a:gd name="connsiteY4" fmla="*/ 317434 h 824381"/>
                    <a:gd name="connsiteX5" fmla="*/ 786478 w 1108650"/>
                    <a:gd name="connsiteY5" fmla="*/ 274794 h 824381"/>
                    <a:gd name="connsiteX6" fmla="*/ 795954 w 1108650"/>
                    <a:gd name="connsiteY6" fmla="*/ 222678 h 824381"/>
                    <a:gd name="connsiteX7" fmla="*/ 829119 w 1108650"/>
                    <a:gd name="connsiteY7" fmla="*/ 184775 h 824381"/>
                    <a:gd name="connsiteX8" fmla="*/ 848070 w 1108650"/>
                    <a:gd name="connsiteY8" fmla="*/ 146873 h 824381"/>
                    <a:gd name="connsiteX9" fmla="*/ 876497 w 1108650"/>
                    <a:gd name="connsiteY9" fmla="*/ 127921 h 824381"/>
                    <a:gd name="connsiteX10" fmla="*/ 900186 w 1108650"/>
                    <a:gd name="connsiteY10" fmla="*/ 108970 h 824381"/>
                    <a:gd name="connsiteX11" fmla="*/ 923875 w 1108650"/>
                    <a:gd name="connsiteY11" fmla="*/ 90019 h 824381"/>
                    <a:gd name="connsiteX12" fmla="*/ 961778 w 1108650"/>
                    <a:gd name="connsiteY12" fmla="*/ 71067 h 824381"/>
                    <a:gd name="connsiteX13" fmla="*/ 985467 w 1108650"/>
                    <a:gd name="connsiteY13" fmla="*/ 56854 h 824381"/>
                    <a:gd name="connsiteX14" fmla="*/ 1018632 w 1108650"/>
                    <a:gd name="connsiteY14" fmla="*/ 42640 h 824381"/>
                    <a:gd name="connsiteX15" fmla="*/ 1051796 w 1108650"/>
                    <a:gd name="connsiteY15" fmla="*/ 33165 h 824381"/>
                    <a:gd name="connsiteX16" fmla="*/ 1099175 w 1108650"/>
                    <a:gd name="connsiteY16" fmla="*/ 33165 h 824381"/>
                    <a:gd name="connsiteX17" fmla="*/ 1108650 w 1108650"/>
                    <a:gd name="connsiteY17" fmla="*/ 0 h 824381"/>
                    <a:gd name="connsiteX18" fmla="*/ 1051796 w 1108650"/>
                    <a:gd name="connsiteY18" fmla="*/ 0 h 824381"/>
                    <a:gd name="connsiteX19" fmla="*/ 966516 w 1108650"/>
                    <a:gd name="connsiteY19" fmla="*/ 9476 h 824381"/>
                    <a:gd name="connsiteX20" fmla="*/ 0 w 1108650"/>
                    <a:gd name="connsiteY20" fmla="*/ 0 h 82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8650" h="824381">
                      <a:moveTo>
                        <a:pt x="0" y="0"/>
                      </a:moveTo>
                      <a:lnTo>
                        <a:pt x="9475" y="824381"/>
                      </a:lnTo>
                      <a:lnTo>
                        <a:pt x="767527" y="824381"/>
                      </a:lnTo>
                      <a:lnTo>
                        <a:pt x="758051" y="393239"/>
                      </a:lnTo>
                      <a:lnTo>
                        <a:pt x="767527" y="317434"/>
                      </a:lnTo>
                      <a:lnTo>
                        <a:pt x="786478" y="274794"/>
                      </a:lnTo>
                      <a:lnTo>
                        <a:pt x="795954" y="222678"/>
                      </a:lnTo>
                      <a:lnTo>
                        <a:pt x="829119" y="184775"/>
                      </a:lnTo>
                      <a:lnTo>
                        <a:pt x="848070" y="146873"/>
                      </a:lnTo>
                      <a:lnTo>
                        <a:pt x="876497" y="127921"/>
                      </a:lnTo>
                      <a:lnTo>
                        <a:pt x="900186" y="108970"/>
                      </a:lnTo>
                      <a:lnTo>
                        <a:pt x="923875" y="90019"/>
                      </a:lnTo>
                      <a:lnTo>
                        <a:pt x="961778" y="71067"/>
                      </a:lnTo>
                      <a:lnTo>
                        <a:pt x="985467" y="56854"/>
                      </a:lnTo>
                      <a:lnTo>
                        <a:pt x="1018632" y="42640"/>
                      </a:lnTo>
                      <a:lnTo>
                        <a:pt x="1051796" y="33165"/>
                      </a:lnTo>
                      <a:lnTo>
                        <a:pt x="1099175" y="33165"/>
                      </a:lnTo>
                      <a:lnTo>
                        <a:pt x="1108650" y="0"/>
                      </a:lnTo>
                      <a:lnTo>
                        <a:pt x="1051796" y="0"/>
                      </a:lnTo>
                      <a:lnTo>
                        <a:pt x="966516" y="9476"/>
                      </a:lnTo>
                      <a:lnTo>
                        <a:pt x="0" y="0"/>
                      </a:lnTo>
                      <a:close/>
                    </a:path>
                  </a:pathLst>
                </a:custGeom>
                <a:solidFill>
                  <a:srgbClr val="FF000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39">
                  <a:extLst>
                    <a:ext uri="{FF2B5EF4-FFF2-40B4-BE49-F238E27FC236}">
                      <a16:creationId xmlns:a16="http://schemas.microsoft.com/office/drawing/2014/main" id="{F11E9402-0F06-4885-88D4-38B96263D102}"/>
                    </a:ext>
                  </a:extLst>
                </p:cNvPr>
                <p:cNvCxnSpPr/>
                <p:nvPr/>
              </p:nvCxnSpPr>
              <p:spPr>
                <a:xfrm flipH="1">
                  <a:off x="6718240" y="3412612"/>
                  <a:ext cx="0" cy="50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BB2AD537-E524-43CD-B281-37E5E92EA2F7}"/>
                    </a:ext>
                  </a:extLst>
                </p:cNvPr>
                <p:cNvCxnSpPr/>
                <p:nvPr/>
              </p:nvCxnSpPr>
              <p:spPr>
                <a:xfrm flipH="1">
                  <a:off x="6514513" y="3034863"/>
                  <a:ext cx="0" cy="864472"/>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5" name="Connecteur droit 34">
              <a:extLst>
                <a:ext uri="{FF2B5EF4-FFF2-40B4-BE49-F238E27FC236}">
                  <a16:creationId xmlns:a16="http://schemas.microsoft.com/office/drawing/2014/main" id="{6F06129E-BC00-4556-B693-888F8A26BA31}"/>
                </a:ext>
              </a:extLst>
            </p:cNvPr>
            <p:cNvCxnSpPr/>
            <p:nvPr/>
          </p:nvCxnSpPr>
          <p:spPr>
            <a:xfrm flipH="1">
              <a:off x="7453740" y="3452860"/>
              <a:ext cx="367354" cy="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FC9CCA6C-090E-4E16-BCDB-84F26867CBD3}"/>
                </a:ext>
              </a:extLst>
            </p:cNvPr>
            <p:cNvCxnSpPr/>
            <p:nvPr/>
          </p:nvCxnSpPr>
          <p:spPr>
            <a:xfrm flipH="1">
              <a:off x="6420894" y="3449110"/>
              <a:ext cx="367354" cy="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grpSp>
        <p:nvGrpSpPr>
          <p:cNvPr id="44" name="Groupe 43">
            <a:extLst>
              <a:ext uri="{FF2B5EF4-FFF2-40B4-BE49-F238E27FC236}">
                <a16:creationId xmlns:a16="http://schemas.microsoft.com/office/drawing/2014/main" id="{21EFF507-3610-405B-9B2F-10A914584C23}"/>
              </a:ext>
            </a:extLst>
          </p:cNvPr>
          <p:cNvGrpSpPr/>
          <p:nvPr/>
        </p:nvGrpSpPr>
        <p:grpSpPr>
          <a:xfrm>
            <a:off x="2568741" y="5049449"/>
            <a:ext cx="5890111" cy="1260834"/>
            <a:chOff x="2584239" y="5049449"/>
            <a:chExt cx="5890111" cy="1260834"/>
          </a:xfrm>
        </p:grpSpPr>
        <p:pic>
          <p:nvPicPr>
            <p:cNvPr id="45" name="Image 44">
              <a:extLst>
                <a:ext uri="{FF2B5EF4-FFF2-40B4-BE49-F238E27FC236}">
                  <a16:creationId xmlns:a16="http://schemas.microsoft.com/office/drawing/2014/main" id="{A436CD66-A954-41D9-9676-37D79859E57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84239" y="5049449"/>
              <a:ext cx="2349277" cy="1260834"/>
            </a:xfrm>
            <a:prstGeom prst="rect">
              <a:avLst/>
            </a:prstGeom>
          </p:spPr>
        </p:pic>
        <p:pic>
          <p:nvPicPr>
            <p:cNvPr id="46" name="Image 45">
              <a:extLst>
                <a:ext uri="{FF2B5EF4-FFF2-40B4-BE49-F238E27FC236}">
                  <a16:creationId xmlns:a16="http://schemas.microsoft.com/office/drawing/2014/main" id="{A841BEFC-6462-4C3C-A0C9-B1388903B9B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950424" y="5191408"/>
              <a:ext cx="2523926" cy="1096817"/>
            </a:xfrm>
            <a:prstGeom prst="rect">
              <a:avLst/>
            </a:prstGeom>
          </p:spPr>
        </p:pic>
      </p:grpSp>
      <p:pic>
        <p:nvPicPr>
          <p:cNvPr id="2" name="Image 1">
            <a:hlinkClick r:id="rId10" action="ppaction://hlinksldjump"/>
            <a:extLst>
              <a:ext uri="{FF2B5EF4-FFF2-40B4-BE49-F238E27FC236}">
                <a16:creationId xmlns:a16="http://schemas.microsoft.com/office/drawing/2014/main" id="{42BB48A3-7124-4474-B133-E3030F271557}"/>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4887" y="47258"/>
            <a:ext cx="396000" cy="3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9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par>
                                <p:cTn id="10" presetID="42" presetClass="path" presetSubtype="0" accel="50000" decel="50000" fill="hold" nodeType="withEffect">
                                  <p:stCondLst>
                                    <p:cond delay="0"/>
                                  </p:stCondLst>
                                  <p:childTnLst>
                                    <p:animMotion origin="layout" path="M 0.50938 -0.13681 L -3.54167E-6 3.7037E-7 " pathEditMode="relative" rAng="0" ptsTypes="AA">
                                      <p:cBhvr>
                                        <p:cTn id="11" dur="2000" fill="hold"/>
                                        <p:tgtEl>
                                          <p:spTgt spid="10"/>
                                        </p:tgtEl>
                                        <p:attrNameLst>
                                          <p:attrName>ppt_x</p:attrName>
                                          <p:attrName>ppt_y</p:attrName>
                                        </p:attrNameLst>
                                      </p:cBhvr>
                                      <p:rCtr x="-25469" y="6829"/>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01523 -0.32338 L -3.54167E-6 -7.40741E-7 " pathEditMode="relative" rAng="0" ptsTypes="AA">
                                      <p:cBhvr>
                                        <p:cTn id="15" dur="2000" fill="hold"/>
                                        <p:tgtEl>
                                          <p:spTgt spid="44"/>
                                        </p:tgtEl>
                                        <p:attrNameLst>
                                          <p:attrName>ppt_x</p:attrName>
                                          <p:attrName>ppt_y</p:attrName>
                                        </p:attrNameLst>
                                      </p:cBhvr>
                                      <p:rCtr x="755" y="16157"/>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cused Senses Design Template">
  <a:themeElements>
    <a:clrScheme name="Focused Sense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Focused Sense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fr-FR" sz="2000" b="0" i="0" u="none" strike="noStrike" cap="none" normalizeH="0" baseline="0" smtClean="0">
            <a:ln>
              <a:noFill/>
            </a:ln>
            <a:solidFill>
              <a:schemeClr val="tx1"/>
            </a:solidFill>
            <a:effectLst/>
            <a:latin typeface="Tw Cen MT" panose="020B0602020104020603"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fr-FR" sz="2000" b="0" i="0" u="none" strike="noStrike" cap="none" normalizeH="0" baseline="0" smtClean="0">
            <a:ln>
              <a:noFill/>
            </a:ln>
            <a:solidFill>
              <a:schemeClr val="tx1"/>
            </a:solidFill>
            <a:effectLst/>
            <a:latin typeface="Tw Cen MT" panose="020B0602020104020603" pitchFamily="34" charset="0"/>
          </a:defRPr>
        </a:defPPr>
      </a:lstStyle>
    </a:lnDef>
  </a:objectDefaults>
  <a:extraClrSchemeLst>
    <a:extraClrScheme>
      <a:clrScheme name="Focused Sense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ocused Sense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ocused Sense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ocused Sense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ocused Sense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ocused Sense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ocused Sense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ocused Sense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ocused Sense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ocused Sense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ocused Sense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ocused Sense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9117</TotalTime>
  <Words>1822</Words>
  <Application>Microsoft Office PowerPoint</Application>
  <PresentationFormat>Grand écran</PresentationFormat>
  <Paragraphs>455</Paragraphs>
  <Slides>48</Slides>
  <Notes>1</Notes>
  <HiddenSlides>0</HiddenSlides>
  <MMClips>5</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48</vt:i4>
      </vt:variant>
    </vt:vector>
  </HeadingPairs>
  <TitlesOfParts>
    <vt:vector size="58" baseType="lpstr">
      <vt:lpstr>AR DESTINE</vt:lpstr>
      <vt:lpstr>Arial</vt:lpstr>
      <vt:lpstr>Calibri</vt:lpstr>
      <vt:lpstr>Calibri Light</vt:lpstr>
      <vt:lpstr>Cambria</vt:lpstr>
      <vt:lpstr>Century Gothic</vt:lpstr>
      <vt:lpstr>Times New Roman</vt:lpstr>
      <vt:lpstr>Tw Cen MT</vt:lpstr>
      <vt:lpstr>Thème Office</vt:lpstr>
      <vt:lpstr>Focused Senses Design Template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salem sami</dc:creator>
  <cp:lastModifiedBy>salem sami</cp:lastModifiedBy>
  <cp:revision>54</cp:revision>
  <dcterms:created xsi:type="dcterms:W3CDTF">2020-10-08T09:30:14Z</dcterms:created>
  <dcterms:modified xsi:type="dcterms:W3CDTF">2020-11-28T10:37:55Z</dcterms:modified>
</cp:coreProperties>
</file>