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7"/>
  </p:notesMasterIdLst>
  <p:sldIdLst>
    <p:sldId id="380" r:id="rId3"/>
    <p:sldId id="257" r:id="rId4"/>
    <p:sldId id="351" r:id="rId5"/>
    <p:sldId id="398" r:id="rId6"/>
    <p:sldId id="399" r:id="rId7"/>
    <p:sldId id="400" r:id="rId8"/>
    <p:sldId id="401" r:id="rId9"/>
    <p:sldId id="402" r:id="rId10"/>
    <p:sldId id="406" r:id="rId11"/>
    <p:sldId id="407" r:id="rId12"/>
    <p:sldId id="403" r:id="rId13"/>
    <p:sldId id="408" r:id="rId14"/>
    <p:sldId id="405" r:id="rId15"/>
    <p:sldId id="418" r:id="rId16"/>
    <p:sldId id="409" r:id="rId17"/>
    <p:sldId id="410" r:id="rId18"/>
    <p:sldId id="411" r:id="rId19"/>
    <p:sldId id="412" r:id="rId20"/>
    <p:sldId id="417" r:id="rId21"/>
    <p:sldId id="413" r:id="rId22"/>
    <p:sldId id="415" r:id="rId23"/>
    <p:sldId id="414" r:id="rId24"/>
    <p:sldId id="416" r:id="rId25"/>
    <p:sldId id="325" r:id="rId2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1" d="100"/>
          <a:sy n="71" d="100"/>
        </p:scale>
        <p:origin x="618"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5BC165-A1BF-4750-9BDE-A00D7BA8DB21}" type="datetimeFigureOut">
              <a:rPr lang="fr-FR" smtClean="0"/>
              <a:t>02/12/2020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58821D-1BAF-40D5-B6E3-93707F954716}" type="slidenum">
              <a:rPr lang="fr-FR" smtClean="0"/>
              <a:t>‹N°›</a:t>
            </a:fld>
            <a:endParaRPr lang="fr-FR"/>
          </a:p>
        </p:txBody>
      </p:sp>
    </p:spTree>
    <p:extLst>
      <p:ext uri="{BB962C8B-B14F-4D97-AF65-F5344CB8AC3E}">
        <p14:creationId xmlns:p14="http://schemas.microsoft.com/office/powerpoint/2010/main" val="2095380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BC7E30-7332-41D1-8036-09131CB05472}" type="slidenum">
              <a:rPr kumimoji="0" lang="en-US" altLang="fr-FR" sz="1200"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altLang="fr-FR"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fr-FR" altLang="fr-FR"/>
          </a:p>
        </p:txBody>
      </p:sp>
    </p:spTree>
    <p:extLst>
      <p:ext uri="{BB962C8B-B14F-4D97-AF65-F5344CB8AC3E}">
        <p14:creationId xmlns:p14="http://schemas.microsoft.com/office/powerpoint/2010/main" val="4006553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914400" y="2130426"/>
            <a:ext cx="10363200" cy="1470025"/>
          </a:xfrm>
        </p:spPr>
        <p:txBody>
          <a:bodyPr/>
          <a:lstStyle>
            <a:lvl1pPr>
              <a:defRPr/>
            </a:lvl1pPr>
          </a:lstStyle>
          <a:p>
            <a:pPr lvl="0"/>
            <a:r>
              <a:rPr lang="en-US" altLang="fr-FR" noProof="0"/>
              <a:t>Click to edit Master title style</a:t>
            </a:r>
          </a:p>
        </p:txBody>
      </p:sp>
      <p:sp>
        <p:nvSpPr>
          <p:cNvPr id="40963" name="Rectangle 3"/>
          <p:cNvSpPr>
            <a:spLocks noGrp="1" noChangeArrowheads="1"/>
          </p:cNvSpPr>
          <p:nvPr>
            <p:ph type="subTitle" idx="1"/>
          </p:nvPr>
        </p:nvSpPr>
        <p:spPr>
          <a:xfrm>
            <a:off x="1828800" y="3657600"/>
            <a:ext cx="9448800" cy="609600"/>
          </a:xfrm>
        </p:spPr>
        <p:txBody>
          <a:bodyPr/>
          <a:lstStyle>
            <a:lvl1pPr marL="0" indent="0" algn="r">
              <a:buFontTx/>
              <a:buNone/>
              <a:defRPr sz="2800"/>
            </a:lvl1pPr>
          </a:lstStyle>
          <a:p>
            <a:pPr lvl="0"/>
            <a:r>
              <a:rPr lang="en-US" altLang="fr-FR" noProof="0"/>
              <a:t>Click to edit Master subtitle style</a:t>
            </a:r>
          </a:p>
        </p:txBody>
      </p:sp>
      <p:sp>
        <p:nvSpPr>
          <p:cNvPr id="40964" name="Rectangle 4"/>
          <p:cNvSpPr>
            <a:spLocks noGrp="1" noChangeArrowheads="1"/>
          </p:cNvSpPr>
          <p:nvPr>
            <p:ph type="dt" sz="half" idx="2"/>
          </p:nvPr>
        </p:nvSpPr>
        <p:spPr/>
        <p:txBody>
          <a:bodyPr/>
          <a:lstStyle>
            <a:lvl1pPr>
              <a:defRPr/>
            </a:lvl1pPr>
          </a:lstStyle>
          <a:p>
            <a:endParaRPr lang="en-US" altLang="fr-FR">
              <a:solidFill>
                <a:srgbClr val="FFFFFF"/>
              </a:solidFill>
            </a:endParaRPr>
          </a:p>
        </p:txBody>
      </p:sp>
      <p:sp>
        <p:nvSpPr>
          <p:cNvPr id="40965" name="Rectangle 5"/>
          <p:cNvSpPr>
            <a:spLocks noGrp="1" noChangeArrowheads="1"/>
          </p:cNvSpPr>
          <p:nvPr>
            <p:ph type="ftr" sz="quarter" idx="3"/>
          </p:nvPr>
        </p:nvSpPr>
        <p:spPr/>
        <p:txBody>
          <a:bodyPr/>
          <a:lstStyle>
            <a:lvl1pPr>
              <a:defRPr/>
            </a:lvl1pPr>
          </a:lstStyle>
          <a:p>
            <a:endParaRPr lang="en-US" altLang="fr-FR">
              <a:solidFill>
                <a:srgbClr val="FFFFFF"/>
              </a:solidFill>
            </a:endParaRPr>
          </a:p>
        </p:txBody>
      </p:sp>
      <p:sp>
        <p:nvSpPr>
          <p:cNvPr id="40966" name="Rectangle 6"/>
          <p:cNvSpPr>
            <a:spLocks noGrp="1" noChangeArrowheads="1"/>
          </p:cNvSpPr>
          <p:nvPr>
            <p:ph type="sldNum" sz="quarter" idx="4"/>
          </p:nvPr>
        </p:nvSpPr>
        <p:spPr/>
        <p:txBody>
          <a:bodyPr/>
          <a:lstStyle>
            <a:lvl1pPr>
              <a:defRPr/>
            </a:lvl1pPr>
          </a:lstStyle>
          <a:p>
            <a:fld id="{73EF301B-D261-485F-BA2C-DCD572D7E647}" type="slidenum">
              <a:rPr lang="en-US" altLang="fr-FR">
                <a:solidFill>
                  <a:srgbClr val="FFFFFF"/>
                </a:solidFill>
              </a:rPr>
              <a:pPr/>
              <a:t>‹N°›</a:t>
            </a:fld>
            <a:endParaRPr lang="en-US" altLang="fr-FR">
              <a:solidFill>
                <a:srgbClr val="FFFFFF"/>
              </a:solidFill>
            </a:endParaRPr>
          </a:p>
        </p:txBody>
      </p:sp>
    </p:spTree>
    <p:extLst>
      <p:ext uri="{BB962C8B-B14F-4D97-AF65-F5344CB8AC3E}">
        <p14:creationId xmlns:p14="http://schemas.microsoft.com/office/powerpoint/2010/main" val="1678887691"/>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endParaRPr lang="en-US" altLang="fr-FR">
              <a:solidFill>
                <a:srgbClr val="FFFFFF"/>
              </a:solidFill>
            </a:endParaRPr>
          </a:p>
        </p:txBody>
      </p:sp>
      <p:sp>
        <p:nvSpPr>
          <p:cNvPr id="5" name="Espace réservé du pied de page 4"/>
          <p:cNvSpPr>
            <a:spLocks noGrp="1"/>
          </p:cNvSpPr>
          <p:nvPr>
            <p:ph type="ftr" sz="quarter" idx="11"/>
          </p:nvPr>
        </p:nvSpPr>
        <p:spPr/>
        <p:txBody>
          <a:bodyPr/>
          <a:lstStyle>
            <a:lvl1pPr>
              <a:defRPr/>
            </a:lvl1pPr>
          </a:lstStyle>
          <a:p>
            <a:endParaRPr lang="en-US" altLang="fr-FR">
              <a:solidFill>
                <a:srgbClr val="FFFFFF"/>
              </a:solidFill>
            </a:endParaRPr>
          </a:p>
        </p:txBody>
      </p:sp>
      <p:sp>
        <p:nvSpPr>
          <p:cNvPr id="6" name="Espace réservé du numéro de diapositive 5"/>
          <p:cNvSpPr>
            <a:spLocks noGrp="1"/>
          </p:cNvSpPr>
          <p:nvPr>
            <p:ph type="sldNum" sz="quarter" idx="12"/>
          </p:nvPr>
        </p:nvSpPr>
        <p:spPr/>
        <p:txBody>
          <a:bodyPr/>
          <a:lstStyle>
            <a:lvl1pPr>
              <a:defRPr/>
            </a:lvl1pPr>
          </a:lstStyle>
          <a:p>
            <a:fld id="{1670EC35-B9D8-4E46-92F6-08D8AD4779F0}" type="slidenum">
              <a:rPr lang="en-US" altLang="fr-FR">
                <a:solidFill>
                  <a:srgbClr val="FFFFFF"/>
                </a:solidFill>
              </a:rPr>
              <a:pPr/>
              <a:t>‹N°›</a:t>
            </a:fld>
            <a:endParaRPr lang="en-US" altLang="fr-FR">
              <a:solidFill>
                <a:srgbClr val="FFFFFF"/>
              </a:solidFill>
            </a:endParaRPr>
          </a:p>
        </p:txBody>
      </p:sp>
    </p:spTree>
    <p:extLst>
      <p:ext uri="{BB962C8B-B14F-4D97-AF65-F5344CB8AC3E}">
        <p14:creationId xmlns:p14="http://schemas.microsoft.com/office/powerpoint/2010/main" val="1902309332"/>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1"/>
            <a:ext cx="2743200" cy="6126163"/>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0" y="1"/>
            <a:ext cx="8026400" cy="6126163"/>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endParaRPr lang="en-US" altLang="fr-FR">
              <a:solidFill>
                <a:srgbClr val="FFFFFF"/>
              </a:solidFill>
            </a:endParaRPr>
          </a:p>
        </p:txBody>
      </p:sp>
      <p:sp>
        <p:nvSpPr>
          <p:cNvPr id="5" name="Espace réservé du pied de page 4"/>
          <p:cNvSpPr>
            <a:spLocks noGrp="1"/>
          </p:cNvSpPr>
          <p:nvPr>
            <p:ph type="ftr" sz="quarter" idx="11"/>
          </p:nvPr>
        </p:nvSpPr>
        <p:spPr/>
        <p:txBody>
          <a:bodyPr/>
          <a:lstStyle>
            <a:lvl1pPr>
              <a:defRPr/>
            </a:lvl1pPr>
          </a:lstStyle>
          <a:p>
            <a:endParaRPr lang="en-US" altLang="fr-FR">
              <a:solidFill>
                <a:srgbClr val="FFFFFF"/>
              </a:solidFill>
            </a:endParaRPr>
          </a:p>
        </p:txBody>
      </p:sp>
      <p:sp>
        <p:nvSpPr>
          <p:cNvPr id="6" name="Espace réservé du numéro de diapositive 5"/>
          <p:cNvSpPr>
            <a:spLocks noGrp="1"/>
          </p:cNvSpPr>
          <p:nvPr>
            <p:ph type="sldNum" sz="quarter" idx="12"/>
          </p:nvPr>
        </p:nvSpPr>
        <p:spPr/>
        <p:txBody>
          <a:bodyPr/>
          <a:lstStyle>
            <a:lvl1pPr>
              <a:defRPr/>
            </a:lvl1pPr>
          </a:lstStyle>
          <a:p>
            <a:fld id="{5C4DC764-5D0F-40DB-BE5B-D85924D486C1}" type="slidenum">
              <a:rPr lang="en-US" altLang="fr-FR">
                <a:solidFill>
                  <a:srgbClr val="FFFFFF"/>
                </a:solidFill>
              </a:rPr>
              <a:pPr/>
              <a:t>‹N°›</a:t>
            </a:fld>
            <a:endParaRPr lang="en-US" altLang="fr-FR">
              <a:solidFill>
                <a:srgbClr val="FFFFFF"/>
              </a:solidFill>
            </a:endParaRPr>
          </a:p>
        </p:txBody>
      </p:sp>
    </p:spTree>
    <p:extLst>
      <p:ext uri="{BB962C8B-B14F-4D97-AF65-F5344CB8AC3E}">
        <p14:creationId xmlns:p14="http://schemas.microsoft.com/office/powerpoint/2010/main" val="2339138927"/>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re et texte sur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0"/>
            <a:ext cx="10972800" cy="1066800"/>
          </a:xfrm>
        </p:spPr>
        <p:txBody>
          <a:bodyPr/>
          <a:lstStyle/>
          <a:p>
            <a:r>
              <a:rPr lang="fr-FR"/>
              <a:t>Modifiez le style du titre</a:t>
            </a:r>
          </a:p>
        </p:txBody>
      </p:sp>
      <p:sp>
        <p:nvSpPr>
          <p:cNvPr id="3" name="Espace réservé du texte 2"/>
          <p:cNvSpPr>
            <a:spLocks noGrp="1"/>
          </p:cNvSpPr>
          <p:nvPr>
            <p:ph type="body" sz="half" idx="1"/>
          </p:nvPr>
        </p:nvSpPr>
        <p:spPr>
          <a:xfrm>
            <a:off x="609600" y="1447800"/>
            <a:ext cx="8839200" cy="22621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09600" y="3862389"/>
            <a:ext cx="8839200" cy="226377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609600" y="6245225"/>
            <a:ext cx="2844800" cy="476250"/>
          </a:xfrm>
        </p:spPr>
        <p:txBody>
          <a:bodyPr/>
          <a:lstStyle>
            <a:lvl1pPr>
              <a:defRPr/>
            </a:lvl1pPr>
          </a:lstStyle>
          <a:p>
            <a:endParaRPr lang="en-US" altLang="fr-FR">
              <a:solidFill>
                <a:srgbClr val="FFFFFF"/>
              </a:solidFill>
            </a:endParaRPr>
          </a:p>
        </p:txBody>
      </p:sp>
      <p:sp>
        <p:nvSpPr>
          <p:cNvPr id="6" name="Espace réservé du pied de page 5"/>
          <p:cNvSpPr>
            <a:spLocks noGrp="1"/>
          </p:cNvSpPr>
          <p:nvPr>
            <p:ph type="ftr" sz="quarter" idx="11"/>
          </p:nvPr>
        </p:nvSpPr>
        <p:spPr>
          <a:xfrm>
            <a:off x="4165600" y="6245225"/>
            <a:ext cx="3860800" cy="476250"/>
          </a:xfrm>
        </p:spPr>
        <p:txBody>
          <a:bodyPr/>
          <a:lstStyle>
            <a:lvl1pPr>
              <a:defRPr/>
            </a:lvl1pPr>
          </a:lstStyle>
          <a:p>
            <a:endParaRPr lang="en-US" altLang="fr-FR">
              <a:solidFill>
                <a:srgbClr val="FFFFFF"/>
              </a:solidFill>
            </a:endParaRPr>
          </a:p>
        </p:txBody>
      </p:sp>
      <p:sp>
        <p:nvSpPr>
          <p:cNvPr id="7" name="Espace réservé du numéro de diapositive 6"/>
          <p:cNvSpPr>
            <a:spLocks noGrp="1"/>
          </p:cNvSpPr>
          <p:nvPr>
            <p:ph type="sldNum" sz="quarter" idx="12"/>
          </p:nvPr>
        </p:nvSpPr>
        <p:spPr>
          <a:xfrm>
            <a:off x="8737600" y="6245225"/>
            <a:ext cx="2844800" cy="476250"/>
          </a:xfrm>
        </p:spPr>
        <p:txBody>
          <a:bodyPr/>
          <a:lstStyle>
            <a:lvl1pPr>
              <a:defRPr/>
            </a:lvl1pPr>
          </a:lstStyle>
          <a:p>
            <a:fld id="{99006050-5436-4027-8890-DB862335AD34}" type="slidenum">
              <a:rPr lang="en-US" altLang="fr-FR">
                <a:solidFill>
                  <a:srgbClr val="FFFFFF"/>
                </a:solidFill>
              </a:rPr>
              <a:pPr/>
              <a:t>‹N°›</a:t>
            </a:fld>
            <a:endParaRPr lang="en-US" altLang="fr-FR">
              <a:solidFill>
                <a:srgbClr val="FFFFFF"/>
              </a:solidFill>
            </a:endParaRPr>
          </a:p>
        </p:txBody>
      </p:sp>
    </p:spTree>
    <p:extLst>
      <p:ext uri="{BB962C8B-B14F-4D97-AF65-F5344CB8AC3E}">
        <p14:creationId xmlns:p14="http://schemas.microsoft.com/office/powerpoint/2010/main" val="2088211914"/>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5C6A08-3AC0-4E16-95C3-E2466E54ABF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0774A13-E930-4598-96D6-89B284B1B3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D0D6CBF-D48C-4FF1-B873-0A071D420844}"/>
              </a:ext>
            </a:extLst>
          </p:cNvPr>
          <p:cNvSpPr>
            <a:spLocks noGrp="1"/>
          </p:cNvSpPr>
          <p:nvPr>
            <p:ph type="dt" sz="half" idx="10"/>
          </p:nvPr>
        </p:nvSpPr>
        <p:spPr/>
        <p:txBody>
          <a:bodyPr/>
          <a:lstStyle/>
          <a:p>
            <a:fld id="{05BA3B21-5EF2-4029-96BB-C5CA0D73F6FD}" type="datetimeFigureOut">
              <a:rPr lang="fr-FR" smtClean="0"/>
              <a:t>02/12/2020</a:t>
            </a:fld>
            <a:endParaRPr lang="fr-FR"/>
          </a:p>
        </p:txBody>
      </p:sp>
      <p:sp>
        <p:nvSpPr>
          <p:cNvPr id="5" name="Espace réservé du pied de page 4">
            <a:extLst>
              <a:ext uri="{FF2B5EF4-FFF2-40B4-BE49-F238E27FC236}">
                <a16:creationId xmlns:a16="http://schemas.microsoft.com/office/drawing/2014/main" id="{A63271C7-FD29-44FF-A92D-7A6ED224953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4C70C85-091E-4ABF-97D2-98C80B4B7A46}"/>
              </a:ext>
            </a:extLst>
          </p:cNvPr>
          <p:cNvSpPr>
            <a:spLocks noGrp="1"/>
          </p:cNvSpPr>
          <p:nvPr>
            <p:ph type="sldNum" sz="quarter" idx="12"/>
          </p:nvPr>
        </p:nvSpPr>
        <p:spPr/>
        <p:txBody>
          <a:bodyPr/>
          <a:lstStyle/>
          <a:p>
            <a:fld id="{51E83C72-02CB-48E3-AD75-95422B4EFB5E}" type="slidenum">
              <a:rPr lang="fr-FR" smtClean="0"/>
              <a:t>‹N°›</a:t>
            </a:fld>
            <a:endParaRPr lang="fr-FR"/>
          </a:p>
        </p:txBody>
      </p:sp>
    </p:spTree>
    <p:extLst>
      <p:ext uri="{BB962C8B-B14F-4D97-AF65-F5344CB8AC3E}">
        <p14:creationId xmlns:p14="http://schemas.microsoft.com/office/powerpoint/2010/main" val="1469458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00E1E0-35F2-4312-A13B-B8A9F0A9727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FB5FFFB-4191-4309-AB70-F772B00029D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80A6784-5DB9-4669-99BD-0F4FC0DF6254}"/>
              </a:ext>
            </a:extLst>
          </p:cNvPr>
          <p:cNvSpPr>
            <a:spLocks noGrp="1"/>
          </p:cNvSpPr>
          <p:nvPr>
            <p:ph type="dt" sz="half" idx="10"/>
          </p:nvPr>
        </p:nvSpPr>
        <p:spPr/>
        <p:txBody>
          <a:bodyPr/>
          <a:lstStyle/>
          <a:p>
            <a:fld id="{05BA3B21-5EF2-4029-96BB-C5CA0D73F6FD}" type="datetimeFigureOut">
              <a:rPr lang="fr-FR" smtClean="0"/>
              <a:t>02/12/2020</a:t>
            </a:fld>
            <a:endParaRPr lang="fr-FR"/>
          </a:p>
        </p:txBody>
      </p:sp>
      <p:sp>
        <p:nvSpPr>
          <p:cNvPr id="5" name="Espace réservé du pied de page 4">
            <a:extLst>
              <a:ext uri="{FF2B5EF4-FFF2-40B4-BE49-F238E27FC236}">
                <a16:creationId xmlns:a16="http://schemas.microsoft.com/office/drawing/2014/main" id="{B1392744-2F4E-425E-B0E4-B08EF178BE9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77635B9-2795-4823-8B49-91F81381B18B}"/>
              </a:ext>
            </a:extLst>
          </p:cNvPr>
          <p:cNvSpPr>
            <a:spLocks noGrp="1"/>
          </p:cNvSpPr>
          <p:nvPr>
            <p:ph type="sldNum" sz="quarter" idx="12"/>
          </p:nvPr>
        </p:nvSpPr>
        <p:spPr/>
        <p:txBody>
          <a:bodyPr/>
          <a:lstStyle/>
          <a:p>
            <a:fld id="{51E83C72-02CB-48E3-AD75-95422B4EFB5E}" type="slidenum">
              <a:rPr lang="fr-FR" smtClean="0"/>
              <a:t>‹N°›</a:t>
            </a:fld>
            <a:endParaRPr lang="fr-FR"/>
          </a:p>
        </p:txBody>
      </p:sp>
    </p:spTree>
    <p:extLst>
      <p:ext uri="{BB962C8B-B14F-4D97-AF65-F5344CB8AC3E}">
        <p14:creationId xmlns:p14="http://schemas.microsoft.com/office/powerpoint/2010/main" val="703118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8B3042-D41D-4636-A601-4524B2CBC7A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48B9B4F-2FE0-4F31-AE8A-CA1B9D273C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3F63A7F-446A-467A-99BE-7E69D4914612}"/>
              </a:ext>
            </a:extLst>
          </p:cNvPr>
          <p:cNvSpPr>
            <a:spLocks noGrp="1"/>
          </p:cNvSpPr>
          <p:nvPr>
            <p:ph type="dt" sz="half" idx="10"/>
          </p:nvPr>
        </p:nvSpPr>
        <p:spPr/>
        <p:txBody>
          <a:bodyPr/>
          <a:lstStyle/>
          <a:p>
            <a:fld id="{05BA3B21-5EF2-4029-96BB-C5CA0D73F6FD}" type="datetimeFigureOut">
              <a:rPr lang="fr-FR" smtClean="0"/>
              <a:t>02/12/2020</a:t>
            </a:fld>
            <a:endParaRPr lang="fr-FR"/>
          </a:p>
        </p:txBody>
      </p:sp>
      <p:sp>
        <p:nvSpPr>
          <p:cNvPr id="5" name="Espace réservé du pied de page 4">
            <a:extLst>
              <a:ext uri="{FF2B5EF4-FFF2-40B4-BE49-F238E27FC236}">
                <a16:creationId xmlns:a16="http://schemas.microsoft.com/office/drawing/2014/main" id="{64D18186-7494-44D8-8F48-23CE1C049F4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EB7B44B-5D0B-48BB-A305-82889EEDC711}"/>
              </a:ext>
            </a:extLst>
          </p:cNvPr>
          <p:cNvSpPr>
            <a:spLocks noGrp="1"/>
          </p:cNvSpPr>
          <p:nvPr>
            <p:ph type="sldNum" sz="quarter" idx="12"/>
          </p:nvPr>
        </p:nvSpPr>
        <p:spPr/>
        <p:txBody>
          <a:bodyPr/>
          <a:lstStyle/>
          <a:p>
            <a:fld id="{51E83C72-02CB-48E3-AD75-95422B4EFB5E}" type="slidenum">
              <a:rPr lang="fr-FR" smtClean="0"/>
              <a:t>‹N°›</a:t>
            </a:fld>
            <a:endParaRPr lang="fr-FR"/>
          </a:p>
        </p:txBody>
      </p:sp>
    </p:spTree>
    <p:extLst>
      <p:ext uri="{BB962C8B-B14F-4D97-AF65-F5344CB8AC3E}">
        <p14:creationId xmlns:p14="http://schemas.microsoft.com/office/powerpoint/2010/main" val="120165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794248-F846-4755-80A6-6BC306798B9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75DE73B-AE3B-45DF-8648-7BE17B1453F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5215111-ADC3-4B98-9719-451E3A8466CC}"/>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2C13E1B-AF63-4E91-8864-52EFA77BB6B5}"/>
              </a:ext>
            </a:extLst>
          </p:cNvPr>
          <p:cNvSpPr>
            <a:spLocks noGrp="1"/>
          </p:cNvSpPr>
          <p:nvPr>
            <p:ph type="dt" sz="half" idx="10"/>
          </p:nvPr>
        </p:nvSpPr>
        <p:spPr/>
        <p:txBody>
          <a:bodyPr/>
          <a:lstStyle/>
          <a:p>
            <a:fld id="{05BA3B21-5EF2-4029-96BB-C5CA0D73F6FD}" type="datetimeFigureOut">
              <a:rPr lang="fr-FR" smtClean="0"/>
              <a:t>02/12/2020</a:t>
            </a:fld>
            <a:endParaRPr lang="fr-FR"/>
          </a:p>
        </p:txBody>
      </p:sp>
      <p:sp>
        <p:nvSpPr>
          <p:cNvPr id="6" name="Espace réservé du pied de page 5">
            <a:extLst>
              <a:ext uri="{FF2B5EF4-FFF2-40B4-BE49-F238E27FC236}">
                <a16:creationId xmlns:a16="http://schemas.microsoft.com/office/drawing/2014/main" id="{D0F28AD5-C170-49B3-875E-20D170797A7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2CC2108-C9B2-441F-8B90-E759BDAD5960}"/>
              </a:ext>
            </a:extLst>
          </p:cNvPr>
          <p:cNvSpPr>
            <a:spLocks noGrp="1"/>
          </p:cNvSpPr>
          <p:nvPr>
            <p:ph type="sldNum" sz="quarter" idx="12"/>
          </p:nvPr>
        </p:nvSpPr>
        <p:spPr/>
        <p:txBody>
          <a:bodyPr/>
          <a:lstStyle/>
          <a:p>
            <a:fld id="{51E83C72-02CB-48E3-AD75-95422B4EFB5E}" type="slidenum">
              <a:rPr lang="fr-FR" smtClean="0"/>
              <a:t>‹N°›</a:t>
            </a:fld>
            <a:endParaRPr lang="fr-FR"/>
          </a:p>
        </p:txBody>
      </p:sp>
    </p:spTree>
    <p:extLst>
      <p:ext uri="{BB962C8B-B14F-4D97-AF65-F5344CB8AC3E}">
        <p14:creationId xmlns:p14="http://schemas.microsoft.com/office/powerpoint/2010/main" val="1267962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6ED058-1D01-4E67-94B4-CEE34C6D843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1AD9B39-2926-49CF-9710-5C9983CC53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BEC3A41-8F08-4265-935A-046472609A6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63A0579-BAC3-473A-B9D9-0702766869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6E79270-DC55-4CFA-A9B6-018A2B3199E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10241A54-3AE9-4C7E-BDF3-7B7C5C520266}"/>
              </a:ext>
            </a:extLst>
          </p:cNvPr>
          <p:cNvSpPr>
            <a:spLocks noGrp="1"/>
          </p:cNvSpPr>
          <p:nvPr>
            <p:ph type="dt" sz="half" idx="10"/>
          </p:nvPr>
        </p:nvSpPr>
        <p:spPr/>
        <p:txBody>
          <a:bodyPr/>
          <a:lstStyle/>
          <a:p>
            <a:fld id="{05BA3B21-5EF2-4029-96BB-C5CA0D73F6FD}" type="datetimeFigureOut">
              <a:rPr lang="fr-FR" smtClean="0"/>
              <a:t>02/12/2020</a:t>
            </a:fld>
            <a:endParaRPr lang="fr-FR"/>
          </a:p>
        </p:txBody>
      </p:sp>
      <p:sp>
        <p:nvSpPr>
          <p:cNvPr id="8" name="Espace réservé du pied de page 7">
            <a:extLst>
              <a:ext uri="{FF2B5EF4-FFF2-40B4-BE49-F238E27FC236}">
                <a16:creationId xmlns:a16="http://schemas.microsoft.com/office/drawing/2014/main" id="{34709707-D9F7-450C-BBF3-478B4D7C305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6F7EDF0-56AC-4050-9CA7-66D06A2EBFA4}"/>
              </a:ext>
            </a:extLst>
          </p:cNvPr>
          <p:cNvSpPr>
            <a:spLocks noGrp="1"/>
          </p:cNvSpPr>
          <p:nvPr>
            <p:ph type="sldNum" sz="quarter" idx="12"/>
          </p:nvPr>
        </p:nvSpPr>
        <p:spPr/>
        <p:txBody>
          <a:bodyPr/>
          <a:lstStyle/>
          <a:p>
            <a:fld id="{51E83C72-02CB-48E3-AD75-95422B4EFB5E}" type="slidenum">
              <a:rPr lang="fr-FR" smtClean="0"/>
              <a:t>‹N°›</a:t>
            </a:fld>
            <a:endParaRPr lang="fr-FR"/>
          </a:p>
        </p:txBody>
      </p:sp>
    </p:spTree>
    <p:extLst>
      <p:ext uri="{BB962C8B-B14F-4D97-AF65-F5344CB8AC3E}">
        <p14:creationId xmlns:p14="http://schemas.microsoft.com/office/powerpoint/2010/main" val="4040960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029EE3-2BF5-4E4F-8085-2EDDCC3490E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6A8F558C-6729-4C51-844F-9BF632D88D49}"/>
              </a:ext>
            </a:extLst>
          </p:cNvPr>
          <p:cNvSpPr>
            <a:spLocks noGrp="1"/>
          </p:cNvSpPr>
          <p:nvPr>
            <p:ph type="dt" sz="half" idx="10"/>
          </p:nvPr>
        </p:nvSpPr>
        <p:spPr/>
        <p:txBody>
          <a:bodyPr/>
          <a:lstStyle/>
          <a:p>
            <a:fld id="{05BA3B21-5EF2-4029-96BB-C5CA0D73F6FD}" type="datetimeFigureOut">
              <a:rPr lang="fr-FR" smtClean="0"/>
              <a:t>02/12/2020</a:t>
            </a:fld>
            <a:endParaRPr lang="fr-FR"/>
          </a:p>
        </p:txBody>
      </p:sp>
      <p:sp>
        <p:nvSpPr>
          <p:cNvPr id="4" name="Espace réservé du pied de page 3">
            <a:extLst>
              <a:ext uri="{FF2B5EF4-FFF2-40B4-BE49-F238E27FC236}">
                <a16:creationId xmlns:a16="http://schemas.microsoft.com/office/drawing/2014/main" id="{C596D1F4-10FA-4503-ACE8-A617E0EB62F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762F834-B04A-44E8-8464-B8E123B09043}"/>
              </a:ext>
            </a:extLst>
          </p:cNvPr>
          <p:cNvSpPr>
            <a:spLocks noGrp="1"/>
          </p:cNvSpPr>
          <p:nvPr>
            <p:ph type="sldNum" sz="quarter" idx="12"/>
          </p:nvPr>
        </p:nvSpPr>
        <p:spPr/>
        <p:txBody>
          <a:bodyPr/>
          <a:lstStyle/>
          <a:p>
            <a:fld id="{51E83C72-02CB-48E3-AD75-95422B4EFB5E}" type="slidenum">
              <a:rPr lang="fr-FR" smtClean="0"/>
              <a:t>‹N°›</a:t>
            </a:fld>
            <a:endParaRPr lang="fr-FR"/>
          </a:p>
        </p:txBody>
      </p:sp>
    </p:spTree>
    <p:extLst>
      <p:ext uri="{BB962C8B-B14F-4D97-AF65-F5344CB8AC3E}">
        <p14:creationId xmlns:p14="http://schemas.microsoft.com/office/powerpoint/2010/main" val="23978808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1B2311A-2864-4539-8E6E-D5C35E54C8C5}"/>
              </a:ext>
            </a:extLst>
          </p:cNvPr>
          <p:cNvSpPr>
            <a:spLocks noGrp="1"/>
          </p:cNvSpPr>
          <p:nvPr>
            <p:ph type="dt" sz="half" idx="10"/>
          </p:nvPr>
        </p:nvSpPr>
        <p:spPr/>
        <p:txBody>
          <a:bodyPr/>
          <a:lstStyle/>
          <a:p>
            <a:fld id="{05BA3B21-5EF2-4029-96BB-C5CA0D73F6FD}" type="datetimeFigureOut">
              <a:rPr lang="fr-FR" smtClean="0"/>
              <a:t>02/12/2020</a:t>
            </a:fld>
            <a:endParaRPr lang="fr-FR"/>
          </a:p>
        </p:txBody>
      </p:sp>
      <p:sp>
        <p:nvSpPr>
          <p:cNvPr id="3" name="Espace réservé du pied de page 2">
            <a:extLst>
              <a:ext uri="{FF2B5EF4-FFF2-40B4-BE49-F238E27FC236}">
                <a16:creationId xmlns:a16="http://schemas.microsoft.com/office/drawing/2014/main" id="{9718F8B0-5145-493C-A10D-DE645318F23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31EF52F-4DEF-4500-9163-2B48AEC2072A}"/>
              </a:ext>
            </a:extLst>
          </p:cNvPr>
          <p:cNvSpPr>
            <a:spLocks noGrp="1"/>
          </p:cNvSpPr>
          <p:nvPr>
            <p:ph type="sldNum" sz="quarter" idx="12"/>
          </p:nvPr>
        </p:nvSpPr>
        <p:spPr/>
        <p:txBody>
          <a:bodyPr/>
          <a:lstStyle/>
          <a:p>
            <a:fld id="{51E83C72-02CB-48E3-AD75-95422B4EFB5E}" type="slidenum">
              <a:rPr lang="fr-FR" smtClean="0"/>
              <a:t>‹N°›</a:t>
            </a:fld>
            <a:endParaRPr lang="fr-FR"/>
          </a:p>
        </p:txBody>
      </p:sp>
    </p:spTree>
    <p:extLst>
      <p:ext uri="{BB962C8B-B14F-4D97-AF65-F5344CB8AC3E}">
        <p14:creationId xmlns:p14="http://schemas.microsoft.com/office/powerpoint/2010/main" val="2782199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endParaRPr lang="en-US" altLang="fr-FR">
              <a:solidFill>
                <a:srgbClr val="FFFFFF"/>
              </a:solidFill>
            </a:endParaRPr>
          </a:p>
        </p:txBody>
      </p:sp>
      <p:sp>
        <p:nvSpPr>
          <p:cNvPr id="5" name="Espace réservé du pied de page 4"/>
          <p:cNvSpPr>
            <a:spLocks noGrp="1"/>
          </p:cNvSpPr>
          <p:nvPr>
            <p:ph type="ftr" sz="quarter" idx="11"/>
          </p:nvPr>
        </p:nvSpPr>
        <p:spPr/>
        <p:txBody>
          <a:bodyPr/>
          <a:lstStyle>
            <a:lvl1pPr>
              <a:defRPr/>
            </a:lvl1pPr>
          </a:lstStyle>
          <a:p>
            <a:endParaRPr lang="en-US" altLang="fr-FR">
              <a:solidFill>
                <a:srgbClr val="FFFFFF"/>
              </a:solidFill>
            </a:endParaRPr>
          </a:p>
        </p:txBody>
      </p:sp>
      <p:sp>
        <p:nvSpPr>
          <p:cNvPr id="6" name="Espace réservé du numéro de diapositive 5"/>
          <p:cNvSpPr>
            <a:spLocks noGrp="1"/>
          </p:cNvSpPr>
          <p:nvPr>
            <p:ph type="sldNum" sz="quarter" idx="12"/>
          </p:nvPr>
        </p:nvSpPr>
        <p:spPr/>
        <p:txBody>
          <a:bodyPr/>
          <a:lstStyle>
            <a:lvl1pPr>
              <a:defRPr/>
            </a:lvl1pPr>
          </a:lstStyle>
          <a:p>
            <a:fld id="{4C527B63-71CB-4DF5-B588-0890C526B0F9}" type="slidenum">
              <a:rPr lang="en-US" altLang="fr-FR">
                <a:solidFill>
                  <a:srgbClr val="FFFFFF"/>
                </a:solidFill>
              </a:rPr>
              <a:pPr/>
              <a:t>‹N°›</a:t>
            </a:fld>
            <a:endParaRPr lang="en-US" altLang="fr-FR">
              <a:solidFill>
                <a:srgbClr val="FFFFFF"/>
              </a:solidFill>
            </a:endParaRPr>
          </a:p>
        </p:txBody>
      </p:sp>
    </p:spTree>
    <p:extLst>
      <p:ext uri="{BB962C8B-B14F-4D97-AF65-F5344CB8AC3E}">
        <p14:creationId xmlns:p14="http://schemas.microsoft.com/office/powerpoint/2010/main" val="1818391904"/>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0298F9-54F3-421F-9971-021BEF9CC37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2CABB09-6E12-4108-B4AA-532020F1AB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F82BC74-93B2-4131-A60C-01EFB69A4B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0A913EF-A232-4D5C-8D3A-896A78760677}"/>
              </a:ext>
            </a:extLst>
          </p:cNvPr>
          <p:cNvSpPr>
            <a:spLocks noGrp="1"/>
          </p:cNvSpPr>
          <p:nvPr>
            <p:ph type="dt" sz="half" idx="10"/>
          </p:nvPr>
        </p:nvSpPr>
        <p:spPr/>
        <p:txBody>
          <a:bodyPr/>
          <a:lstStyle/>
          <a:p>
            <a:fld id="{05BA3B21-5EF2-4029-96BB-C5CA0D73F6FD}" type="datetimeFigureOut">
              <a:rPr lang="fr-FR" smtClean="0"/>
              <a:t>02/12/2020</a:t>
            </a:fld>
            <a:endParaRPr lang="fr-FR"/>
          </a:p>
        </p:txBody>
      </p:sp>
      <p:sp>
        <p:nvSpPr>
          <p:cNvPr id="6" name="Espace réservé du pied de page 5">
            <a:extLst>
              <a:ext uri="{FF2B5EF4-FFF2-40B4-BE49-F238E27FC236}">
                <a16:creationId xmlns:a16="http://schemas.microsoft.com/office/drawing/2014/main" id="{4DE3BF34-AF07-4671-84AF-ADF71A3756A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07AA927-B03B-4767-99B4-01E5FA37F1D2}"/>
              </a:ext>
            </a:extLst>
          </p:cNvPr>
          <p:cNvSpPr>
            <a:spLocks noGrp="1"/>
          </p:cNvSpPr>
          <p:nvPr>
            <p:ph type="sldNum" sz="quarter" idx="12"/>
          </p:nvPr>
        </p:nvSpPr>
        <p:spPr/>
        <p:txBody>
          <a:bodyPr/>
          <a:lstStyle/>
          <a:p>
            <a:fld id="{51E83C72-02CB-48E3-AD75-95422B4EFB5E}" type="slidenum">
              <a:rPr lang="fr-FR" smtClean="0"/>
              <a:t>‹N°›</a:t>
            </a:fld>
            <a:endParaRPr lang="fr-FR"/>
          </a:p>
        </p:txBody>
      </p:sp>
    </p:spTree>
    <p:extLst>
      <p:ext uri="{BB962C8B-B14F-4D97-AF65-F5344CB8AC3E}">
        <p14:creationId xmlns:p14="http://schemas.microsoft.com/office/powerpoint/2010/main" val="2800120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C20021-9F94-4DAB-A36A-DE363EED694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20C7641-63EB-4209-B0A6-C8F9F03348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E3261AE-1105-4336-BB45-30061707D1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B02980D-F7B1-4ECB-8A10-1C5162780615}"/>
              </a:ext>
            </a:extLst>
          </p:cNvPr>
          <p:cNvSpPr>
            <a:spLocks noGrp="1"/>
          </p:cNvSpPr>
          <p:nvPr>
            <p:ph type="dt" sz="half" idx="10"/>
          </p:nvPr>
        </p:nvSpPr>
        <p:spPr/>
        <p:txBody>
          <a:bodyPr/>
          <a:lstStyle/>
          <a:p>
            <a:fld id="{05BA3B21-5EF2-4029-96BB-C5CA0D73F6FD}" type="datetimeFigureOut">
              <a:rPr lang="fr-FR" smtClean="0"/>
              <a:t>02/12/2020</a:t>
            </a:fld>
            <a:endParaRPr lang="fr-FR"/>
          </a:p>
        </p:txBody>
      </p:sp>
      <p:sp>
        <p:nvSpPr>
          <p:cNvPr id="6" name="Espace réservé du pied de page 5">
            <a:extLst>
              <a:ext uri="{FF2B5EF4-FFF2-40B4-BE49-F238E27FC236}">
                <a16:creationId xmlns:a16="http://schemas.microsoft.com/office/drawing/2014/main" id="{24840B68-A996-4AE7-8FF6-EBAA0495E4E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8E04EBF-4880-48E0-9806-815EA819DFCE}"/>
              </a:ext>
            </a:extLst>
          </p:cNvPr>
          <p:cNvSpPr>
            <a:spLocks noGrp="1"/>
          </p:cNvSpPr>
          <p:nvPr>
            <p:ph type="sldNum" sz="quarter" idx="12"/>
          </p:nvPr>
        </p:nvSpPr>
        <p:spPr/>
        <p:txBody>
          <a:bodyPr/>
          <a:lstStyle/>
          <a:p>
            <a:fld id="{51E83C72-02CB-48E3-AD75-95422B4EFB5E}" type="slidenum">
              <a:rPr lang="fr-FR" smtClean="0"/>
              <a:t>‹N°›</a:t>
            </a:fld>
            <a:endParaRPr lang="fr-FR"/>
          </a:p>
        </p:txBody>
      </p:sp>
    </p:spTree>
    <p:extLst>
      <p:ext uri="{BB962C8B-B14F-4D97-AF65-F5344CB8AC3E}">
        <p14:creationId xmlns:p14="http://schemas.microsoft.com/office/powerpoint/2010/main" val="2481215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F62F48-9828-4DCE-953A-72AACA24316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3F5DFC1-3428-4AF6-B7CA-138DA5E3E96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9655518-562D-463C-8674-FF381614B6DF}"/>
              </a:ext>
            </a:extLst>
          </p:cNvPr>
          <p:cNvSpPr>
            <a:spLocks noGrp="1"/>
          </p:cNvSpPr>
          <p:nvPr>
            <p:ph type="dt" sz="half" idx="10"/>
          </p:nvPr>
        </p:nvSpPr>
        <p:spPr/>
        <p:txBody>
          <a:bodyPr/>
          <a:lstStyle/>
          <a:p>
            <a:fld id="{05BA3B21-5EF2-4029-96BB-C5CA0D73F6FD}" type="datetimeFigureOut">
              <a:rPr lang="fr-FR" smtClean="0"/>
              <a:t>02/12/2020</a:t>
            </a:fld>
            <a:endParaRPr lang="fr-FR"/>
          </a:p>
        </p:txBody>
      </p:sp>
      <p:sp>
        <p:nvSpPr>
          <p:cNvPr id="5" name="Espace réservé du pied de page 4">
            <a:extLst>
              <a:ext uri="{FF2B5EF4-FFF2-40B4-BE49-F238E27FC236}">
                <a16:creationId xmlns:a16="http://schemas.microsoft.com/office/drawing/2014/main" id="{5F7DAAED-784B-4A10-9954-DB4A0EC1087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2554179-B40C-4E7D-A472-2B8B27B4377C}"/>
              </a:ext>
            </a:extLst>
          </p:cNvPr>
          <p:cNvSpPr>
            <a:spLocks noGrp="1"/>
          </p:cNvSpPr>
          <p:nvPr>
            <p:ph type="sldNum" sz="quarter" idx="12"/>
          </p:nvPr>
        </p:nvSpPr>
        <p:spPr/>
        <p:txBody>
          <a:bodyPr/>
          <a:lstStyle/>
          <a:p>
            <a:fld id="{51E83C72-02CB-48E3-AD75-95422B4EFB5E}" type="slidenum">
              <a:rPr lang="fr-FR" smtClean="0"/>
              <a:t>‹N°›</a:t>
            </a:fld>
            <a:endParaRPr lang="fr-FR"/>
          </a:p>
        </p:txBody>
      </p:sp>
    </p:spTree>
    <p:extLst>
      <p:ext uri="{BB962C8B-B14F-4D97-AF65-F5344CB8AC3E}">
        <p14:creationId xmlns:p14="http://schemas.microsoft.com/office/powerpoint/2010/main" val="34399812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A0E8A0A-2DAF-4684-977F-46805FEFFC6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A2ABCCF-724F-401F-A78A-A812DDFC3B8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09F6901-3E98-4294-AC78-27D95A2BC35C}"/>
              </a:ext>
            </a:extLst>
          </p:cNvPr>
          <p:cNvSpPr>
            <a:spLocks noGrp="1"/>
          </p:cNvSpPr>
          <p:nvPr>
            <p:ph type="dt" sz="half" idx="10"/>
          </p:nvPr>
        </p:nvSpPr>
        <p:spPr/>
        <p:txBody>
          <a:bodyPr/>
          <a:lstStyle/>
          <a:p>
            <a:fld id="{05BA3B21-5EF2-4029-96BB-C5CA0D73F6FD}" type="datetimeFigureOut">
              <a:rPr lang="fr-FR" smtClean="0"/>
              <a:t>02/12/2020</a:t>
            </a:fld>
            <a:endParaRPr lang="fr-FR"/>
          </a:p>
        </p:txBody>
      </p:sp>
      <p:sp>
        <p:nvSpPr>
          <p:cNvPr id="5" name="Espace réservé du pied de page 4">
            <a:extLst>
              <a:ext uri="{FF2B5EF4-FFF2-40B4-BE49-F238E27FC236}">
                <a16:creationId xmlns:a16="http://schemas.microsoft.com/office/drawing/2014/main" id="{08D35ADE-054F-4297-8098-56BD103CD29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A5088EF-2931-48D8-BF38-B86F56A684E3}"/>
              </a:ext>
            </a:extLst>
          </p:cNvPr>
          <p:cNvSpPr>
            <a:spLocks noGrp="1"/>
          </p:cNvSpPr>
          <p:nvPr>
            <p:ph type="sldNum" sz="quarter" idx="12"/>
          </p:nvPr>
        </p:nvSpPr>
        <p:spPr/>
        <p:txBody>
          <a:bodyPr/>
          <a:lstStyle/>
          <a:p>
            <a:fld id="{51E83C72-02CB-48E3-AD75-95422B4EFB5E}" type="slidenum">
              <a:rPr lang="fr-FR" smtClean="0"/>
              <a:t>‹N°›</a:t>
            </a:fld>
            <a:endParaRPr lang="fr-FR"/>
          </a:p>
        </p:txBody>
      </p:sp>
    </p:spTree>
    <p:extLst>
      <p:ext uri="{BB962C8B-B14F-4D97-AF65-F5344CB8AC3E}">
        <p14:creationId xmlns:p14="http://schemas.microsoft.com/office/powerpoint/2010/main" val="886070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39"/>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a:defRPr/>
            </a:lvl1pPr>
          </a:lstStyle>
          <a:p>
            <a:endParaRPr lang="en-US" altLang="fr-FR">
              <a:solidFill>
                <a:srgbClr val="FFFFFF"/>
              </a:solidFill>
            </a:endParaRPr>
          </a:p>
        </p:txBody>
      </p:sp>
      <p:sp>
        <p:nvSpPr>
          <p:cNvPr id="5" name="Espace réservé du pied de page 4"/>
          <p:cNvSpPr>
            <a:spLocks noGrp="1"/>
          </p:cNvSpPr>
          <p:nvPr>
            <p:ph type="ftr" sz="quarter" idx="11"/>
          </p:nvPr>
        </p:nvSpPr>
        <p:spPr/>
        <p:txBody>
          <a:bodyPr/>
          <a:lstStyle>
            <a:lvl1pPr>
              <a:defRPr/>
            </a:lvl1pPr>
          </a:lstStyle>
          <a:p>
            <a:endParaRPr lang="en-US" altLang="fr-FR">
              <a:solidFill>
                <a:srgbClr val="FFFFFF"/>
              </a:solidFill>
            </a:endParaRPr>
          </a:p>
        </p:txBody>
      </p:sp>
      <p:sp>
        <p:nvSpPr>
          <p:cNvPr id="6" name="Espace réservé du numéro de diapositive 5"/>
          <p:cNvSpPr>
            <a:spLocks noGrp="1"/>
          </p:cNvSpPr>
          <p:nvPr>
            <p:ph type="sldNum" sz="quarter" idx="12"/>
          </p:nvPr>
        </p:nvSpPr>
        <p:spPr/>
        <p:txBody>
          <a:bodyPr/>
          <a:lstStyle>
            <a:lvl1pPr>
              <a:defRPr/>
            </a:lvl1pPr>
          </a:lstStyle>
          <a:p>
            <a:fld id="{EFA247F7-F9EB-4491-9BEB-7FFFAE4E5EE6}" type="slidenum">
              <a:rPr lang="en-US" altLang="fr-FR">
                <a:solidFill>
                  <a:srgbClr val="FFFFFF"/>
                </a:solidFill>
              </a:rPr>
              <a:pPr/>
              <a:t>‹N°›</a:t>
            </a:fld>
            <a:endParaRPr lang="en-US" altLang="fr-FR">
              <a:solidFill>
                <a:srgbClr val="FFFFFF"/>
              </a:solidFill>
            </a:endParaRPr>
          </a:p>
        </p:txBody>
      </p:sp>
    </p:spTree>
    <p:extLst>
      <p:ext uri="{BB962C8B-B14F-4D97-AF65-F5344CB8AC3E}">
        <p14:creationId xmlns:p14="http://schemas.microsoft.com/office/powerpoint/2010/main" val="1878310490"/>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0" y="1447800"/>
            <a:ext cx="4318000" cy="467836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130800" y="1447800"/>
            <a:ext cx="4318000" cy="467836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a:defRPr/>
            </a:lvl1pPr>
          </a:lstStyle>
          <a:p>
            <a:endParaRPr lang="en-US" altLang="fr-FR">
              <a:solidFill>
                <a:srgbClr val="FFFFFF"/>
              </a:solidFill>
            </a:endParaRPr>
          </a:p>
        </p:txBody>
      </p:sp>
      <p:sp>
        <p:nvSpPr>
          <p:cNvPr id="6" name="Espace réservé du pied de page 5"/>
          <p:cNvSpPr>
            <a:spLocks noGrp="1"/>
          </p:cNvSpPr>
          <p:nvPr>
            <p:ph type="ftr" sz="quarter" idx="11"/>
          </p:nvPr>
        </p:nvSpPr>
        <p:spPr/>
        <p:txBody>
          <a:bodyPr/>
          <a:lstStyle>
            <a:lvl1pPr>
              <a:defRPr/>
            </a:lvl1pPr>
          </a:lstStyle>
          <a:p>
            <a:endParaRPr lang="en-US" altLang="fr-FR">
              <a:solidFill>
                <a:srgbClr val="FFFFFF"/>
              </a:solidFill>
            </a:endParaRPr>
          </a:p>
        </p:txBody>
      </p:sp>
      <p:sp>
        <p:nvSpPr>
          <p:cNvPr id="7" name="Espace réservé du numéro de diapositive 6"/>
          <p:cNvSpPr>
            <a:spLocks noGrp="1"/>
          </p:cNvSpPr>
          <p:nvPr>
            <p:ph type="sldNum" sz="quarter" idx="12"/>
          </p:nvPr>
        </p:nvSpPr>
        <p:spPr/>
        <p:txBody>
          <a:bodyPr/>
          <a:lstStyle>
            <a:lvl1pPr>
              <a:defRPr/>
            </a:lvl1pPr>
          </a:lstStyle>
          <a:p>
            <a:fld id="{A062C5C9-D519-42F0-886F-0A984C5B9C9C}" type="slidenum">
              <a:rPr lang="en-US" altLang="fr-FR">
                <a:solidFill>
                  <a:srgbClr val="FFFFFF"/>
                </a:solidFill>
              </a:rPr>
              <a:pPr/>
              <a:t>‹N°›</a:t>
            </a:fld>
            <a:endParaRPr lang="en-US" altLang="fr-FR">
              <a:solidFill>
                <a:srgbClr val="FFFFFF"/>
              </a:solidFill>
            </a:endParaRPr>
          </a:p>
        </p:txBody>
      </p:sp>
    </p:spTree>
    <p:extLst>
      <p:ext uri="{BB962C8B-B14F-4D97-AF65-F5344CB8AC3E}">
        <p14:creationId xmlns:p14="http://schemas.microsoft.com/office/powerpoint/2010/main" val="1940093887"/>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40317" y="365126"/>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40318" y="2505075"/>
            <a:ext cx="5158316"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71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a:defRPr/>
            </a:lvl1pPr>
          </a:lstStyle>
          <a:p>
            <a:endParaRPr lang="en-US" altLang="fr-FR">
              <a:solidFill>
                <a:srgbClr val="FFFFFF"/>
              </a:solidFill>
            </a:endParaRPr>
          </a:p>
        </p:txBody>
      </p:sp>
      <p:sp>
        <p:nvSpPr>
          <p:cNvPr id="8" name="Espace réservé du pied de page 7"/>
          <p:cNvSpPr>
            <a:spLocks noGrp="1"/>
          </p:cNvSpPr>
          <p:nvPr>
            <p:ph type="ftr" sz="quarter" idx="11"/>
          </p:nvPr>
        </p:nvSpPr>
        <p:spPr/>
        <p:txBody>
          <a:bodyPr/>
          <a:lstStyle>
            <a:lvl1pPr>
              <a:defRPr/>
            </a:lvl1pPr>
          </a:lstStyle>
          <a:p>
            <a:endParaRPr lang="en-US" altLang="fr-FR">
              <a:solidFill>
                <a:srgbClr val="FFFFFF"/>
              </a:solidFill>
            </a:endParaRPr>
          </a:p>
        </p:txBody>
      </p:sp>
      <p:sp>
        <p:nvSpPr>
          <p:cNvPr id="9" name="Espace réservé du numéro de diapositive 8"/>
          <p:cNvSpPr>
            <a:spLocks noGrp="1"/>
          </p:cNvSpPr>
          <p:nvPr>
            <p:ph type="sldNum" sz="quarter" idx="12"/>
          </p:nvPr>
        </p:nvSpPr>
        <p:spPr/>
        <p:txBody>
          <a:bodyPr/>
          <a:lstStyle>
            <a:lvl1pPr>
              <a:defRPr/>
            </a:lvl1pPr>
          </a:lstStyle>
          <a:p>
            <a:fld id="{8BEB8D9C-9FA5-4795-B23A-8CB01404C609}" type="slidenum">
              <a:rPr lang="en-US" altLang="fr-FR">
                <a:solidFill>
                  <a:srgbClr val="FFFFFF"/>
                </a:solidFill>
              </a:rPr>
              <a:pPr/>
              <a:t>‹N°›</a:t>
            </a:fld>
            <a:endParaRPr lang="en-US" altLang="fr-FR">
              <a:solidFill>
                <a:srgbClr val="FFFFFF"/>
              </a:solidFill>
            </a:endParaRPr>
          </a:p>
        </p:txBody>
      </p:sp>
    </p:spTree>
    <p:extLst>
      <p:ext uri="{BB962C8B-B14F-4D97-AF65-F5344CB8AC3E}">
        <p14:creationId xmlns:p14="http://schemas.microsoft.com/office/powerpoint/2010/main" val="2221519013"/>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lvl1pPr>
              <a:defRPr/>
            </a:lvl1pPr>
          </a:lstStyle>
          <a:p>
            <a:endParaRPr lang="en-US" altLang="fr-FR">
              <a:solidFill>
                <a:srgbClr val="FFFFFF"/>
              </a:solidFill>
            </a:endParaRPr>
          </a:p>
        </p:txBody>
      </p:sp>
      <p:sp>
        <p:nvSpPr>
          <p:cNvPr id="4" name="Espace réservé du pied de page 3"/>
          <p:cNvSpPr>
            <a:spLocks noGrp="1"/>
          </p:cNvSpPr>
          <p:nvPr>
            <p:ph type="ftr" sz="quarter" idx="11"/>
          </p:nvPr>
        </p:nvSpPr>
        <p:spPr/>
        <p:txBody>
          <a:bodyPr/>
          <a:lstStyle>
            <a:lvl1pPr>
              <a:defRPr/>
            </a:lvl1pPr>
          </a:lstStyle>
          <a:p>
            <a:endParaRPr lang="en-US" altLang="fr-FR">
              <a:solidFill>
                <a:srgbClr val="FFFFFF"/>
              </a:solidFill>
            </a:endParaRPr>
          </a:p>
        </p:txBody>
      </p:sp>
      <p:sp>
        <p:nvSpPr>
          <p:cNvPr id="5" name="Espace réservé du numéro de diapositive 4"/>
          <p:cNvSpPr>
            <a:spLocks noGrp="1"/>
          </p:cNvSpPr>
          <p:nvPr>
            <p:ph type="sldNum" sz="quarter" idx="12"/>
          </p:nvPr>
        </p:nvSpPr>
        <p:spPr/>
        <p:txBody>
          <a:bodyPr/>
          <a:lstStyle>
            <a:lvl1pPr>
              <a:defRPr/>
            </a:lvl1pPr>
          </a:lstStyle>
          <a:p>
            <a:fld id="{AB96BCB8-898B-4BFA-84BE-43E96624708A}" type="slidenum">
              <a:rPr lang="en-US" altLang="fr-FR">
                <a:solidFill>
                  <a:srgbClr val="FFFFFF"/>
                </a:solidFill>
              </a:rPr>
              <a:pPr/>
              <a:t>‹N°›</a:t>
            </a:fld>
            <a:endParaRPr lang="en-US" altLang="fr-FR">
              <a:solidFill>
                <a:srgbClr val="FFFFFF"/>
              </a:solidFill>
            </a:endParaRPr>
          </a:p>
        </p:txBody>
      </p:sp>
    </p:spTree>
    <p:extLst>
      <p:ext uri="{BB962C8B-B14F-4D97-AF65-F5344CB8AC3E}">
        <p14:creationId xmlns:p14="http://schemas.microsoft.com/office/powerpoint/2010/main" val="4226493527"/>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en-US" altLang="fr-FR">
              <a:solidFill>
                <a:srgbClr val="FFFFFF"/>
              </a:solidFill>
            </a:endParaRPr>
          </a:p>
        </p:txBody>
      </p:sp>
      <p:sp>
        <p:nvSpPr>
          <p:cNvPr id="3" name="Espace réservé du pied de page 2"/>
          <p:cNvSpPr>
            <a:spLocks noGrp="1"/>
          </p:cNvSpPr>
          <p:nvPr>
            <p:ph type="ftr" sz="quarter" idx="11"/>
          </p:nvPr>
        </p:nvSpPr>
        <p:spPr/>
        <p:txBody>
          <a:bodyPr/>
          <a:lstStyle>
            <a:lvl1pPr>
              <a:defRPr/>
            </a:lvl1pPr>
          </a:lstStyle>
          <a:p>
            <a:endParaRPr lang="en-US" altLang="fr-FR">
              <a:solidFill>
                <a:srgbClr val="FFFFFF"/>
              </a:solidFill>
            </a:endParaRPr>
          </a:p>
        </p:txBody>
      </p:sp>
      <p:sp>
        <p:nvSpPr>
          <p:cNvPr id="4" name="Espace réservé du numéro de diapositive 3"/>
          <p:cNvSpPr>
            <a:spLocks noGrp="1"/>
          </p:cNvSpPr>
          <p:nvPr>
            <p:ph type="sldNum" sz="quarter" idx="12"/>
          </p:nvPr>
        </p:nvSpPr>
        <p:spPr/>
        <p:txBody>
          <a:bodyPr/>
          <a:lstStyle>
            <a:lvl1pPr>
              <a:defRPr/>
            </a:lvl1pPr>
          </a:lstStyle>
          <a:p>
            <a:fld id="{D6EB05E3-D44C-4E83-9B4B-A446EC155FDB}" type="slidenum">
              <a:rPr lang="en-US" altLang="fr-FR">
                <a:solidFill>
                  <a:srgbClr val="FFFFFF"/>
                </a:solidFill>
              </a:rPr>
              <a:pPr/>
              <a:t>‹N°›</a:t>
            </a:fld>
            <a:endParaRPr lang="en-US" altLang="fr-FR">
              <a:solidFill>
                <a:srgbClr val="FFFFFF"/>
              </a:solidFill>
            </a:endParaRPr>
          </a:p>
        </p:txBody>
      </p:sp>
    </p:spTree>
    <p:extLst>
      <p:ext uri="{BB962C8B-B14F-4D97-AF65-F5344CB8AC3E}">
        <p14:creationId xmlns:p14="http://schemas.microsoft.com/office/powerpoint/2010/main" val="393792775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a:defRPr/>
            </a:lvl1pPr>
          </a:lstStyle>
          <a:p>
            <a:endParaRPr lang="en-US" altLang="fr-FR">
              <a:solidFill>
                <a:srgbClr val="FFFFFF"/>
              </a:solidFill>
            </a:endParaRPr>
          </a:p>
        </p:txBody>
      </p:sp>
      <p:sp>
        <p:nvSpPr>
          <p:cNvPr id="6" name="Espace réservé du pied de page 5"/>
          <p:cNvSpPr>
            <a:spLocks noGrp="1"/>
          </p:cNvSpPr>
          <p:nvPr>
            <p:ph type="ftr" sz="quarter" idx="11"/>
          </p:nvPr>
        </p:nvSpPr>
        <p:spPr/>
        <p:txBody>
          <a:bodyPr/>
          <a:lstStyle>
            <a:lvl1pPr>
              <a:defRPr/>
            </a:lvl1pPr>
          </a:lstStyle>
          <a:p>
            <a:endParaRPr lang="en-US" altLang="fr-FR">
              <a:solidFill>
                <a:srgbClr val="FFFFFF"/>
              </a:solidFill>
            </a:endParaRPr>
          </a:p>
        </p:txBody>
      </p:sp>
      <p:sp>
        <p:nvSpPr>
          <p:cNvPr id="7" name="Espace réservé du numéro de diapositive 6"/>
          <p:cNvSpPr>
            <a:spLocks noGrp="1"/>
          </p:cNvSpPr>
          <p:nvPr>
            <p:ph type="sldNum" sz="quarter" idx="12"/>
          </p:nvPr>
        </p:nvSpPr>
        <p:spPr/>
        <p:txBody>
          <a:bodyPr/>
          <a:lstStyle>
            <a:lvl1pPr>
              <a:defRPr/>
            </a:lvl1pPr>
          </a:lstStyle>
          <a:p>
            <a:fld id="{A981ADAE-F4AB-4BB2-B0CF-7B5A5341652C}" type="slidenum">
              <a:rPr lang="en-US" altLang="fr-FR">
                <a:solidFill>
                  <a:srgbClr val="FFFFFF"/>
                </a:solidFill>
              </a:rPr>
              <a:pPr/>
              <a:t>‹N°›</a:t>
            </a:fld>
            <a:endParaRPr lang="en-US" altLang="fr-FR">
              <a:solidFill>
                <a:srgbClr val="FFFFFF"/>
              </a:solidFill>
            </a:endParaRPr>
          </a:p>
        </p:txBody>
      </p:sp>
    </p:spTree>
    <p:extLst>
      <p:ext uri="{BB962C8B-B14F-4D97-AF65-F5344CB8AC3E}">
        <p14:creationId xmlns:p14="http://schemas.microsoft.com/office/powerpoint/2010/main" val="1134805936"/>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a:defRPr/>
            </a:lvl1pPr>
          </a:lstStyle>
          <a:p>
            <a:endParaRPr lang="en-US" altLang="fr-FR">
              <a:solidFill>
                <a:srgbClr val="FFFFFF"/>
              </a:solidFill>
            </a:endParaRPr>
          </a:p>
        </p:txBody>
      </p:sp>
      <p:sp>
        <p:nvSpPr>
          <p:cNvPr id="6" name="Espace réservé du pied de page 5"/>
          <p:cNvSpPr>
            <a:spLocks noGrp="1"/>
          </p:cNvSpPr>
          <p:nvPr>
            <p:ph type="ftr" sz="quarter" idx="11"/>
          </p:nvPr>
        </p:nvSpPr>
        <p:spPr/>
        <p:txBody>
          <a:bodyPr/>
          <a:lstStyle>
            <a:lvl1pPr>
              <a:defRPr/>
            </a:lvl1pPr>
          </a:lstStyle>
          <a:p>
            <a:endParaRPr lang="en-US" altLang="fr-FR">
              <a:solidFill>
                <a:srgbClr val="FFFFFF"/>
              </a:solidFill>
            </a:endParaRPr>
          </a:p>
        </p:txBody>
      </p:sp>
      <p:sp>
        <p:nvSpPr>
          <p:cNvPr id="7" name="Espace réservé du numéro de diapositive 6"/>
          <p:cNvSpPr>
            <a:spLocks noGrp="1"/>
          </p:cNvSpPr>
          <p:nvPr>
            <p:ph type="sldNum" sz="quarter" idx="12"/>
          </p:nvPr>
        </p:nvSpPr>
        <p:spPr/>
        <p:txBody>
          <a:bodyPr/>
          <a:lstStyle>
            <a:lvl1pPr>
              <a:defRPr/>
            </a:lvl1pPr>
          </a:lstStyle>
          <a:p>
            <a:fld id="{02DBCB0A-C668-4342-A232-DB8FE5494E7B}" type="slidenum">
              <a:rPr lang="en-US" altLang="fr-FR">
                <a:solidFill>
                  <a:srgbClr val="FFFFFF"/>
                </a:solidFill>
              </a:rPr>
              <a:pPr/>
              <a:t>‹N°›</a:t>
            </a:fld>
            <a:endParaRPr lang="en-US" altLang="fr-FR">
              <a:solidFill>
                <a:srgbClr val="FFFFFF"/>
              </a:solidFill>
            </a:endParaRPr>
          </a:p>
        </p:txBody>
      </p:sp>
    </p:spTree>
    <p:extLst>
      <p:ext uri="{BB962C8B-B14F-4D97-AF65-F5344CB8AC3E}">
        <p14:creationId xmlns:p14="http://schemas.microsoft.com/office/powerpoint/2010/main" val="10881001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609600" y="0"/>
            <a:ext cx="1097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fr-FR"/>
              <a:t>Click to edit Master title style</a:t>
            </a:r>
          </a:p>
        </p:txBody>
      </p:sp>
      <p:sp>
        <p:nvSpPr>
          <p:cNvPr id="39939" name="Rectangle 3"/>
          <p:cNvSpPr>
            <a:spLocks noGrp="1" noChangeArrowheads="1"/>
          </p:cNvSpPr>
          <p:nvPr>
            <p:ph type="body" idx="1"/>
          </p:nvPr>
        </p:nvSpPr>
        <p:spPr bwMode="auto">
          <a:xfrm>
            <a:off x="609600" y="1447800"/>
            <a:ext cx="8839200" cy="467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p>
        </p:txBody>
      </p:sp>
      <p:sp>
        <p:nvSpPr>
          <p:cNvPr id="3994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defRPr>
            </a:lvl1pPr>
          </a:lstStyle>
          <a:p>
            <a:pPr fontAlgn="base">
              <a:spcBef>
                <a:spcPct val="0"/>
              </a:spcBef>
              <a:spcAft>
                <a:spcPct val="0"/>
              </a:spcAft>
            </a:pPr>
            <a:endParaRPr lang="en-US" altLang="fr-FR">
              <a:solidFill>
                <a:srgbClr val="FFFFFF"/>
              </a:solidFill>
            </a:endParaRPr>
          </a:p>
        </p:txBody>
      </p:sp>
      <p:sp>
        <p:nvSpPr>
          <p:cNvPr id="3994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defRPr>
            </a:lvl1pPr>
          </a:lstStyle>
          <a:p>
            <a:pPr fontAlgn="base">
              <a:spcBef>
                <a:spcPct val="0"/>
              </a:spcBef>
              <a:spcAft>
                <a:spcPct val="0"/>
              </a:spcAft>
            </a:pPr>
            <a:endParaRPr lang="en-US" altLang="fr-FR">
              <a:solidFill>
                <a:srgbClr val="FFFFFF"/>
              </a:solidFill>
            </a:endParaRPr>
          </a:p>
        </p:txBody>
      </p:sp>
      <p:sp>
        <p:nvSpPr>
          <p:cNvPr id="3994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fontAlgn="base">
              <a:spcBef>
                <a:spcPct val="0"/>
              </a:spcBef>
              <a:spcAft>
                <a:spcPct val="0"/>
              </a:spcAft>
            </a:pPr>
            <a:fld id="{6F96CFAD-4ADB-4FBD-B539-C26EF53338F8}" type="slidenum">
              <a:rPr lang="en-US" altLang="fr-FR">
                <a:solidFill>
                  <a:srgbClr val="FFFFFF"/>
                </a:solidFill>
              </a:rPr>
              <a:pPr fontAlgn="base">
                <a:spcBef>
                  <a:spcPct val="0"/>
                </a:spcBef>
                <a:spcAft>
                  <a:spcPct val="0"/>
                </a:spcAft>
              </a:pPr>
              <a:t>‹N°›</a:t>
            </a:fld>
            <a:endParaRPr lang="en-US" altLang="fr-FR">
              <a:solidFill>
                <a:srgbClr val="FFFFFF"/>
              </a:solidFill>
            </a:endParaRPr>
          </a:p>
        </p:txBody>
      </p:sp>
    </p:spTree>
    <p:extLst>
      <p:ext uri="{BB962C8B-B14F-4D97-AF65-F5344CB8AC3E}">
        <p14:creationId xmlns:p14="http://schemas.microsoft.com/office/powerpoint/2010/main" val="3515628026"/>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med">
    <p:fade/>
  </p:transition>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Century Gothic" panose="020B0502020202020204" pitchFamily="34" charset="0"/>
        </a:defRPr>
      </a:lvl2pPr>
      <a:lvl3pPr algn="l" rtl="0" fontAlgn="base">
        <a:spcBef>
          <a:spcPct val="0"/>
        </a:spcBef>
        <a:spcAft>
          <a:spcPct val="0"/>
        </a:spcAft>
        <a:defRPr sz="4400">
          <a:solidFill>
            <a:schemeClr val="tx2"/>
          </a:solidFill>
          <a:latin typeface="Century Gothic" panose="020B0502020202020204" pitchFamily="34" charset="0"/>
        </a:defRPr>
      </a:lvl3pPr>
      <a:lvl4pPr algn="l" rtl="0" fontAlgn="base">
        <a:spcBef>
          <a:spcPct val="0"/>
        </a:spcBef>
        <a:spcAft>
          <a:spcPct val="0"/>
        </a:spcAft>
        <a:defRPr sz="4400">
          <a:solidFill>
            <a:schemeClr val="tx2"/>
          </a:solidFill>
          <a:latin typeface="Century Gothic" panose="020B0502020202020204" pitchFamily="34" charset="0"/>
        </a:defRPr>
      </a:lvl4pPr>
      <a:lvl5pPr algn="l" rtl="0" fontAlgn="base">
        <a:spcBef>
          <a:spcPct val="0"/>
        </a:spcBef>
        <a:spcAft>
          <a:spcPct val="0"/>
        </a:spcAft>
        <a:defRPr sz="4400">
          <a:solidFill>
            <a:schemeClr val="tx2"/>
          </a:solidFill>
          <a:latin typeface="Century Gothic" panose="020B0502020202020204" pitchFamily="34" charset="0"/>
        </a:defRPr>
      </a:lvl5pPr>
      <a:lvl6pPr marL="457200" algn="l" rtl="0" fontAlgn="base">
        <a:spcBef>
          <a:spcPct val="0"/>
        </a:spcBef>
        <a:spcAft>
          <a:spcPct val="0"/>
        </a:spcAft>
        <a:defRPr sz="4400">
          <a:solidFill>
            <a:schemeClr val="tx2"/>
          </a:solidFill>
          <a:latin typeface="Century Gothic" panose="020B0502020202020204" pitchFamily="34" charset="0"/>
        </a:defRPr>
      </a:lvl6pPr>
      <a:lvl7pPr marL="914400" algn="l" rtl="0" fontAlgn="base">
        <a:spcBef>
          <a:spcPct val="0"/>
        </a:spcBef>
        <a:spcAft>
          <a:spcPct val="0"/>
        </a:spcAft>
        <a:defRPr sz="4400">
          <a:solidFill>
            <a:schemeClr val="tx2"/>
          </a:solidFill>
          <a:latin typeface="Century Gothic" panose="020B0502020202020204" pitchFamily="34" charset="0"/>
        </a:defRPr>
      </a:lvl7pPr>
      <a:lvl8pPr marL="1371600" algn="l" rtl="0" fontAlgn="base">
        <a:spcBef>
          <a:spcPct val="0"/>
        </a:spcBef>
        <a:spcAft>
          <a:spcPct val="0"/>
        </a:spcAft>
        <a:defRPr sz="4400">
          <a:solidFill>
            <a:schemeClr val="tx2"/>
          </a:solidFill>
          <a:latin typeface="Century Gothic" panose="020B0502020202020204" pitchFamily="34" charset="0"/>
        </a:defRPr>
      </a:lvl8pPr>
      <a:lvl9pPr marL="1828800" algn="l" rtl="0" fontAlgn="base">
        <a:spcBef>
          <a:spcPct val="0"/>
        </a:spcBef>
        <a:spcAft>
          <a:spcPct val="0"/>
        </a:spcAft>
        <a:defRPr sz="4400">
          <a:solidFill>
            <a:schemeClr val="tx2"/>
          </a:solidFill>
          <a:latin typeface="Century Gothic" panose="020B0502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7343F72-2887-4430-9565-3613DD0D0E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A7E2AB1-EA8E-4E40-9F8D-B3836D9840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9ECD636-D7A2-4EF9-8EE3-F0B8536B0F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BA3B21-5EF2-4029-96BB-C5CA0D73F6FD}" type="datetimeFigureOut">
              <a:rPr lang="fr-FR" smtClean="0"/>
              <a:t>02/12/2020</a:t>
            </a:fld>
            <a:endParaRPr lang="fr-FR"/>
          </a:p>
        </p:txBody>
      </p:sp>
      <p:sp>
        <p:nvSpPr>
          <p:cNvPr id="5" name="Espace réservé du pied de page 4">
            <a:extLst>
              <a:ext uri="{FF2B5EF4-FFF2-40B4-BE49-F238E27FC236}">
                <a16:creationId xmlns:a16="http://schemas.microsoft.com/office/drawing/2014/main" id="{2A5EE020-55E6-48A0-8CC3-5444B16CA2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9455906-5A0B-4A28-8C3C-DADB912440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E83C72-02CB-48E3-AD75-95422B4EFB5E}" type="slidenum">
              <a:rPr lang="fr-FR" smtClean="0"/>
              <a:t>‹N°›</a:t>
            </a:fld>
            <a:endParaRPr lang="fr-FR"/>
          </a:p>
        </p:txBody>
      </p:sp>
    </p:spTree>
    <p:extLst>
      <p:ext uri="{BB962C8B-B14F-4D97-AF65-F5344CB8AC3E}">
        <p14:creationId xmlns:p14="http://schemas.microsoft.com/office/powerpoint/2010/main" val="64102553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6.png"/><Relationship Id="rId18" Type="http://schemas.microsoft.com/office/2007/relationships/hdphoto" Target="../media/hdphoto5.wdp"/><Relationship Id="rId3" Type="http://schemas.openxmlformats.org/officeDocument/2006/relationships/image" Target="../media/image2.png"/><Relationship Id="rId21" Type="http://schemas.openxmlformats.org/officeDocument/2006/relationships/image" Target="../media/image10.png"/><Relationship Id="rId7" Type="http://schemas.openxmlformats.org/officeDocument/2006/relationships/image" Target="../media/image4.png"/><Relationship Id="rId12" Type="http://schemas.microsoft.com/office/2007/relationships/hdphoto" Target="../media/hdphoto2.wdp"/><Relationship Id="rId17" Type="http://schemas.openxmlformats.org/officeDocument/2006/relationships/image" Target="../media/image8.png"/><Relationship Id="rId2" Type="http://schemas.openxmlformats.org/officeDocument/2006/relationships/notesSlide" Target="../notesSlides/notesSlide1.xml"/><Relationship Id="rId16" Type="http://schemas.microsoft.com/office/2007/relationships/hdphoto" Target="../media/hdphoto4.wdp"/><Relationship Id="rId20" Type="http://schemas.microsoft.com/office/2007/relationships/hdphoto" Target="../media/hdphoto6.wdp"/><Relationship Id="rId1" Type="http://schemas.openxmlformats.org/officeDocument/2006/relationships/slideLayout" Target="../slideLayouts/slideLayout12.xml"/><Relationship Id="rId6" Type="http://schemas.openxmlformats.org/officeDocument/2006/relationships/slide" Target="slide2.xml"/><Relationship Id="rId11" Type="http://schemas.openxmlformats.org/officeDocument/2006/relationships/image" Target="../media/image5.png"/><Relationship Id="rId5" Type="http://schemas.openxmlformats.org/officeDocument/2006/relationships/slide" Target="slide15.xml"/><Relationship Id="rId15" Type="http://schemas.openxmlformats.org/officeDocument/2006/relationships/image" Target="../media/image7.png"/><Relationship Id="rId23" Type="http://schemas.openxmlformats.org/officeDocument/2006/relationships/hyperlink" Target="file:///D:\1%20Ann&#233;e%20Secondaire\Livre%201&#232;re-Technologie\Livre%20d'activit&#233;-1AS.pdf" TargetMode="External"/><Relationship Id="rId10" Type="http://schemas.openxmlformats.org/officeDocument/2006/relationships/slide" Target="slide16.xml"/><Relationship Id="rId19"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slide" Target="slide7.xml"/><Relationship Id="rId14" Type="http://schemas.microsoft.com/office/2007/relationships/hdphoto" Target="../media/hdphoto3.wdp"/><Relationship Id="rId22" Type="http://schemas.microsoft.com/office/2007/relationships/hdphoto" Target="../media/hdphoto7.wdp"/></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6.png"/><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slide" Target="slide1.xml"/><Relationship Id="rId4" Type="http://schemas.microsoft.com/office/2007/relationships/hdphoto" Target="../media/hdphoto8.wdp"/></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2.png"/><Relationship Id="rId7" Type="http://schemas.openxmlformats.org/officeDocument/2006/relationships/image" Target="../media/image27.jpeg"/><Relationship Id="rId12" Type="http://schemas.microsoft.com/office/2007/relationships/hdphoto" Target="../media/hdphoto11.wdp"/><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11.png"/><Relationship Id="rId11" Type="http://schemas.openxmlformats.org/officeDocument/2006/relationships/image" Target="../media/image30.png"/><Relationship Id="rId5" Type="http://schemas.openxmlformats.org/officeDocument/2006/relationships/slide" Target="slide1.xml"/><Relationship Id="rId10" Type="http://schemas.microsoft.com/office/2007/relationships/hdphoto" Target="../media/hdphoto10.wdp"/><Relationship Id="rId4" Type="http://schemas.microsoft.com/office/2007/relationships/hdphoto" Target="../media/hdphoto8.wdp"/><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31.png"/><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slide" Target="slide1.xml"/><Relationship Id="rId4" Type="http://schemas.microsoft.com/office/2007/relationships/hdphoto" Target="../media/hdphoto8.wdp"/><Relationship Id="rId9" Type="http://schemas.microsoft.com/office/2007/relationships/hdphoto" Target="../media/hdphoto6.wdp"/></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2.png"/><Relationship Id="rId7" Type="http://schemas.openxmlformats.org/officeDocument/2006/relationships/image" Target="../media/image32.png"/><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slide" Target="slide1.xml"/><Relationship Id="rId4" Type="http://schemas.microsoft.com/office/2007/relationships/hdphoto" Target="../media/hdphoto8.wdp"/></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2.png"/><Relationship Id="rId7" Type="http://schemas.openxmlformats.org/officeDocument/2006/relationships/image" Target="../media/image33.png"/><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slide" Target="slide1.xml"/><Relationship Id="rId4" Type="http://schemas.microsoft.com/office/2007/relationships/hdphoto" Target="../media/hdphoto8.wdp"/><Relationship Id="rId9"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2.png"/><Relationship Id="rId7" Type="http://schemas.openxmlformats.org/officeDocument/2006/relationships/image" Target="../media/image33.png"/><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slide" Target="slide1.xml"/><Relationship Id="rId4" Type="http://schemas.microsoft.com/office/2007/relationships/hdphoto" Target="../media/hdphoto8.wdp"/><Relationship Id="rId9" Type="http://schemas.openxmlformats.org/officeDocument/2006/relationships/image" Target="../media/image35.png"/></Relationships>
</file>

<file path=ppt/slides/_rels/slide1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2.png"/><Relationship Id="rId7" Type="http://schemas.openxmlformats.org/officeDocument/2006/relationships/image" Target="../media/image36.png"/><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slide" Target="slide1.xml"/><Relationship Id="rId4" Type="http://schemas.microsoft.com/office/2007/relationships/hdphoto" Target="../media/hdphoto8.wdp"/><Relationship Id="rId9" Type="http://schemas.openxmlformats.org/officeDocument/2006/relationships/image" Target="../media/image37.png"/></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hdphoto" Target="../media/hdphoto2.wdp"/><Relationship Id="rId7" Type="http://schemas.openxmlformats.org/officeDocument/2006/relationships/slide" Target="slide1.xml"/><Relationship Id="rId2" Type="http://schemas.openxmlformats.org/officeDocument/2006/relationships/image" Target="../media/image36.png"/><Relationship Id="rId1" Type="http://schemas.openxmlformats.org/officeDocument/2006/relationships/slideLayout" Target="../slideLayouts/slideLayout14.xml"/><Relationship Id="rId6" Type="http://schemas.microsoft.com/office/2007/relationships/hdphoto" Target="../media/hdphoto8.wdp"/><Relationship Id="rId5" Type="http://schemas.openxmlformats.org/officeDocument/2006/relationships/image" Target="../media/image12.png"/><Relationship Id="rId10" Type="http://schemas.microsoft.com/office/2007/relationships/hdphoto" Target="../media/hdphoto12.wdp"/><Relationship Id="rId4" Type="http://schemas.openxmlformats.org/officeDocument/2006/relationships/image" Target="../media/image15.png"/><Relationship Id="rId9" Type="http://schemas.openxmlformats.org/officeDocument/2006/relationships/image" Target="../media/image38.png"/></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5.png"/><Relationship Id="rId7" Type="http://schemas.openxmlformats.org/officeDocument/2006/relationships/image" Target="../media/image11.png"/><Relationship Id="rId2" Type="http://schemas.openxmlformats.org/officeDocument/2006/relationships/image" Target="../media/image39.png"/><Relationship Id="rId1" Type="http://schemas.openxmlformats.org/officeDocument/2006/relationships/slideLayout" Target="../slideLayouts/slideLayout14.xml"/><Relationship Id="rId6" Type="http://schemas.openxmlformats.org/officeDocument/2006/relationships/slide" Target="slide1.xml"/><Relationship Id="rId5" Type="http://schemas.microsoft.com/office/2007/relationships/hdphoto" Target="../media/hdphoto8.wdp"/><Relationship Id="rId4" Type="http://schemas.openxmlformats.org/officeDocument/2006/relationships/image" Target="../media/image12.png"/><Relationship Id="rId9" Type="http://schemas.microsoft.com/office/2007/relationships/hdphoto" Target="../media/hdphoto2.wdp"/></Relationships>
</file>

<file path=ppt/slides/_rels/slide19.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15.png"/><Relationship Id="rId7" Type="http://schemas.openxmlformats.org/officeDocument/2006/relationships/image" Target="../media/image11.png"/><Relationship Id="rId2" Type="http://schemas.openxmlformats.org/officeDocument/2006/relationships/image" Target="../media/image39.png"/><Relationship Id="rId1" Type="http://schemas.openxmlformats.org/officeDocument/2006/relationships/slideLayout" Target="../slideLayouts/slideLayout14.xml"/><Relationship Id="rId6" Type="http://schemas.openxmlformats.org/officeDocument/2006/relationships/slide" Target="slide1.xml"/><Relationship Id="rId5" Type="http://schemas.microsoft.com/office/2007/relationships/hdphoto" Target="../media/hdphoto8.wdp"/><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2.png"/><Relationship Id="rId7" Type="http://schemas.microsoft.com/office/2007/relationships/hdphoto" Target="../media/hdphoto9.wdp"/><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slide" Target="slide1.xml"/><Relationship Id="rId4" Type="http://schemas.microsoft.com/office/2007/relationships/hdphoto" Target="../media/hdphoto8.wdp"/></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1.png"/><Relationship Id="rId2" Type="http://schemas.openxmlformats.org/officeDocument/2006/relationships/image" Target="../media/image40.png"/><Relationship Id="rId1" Type="http://schemas.openxmlformats.org/officeDocument/2006/relationships/slideLayout" Target="../slideLayouts/slideLayout14.xml"/><Relationship Id="rId6" Type="http://schemas.openxmlformats.org/officeDocument/2006/relationships/slide" Target="slide1.xml"/><Relationship Id="rId5" Type="http://schemas.microsoft.com/office/2007/relationships/hdphoto" Target="../media/hdphoto8.wdp"/><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hdphoto" Target="../media/hdphoto2.wdp"/><Relationship Id="rId7" Type="http://schemas.openxmlformats.org/officeDocument/2006/relationships/slide" Target="slide1.xml"/><Relationship Id="rId12" Type="http://schemas.microsoft.com/office/2007/relationships/hdphoto" Target="../media/hdphoto13.wdp"/><Relationship Id="rId2" Type="http://schemas.openxmlformats.org/officeDocument/2006/relationships/image" Target="../media/image36.png"/><Relationship Id="rId1" Type="http://schemas.openxmlformats.org/officeDocument/2006/relationships/slideLayout" Target="../slideLayouts/slideLayout14.xml"/><Relationship Id="rId6" Type="http://schemas.microsoft.com/office/2007/relationships/hdphoto" Target="../media/hdphoto8.wdp"/><Relationship Id="rId11" Type="http://schemas.openxmlformats.org/officeDocument/2006/relationships/image" Target="../media/image41.png"/><Relationship Id="rId5" Type="http://schemas.openxmlformats.org/officeDocument/2006/relationships/image" Target="../media/image12.png"/><Relationship Id="rId10" Type="http://schemas.microsoft.com/office/2007/relationships/hdphoto" Target="../media/hdphoto12.wdp"/><Relationship Id="rId4" Type="http://schemas.openxmlformats.org/officeDocument/2006/relationships/image" Target="../media/image15.png"/><Relationship Id="rId9" Type="http://schemas.openxmlformats.org/officeDocument/2006/relationships/image" Target="../media/image38.png"/></Relationships>
</file>

<file path=ppt/slides/_rels/slide2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5.png"/><Relationship Id="rId7" Type="http://schemas.openxmlformats.org/officeDocument/2006/relationships/image" Target="../media/image11.png"/><Relationship Id="rId2" Type="http://schemas.openxmlformats.org/officeDocument/2006/relationships/image" Target="../media/image42.png"/><Relationship Id="rId1" Type="http://schemas.openxmlformats.org/officeDocument/2006/relationships/slideLayout" Target="../slideLayouts/slideLayout14.xml"/><Relationship Id="rId6" Type="http://schemas.openxmlformats.org/officeDocument/2006/relationships/slide" Target="slide1.xml"/><Relationship Id="rId5" Type="http://schemas.microsoft.com/office/2007/relationships/hdphoto" Target="../media/hdphoto8.wdp"/><Relationship Id="rId10" Type="http://schemas.openxmlformats.org/officeDocument/2006/relationships/slide" Target="slide23.xml"/><Relationship Id="rId4" Type="http://schemas.openxmlformats.org/officeDocument/2006/relationships/image" Target="../media/image12.png"/><Relationship Id="rId9" Type="http://schemas.microsoft.com/office/2007/relationships/hdphoto" Target="../media/hdphoto2.wdp"/></Relationships>
</file>

<file path=ppt/slides/_rels/slide2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5.png"/><Relationship Id="rId7" Type="http://schemas.openxmlformats.org/officeDocument/2006/relationships/image" Target="../media/image11.png"/><Relationship Id="rId2" Type="http://schemas.openxmlformats.org/officeDocument/2006/relationships/image" Target="../media/image43.png"/><Relationship Id="rId1" Type="http://schemas.openxmlformats.org/officeDocument/2006/relationships/slideLayout" Target="../slideLayouts/slideLayout14.xml"/><Relationship Id="rId6" Type="http://schemas.openxmlformats.org/officeDocument/2006/relationships/slide" Target="slide1.xml"/><Relationship Id="rId5" Type="http://schemas.microsoft.com/office/2007/relationships/hdphoto" Target="../media/hdphoto8.wdp"/><Relationship Id="rId10" Type="http://schemas.openxmlformats.org/officeDocument/2006/relationships/slide" Target="slide22.xml"/><Relationship Id="rId4" Type="http://schemas.openxmlformats.org/officeDocument/2006/relationships/image" Target="../media/image12.png"/><Relationship Id="rId9"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png"/><Relationship Id="rId1" Type="http://schemas.openxmlformats.org/officeDocument/2006/relationships/slideLayout" Target="../slideLayouts/slideLayout14.xml"/><Relationship Id="rId6" Type="http://schemas.microsoft.com/office/2007/relationships/hdphoto" Target="../media/hdphoto8.wdp"/><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slide" Target="slide1.xml"/><Relationship Id="rId4" Type="http://schemas.microsoft.com/office/2007/relationships/hdphoto" Target="../media/hdphoto8.wdp"/><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slide" Target="slide1.xml"/><Relationship Id="rId4" Type="http://schemas.microsoft.com/office/2007/relationships/hdphoto" Target="../media/hdphoto8.wdp"/><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14.xml"/><Relationship Id="rId7" Type="http://schemas.openxmlformats.org/officeDocument/2006/relationships/slide" Target="slide1.xml"/><Relationship Id="rId2" Type="http://schemas.openxmlformats.org/officeDocument/2006/relationships/video" Target="../media/media1.mp4"/><Relationship Id="rId1" Type="http://schemas.microsoft.com/office/2007/relationships/media" Target="../media/media1.mp4"/><Relationship Id="rId6" Type="http://schemas.microsoft.com/office/2007/relationships/hdphoto" Target="../media/hdphoto8.wdp"/><Relationship Id="rId11" Type="http://schemas.openxmlformats.org/officeDocument/2006/relationships/image" Target="../media/image20.png"/><Relationship Id="rId5" Type="http://schemas.openxmlformats.org/officeDocument/2006/relationships/image" Target="../media/image12.png"/><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14.xml"/><Relationship Id="rId7" Type="http://schemas.openxmlformats.org/officeDocument/2006/relationships/slide" Target="slide1.xml"/><Relationship Id="rId12"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microsoft.com/office/2007/relationships/hdphoto" Target="../media/hdphoto8.wdp"/><Relationship Id="rId11" Type="http://schemas.openxmlformats.org/officeDocument/2006/relationships/image" Target="../media/image22.png"/><Relationship Id="rId5" Type="http://schemas.openxmlformats.org/officeDocument/2006/relationships/image" Target="../media/image12.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2.png"/><Relationship Id="rId7" Type="http://schemas.openxmlformats.org/officeDocument/2006/relationships/image" Target="../media/image23.jpeg"/><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slide" Target="slide1.xml"/><Relationship Id="rId4" Type="http://schemas.microsoft.com/office/2007/relationships/hdphoto" Target="../media/hdphoto8.wdp"/></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slide" Target="slide1.xml"/><Relationship Id="rId4" Type="http://schemas.microsoft.com/office/2007/relationships/hdphoto" Target="../media/hdphoto8.wdp"/></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slide" Target="slide1.xml"/><Relationship Id="rId4" Type="http://schemas.microsoft.com/office/2007/relationships/hdphoto" Target="../media/hdphoto8.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1600200" y="3048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Century Gothic" panose="020B0502020202020204" pitchFamily="34" charset="0"/>
              </a:defRPr>
            </a:lvl1pPr>
            <a:lvl2pPr>
              <a:defRPr sz="4400">
                <a:solidFill>
                  <a:schemeClr val="tx2"/>
                </a:solidFill>
                <a:latin typeface="Century Gothic" panose="020B0502020202020204" pitchFamily="34" charset="0"/>
              </a:defRPr>
            </a:lvl2pPr>
            <a:lvl3pPr>
              <a:defRPr sz="4400">
                <a:solidFill>
                  <a:schemeClr val="tx2"/>
                </a:solidFill>
                <a:latin typeface="Century Gothic" panose="020B0502020202020204" pitchFamily="34" charset="0"/>
              </a:defRPr>
            </a:lvl3pPr>
            <a:lvl4pPr>
              <a:defRPr sz="4400">
                <a:solidFill>
                  <a:schemeClr val="tx2"/>
                </a:solidFill>
                <a:latin typeface="Century Gothic" panose="020B0502020202020204" pitchFamily="34" charset="0"/>
              </a:defRPr>
            </a:lvl4pPr>
            <a:lvl5pPr>
              <a:defRPr sz="4400">
                <a:solidFill>
                  <a:schemeClr val="tx2"/>
                </a:solidFill>
                <a:latin typeface="Century Gothic" panose="020B0502020202020204" pitchFamily="34" charset="0"/>
              </a:defRPr>
            </a:lvl5pPr>
            <a:lvl6pPr marL="457200" fontAlgn="base">
              <a:spcBef>
                <a:spcPct val="0"/>
              </a:spcBef>
              <a:spcAft>
                <a:spcPct val="0"/>
              </a:spcAft>
              <a:defRPr sz="4400">
                <a:solidFill>
                  <a:schemeClr val="tx2"/>
                </a:solidFill>
                <a:latin typeface="Century Gothic" panose="020B0502020202020204" pitchFamily="34" charset="0"/>
              </a:defRPr>
            </a:lvl6pPr>
            <a:lvl7pPr marL="914400" fontAlgn="base">
              <a:spcBef>
                <a:spcPct val="0"/>
              </a:spcBef>
              <a:spcAft>
                <a:spcPct val="0"/>
              </a:spcAft>
              <a:defRPr sz="4400">
                <a:solidFill>
                  <a:schemeClr val="tx2"/>
                </a:solidFill>
                <a:latin typeface="Century Gothic" panose="020B0502020202020204" pitchFamily="34" charset="0"/>
              </a:defRPr>
            </a:lvl7pPr>
            <a:lvl8pPr marL="1371600" fontAlgn="base">
              <a:spcBef>
                <a:spcPct val="0"/>
              </a:spcBef>
              <a:spcAft>
                <a:spcPct val="0"/>
              </a:spcAft>
              <a:defRPr sz="4400">
                <a:solidFill>
                  <a:schemeClr val="tx2"/>
                </a:solidFill>
                <a:latin typeface="Century Gothic" panose="020B0502020202020204" pitchFamily="34" charset="0"/>
              </a:defRPr>
            </a:lvl8pPr>
            <a:lvl9pPr marL="1828800" fontAlgn="base">
              <a:spcBef>
                <a:spcPct val="0"/>
              </a:spcBef>
              <a:spcAft>
                <a:spcPct val="0"/>
              </a:spcAft>
              <a:defRPr sz="4400">
                <a:solidFill>
                  <a:schemeClr val="tx2"/>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fr-FR" sz="5000" b="0" i="0" u="none" strike="noStrike" kern="1200" cap="none" spc="0" normalizeH="0" baseline="0" noProof="0">
                <a:ln>
                  <a:noFill/>
                </a:ln>
                <a:solidFill>
                  <a:srgbClr val="D1D1CB"/>
                </a:solidFill>
                <a:effectLst/>
                <a:uLnTx/>
                <a:uFillTx/>
                <a:latin typeface="Century Gothic" panose="020B0502020202020204" pitchFamily="34" charset="0"/>
                <a:ea typeface="+mn-ea"/>
                <a:cs typeface="+mn-cs"/>
              </a:rPr>
              <a:t>  </a:t>
            </a:r>
            <a:br>
              <a:rPr kumimoji="0" lang="en-US" altLang="fr-FR" sz="3600" b="0" i="0" u="none" strike="noStrike" kern="1200" cap="none" spc="0" normalizeH="0" baseline="0" noProof="0">
                <a:ln>
                  <a:noFill/>
                </a:ln>
                <a:solidFill>
                  <a:srgbClr val="D1D1CB"/>
                </a:solidFill>
                <a:effectLst/>
                <a:uLnTx/>
                <a:uFillTx/>
                <a:latin typeface="Century Gothic" panose="020B0502020202020204" pitchFamily="34" charset="0"/>
                <a:ea typeface="+mn-ea"/>
                <a:cs typeface="+mn-cs"/>
              </a:rPr>
            </a:br>
            <a:endParaRPr kumimoji="0" lang="en-US" altLang="fr-FR" sz="3600" b="0" i="0" u="none" strike="noStrike" kern="1200" cap="none" spc="0" normalizeH="0" baseline="0" noProof="0">
              <a:ln>
                <a:noFill/>
              </a:ln>
              <a:solidFill>
                <a:srgbClr val="D1D1CB"/>
              </a:solidFill>
              <a:effectLst/>
              <a:uLnTx/>
              <a:uFillTx/>
              <a:latin typeface="Century Gothic" panose="020B0502020202020204" pitchFamily="34" charset="0"/>
              <a:ea typeface="+mn-ea"/>
              <a:cs typeface="+mn-cs"/>
            </a:endParaRPr>
          </a:p>
        </p:txBody>
      </p:sp>
      <p:sp>
        <p:nvSpPr>
          <p:cNvPr id="2" name="ZoneTexte 1"/>
          <p:cNvSpPr txBox="1"/>
          <p:nvPr/>
        </p:nvSpPr>
        <p:spPr>
          <a:xfrm>
            <a:off x="630547" y="265541"/>
            <a:ext cx="11133176" cy="76944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4400" b="1" i="0" u="none" strike="noStrike" kern="1200" cap="none" spc="0" normalizeH="0" baseline="0" noProof="0" dirty="0">
                <a:ln>
                  <a:noFill/>
                </a:ln>
                <a:solidFill>
                  <a:srgbClr val="FFFFFF"/>
                </a:solidFill>
                <a:effectLst/>
                <a:uLnTx/>
                <a:uFillTx/>
                <a:latin typeface="Tw Cen MT" panose="020B0602020104020603" pitchFamily="34" charset="0"/>
                <a:ea typeface="+mn-ea"/>
                <a:cs typeface="+mn-cs"/>
              </a:rPr>
              <a:t>Représentation graphique d’un objet technique</a:t>
            </a:r>
          </a:p>
        </p:txBody>
      </p:sp>
      <p:pic>
        <p:nvPicPr>
          <p:cNvPr id="30" name="Image 29">
            <a:hlinkClick r:id="" action="ppaction://hlinkshowjump?jump=endshow"/>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601714" y="142791"/>
            <a:ext cx="324018" cy="324018"/>
          </a:xfrm>
          <a:prstGeom prst="rect">
            <a:avLst/>
          </a:prstGeom>
        </p:spPr>
      </p:pic>
      <p:sp>
        <p:nvSpPr>
          <p:cNvPr id="15" name="Rectangle 14"/>
          <p:cNvSpPr/>
          <p:nvPr/>
        </p:nvSpPr>
        <p:spPr>
          <a:xfrm>
            <a:off x="4340291" y="6338261"/>
            <a:ext cx="1659835"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FFFFFF"/>
                </a:solidFill>
                <a:effectLst>
                  <a:outerShdw blurRad="63500" sx="102000" sy="102000" algn="ctr" rotWithShape="0">
                    <a:prstClr val="black">
                      <a:alpha val="40000"/>
                    </a:prstClr>
                  </a:outerShdw>
                </a:effectLst>
                <a:uLnTx/>
                <a:uFillTx/>
                <a:latin typeface="Century Gothic"/>
                <a:ea typeface="+mn-ea"/>
                <a:cs typeface="+mn-cs"/>
              </a:rPr>
              <a:t>2020 / 2021</a:t>
            </a:r>
          </a:p>
        </p:txBody>
      </p:sp>
      <p:sp>
        <p:nvSpPr>
          <p:cNvPr id="16" name="Rectangle 15"/>
          <p:cNvSpPr/>
          <p:nvPr/>
        </p:nvSpPr>
        <p:spPr>
          <a:xfrm>
            <a:off x="224923" y="-112241"/>
            <a:ext cx="1545321" cy="523220"/>
          </a:xfrm>
          <a:prstGeom prst="rect">
            <a:avLst/>
          </a:prstGeom>
        </p:spPr>
        <p:txBody>
          <a:bodyPr wrap="square">
            <a:spAutoFit/>
          </a:bodyPr>
          <a:lstStyle/>
          <a:p>
            <a:pPr marL="0" marR="0" lvl="0" indent="1530350" algn="l" defTabSz="914400" rtl="0" eaLnBrk="1" fontAlgn="auto" latinLnBrk="0" hangingPunct="1">
              <a:lnSpc>
                <a:spcPct val="100000"/>
              </a:lnSpc>
              <a:spcBef>
                <a:spcPts val="0"/>
              </a:spcBef>
              <a:spcAft>
                <a:spcPts val="0"/>
              </a:spcAft>
              <a:buClrTx/>
              <a:buSzTx/>
              <a:buFontTx/>
              <a:buNone/>
              <a:tabLst>
                <a:tab pos="660400" algn="l"/>
              </a:tabLst>
              <a:defRPr/>
            </a:pPr>
            <a:r>
              <a:rPr kumimoji="0" lang="fr-FR" sz="1000" b="0" i="1" u="none" strike="noStrike" kern="1200" cap="none" spc="-5" normalizeH="0" baseline="0" noProof="0" dirty="0">
                <a:ln>
                  <a:noFill/>
                </a:ln>
                <a:solidFill>
                  <a:srgbClr val="809EA8">
                    <a:lumMod val="60000"/>
                    <a:lumOff val="40000"/>
                  </a:srgbClr>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fr-FR" sz="2800" b="0" i="0" u="none" strike="noStrike" kern="1200" cap="none" spc="0" normalizeH="0" baseline="0" noProof="0" dirty="0">
              <a:ln>
                <a:noFill/>
              </a:ln>
              <a:solidFill>
                <a:srgbClr val="809EA8">
                  <a:lumMod val="60000"/>
                  <a:lumOff val="40000"/>
                </a:srgbClr>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660400" algn="l"/>
              </a:tabLst>
              <a:defRPr/>
            </a:pPr>
            <a:r>
              <a:rPr kumimoji="0" lang="fr-FR" sz="1800" b="0" i="1" u="none" strike="noStrike" kern="1200" cap="none" spc="-5" normalizeH="0" baseline="0" noProof="0" dirty="0">
                <a:ln>
                  <a:noFill/>
                </a:ln>
                <a:solidFill>
                  <a:srgbClr val="809EA8">
                    <a:lumMod val="60000"/>
                    <a:lumOff val="40000"/>
                  </a:srgbClr>
                </a:solidFill>
                <a:effectLst/>
                <a:uLnTx/>
                <a:uFillTx/>
                <a:latin typeface="Calibri" panose="020F0502020204030204" pitchFamily="34" charset="0"/>
                <a:ea typeface="Calibri" panose="020F0502020204030204" pitchFamily="34" charset="0"/>
                <a:cs typeface="Calibri" panose="020F0502020204030204" pitchFamily="34" charset="0"/>
              </a:rPr>
              <a:t>Chapitre 02 </a:t>
            </a:r>
            <a:endParaRPr kumimoji="0" lang="fr-FR" sz="2800" b="0" i="0" u="none" strike="noStrike" kern="1200" cap="none" spc="0" normalizeH="0" baseline="0" noProof="0" dirty="0">
              <a:ln>
                <a:noFill/>
              </a:ln>
              <a:solidFill>
                <a:srgbClr val="809EA8">
                  <a:lumMod val="60000"/>
                  <a:lumOff val="40000"/>
                </a:srgbClr>
              </a:solidFill>
              <a:effectLst/>
              <a:uLnTx/>
              <a:uFillTx/>
              <a:latin typeface="Times New Roman" panose="02020603050405020304" pitchFamily="18" charset="0"/>
              <a:ea typeface="Times New Roman" panose="02020603050405020304" pitchFamily="18" charset="0"/>
              <a:cs typeface="+mn-cs"/>
            </a:endParaRPr>
          </a:p>
        </p:txBody>
      </p:sp>
      <p:sp>
        <p:nvSpPr>
          <p:cNvPr id="17" name="Rectangle 20"/>
          <p:cNvSpPr>
            <a:spLocks noChangeArrowheads="1"/>
          </p:cNvSpPr>
          <p:nvPr/>
        </p:nvSpPr>
        <p:spPr bwMode="auto">
          <a:xfrm>
            <a:off x="5564210" y="4424513"/>
            <a:ext cx="4367552" cy="444037"/>
          </a:xfrm>
          <a:prstGeom prst="rect">
            <a:avLst/>
          </a:prstGeom>
          <a:noFill/>
          <a:ln w="9525">
            <a:noFill/>
            <a:miter lim="800000"/>
            <a:headEnd/>
            <a:tailEnd/>
          </a:ln>
          <a:effectLst/>
        </p:spPr>
        <p:txBody>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fr-FR" sz="2800" b="0" i="0" u="none" strike="noStrike" kern="1200" cap="none" spc="0" normalizeH="0" baseline="0" noProof="0" dirty="0">
                <a:ln>
                  <a:solidFill>
                    <a:srgbClr val="FFFFFF"/>
                  </a:solidFill>
                </a:ln>
                <a:solidFill>
                  <a:srgbClr val="FFFFFF"/>
                </a:solidFill>
                <a:effectLst/>
                <a:uLnTx/>
                <a:uFillTx/>
                <a:latin typeface="Calibri" panose="020F0502020204030204" pitchFamily="34" charset="0"/>
                <a:ea typeface="Times New Roman" panose="02020603050405020304" pitchFamily="18" charset="0"/>
                <a:cs typeface="+mn-cs"/>
              </a:rPr>
              <a:t>Cours 1</a:t>
            </a:r>
            <a:r>
              <a:rPr kumimoji="0" lang="fr-FR" sz="2800" b="0" i="0" u="none" strike="noStrike" kern="1200" cap="none" spc="0" normalizeH="0" baseline="30000" noProof="0" dirty="0">
                <a:ln>
                  <a:solidFill>
                    <a:srgbClr val="FFFFFF"/>
                  </a:solidFill>
                </a:ln>
                <a:solidFill>
                  <a:srgbClr val="FFFFFF"/>
                </a:solidFill>
                <a:effectLst/>
                <a:uLnTx/>
                <a:uFillTx/>
                <a:latin typeface="Calibri" panose="020F0502020204030204" pitchFamily="34" charset="0"/>
                <a:ea typeface="Times New Roman" panose="02020603050405020304" pitchFamily="18" charset="0"/>
                <a:cs typeface="+mn-cs"/>
              </a:rPr>
              <a:t>ère</a:t>
            </a:r>
            <a:r>
              <a:rPr kumimoji="0" lang="fr-FR" sz="2800" b="0" i="0" u="none" strike="noStrike" kern="1200" cap="none" spc="0" normalizeH="0" baseline="0" noProof="0" dirty="0">
                <a:ln>
                  <a:solidFill>
                    <a:srgbClr val="FFFFFF"/>
                  </a:solidFill>
                </a:ln>
                <a:solidFill>
                  <a:srgbClr val="FFFFFF"/>
                </a:solidFill>
                <a:effectLst/>
                <a:uLnTx/>
                <a:uFillTx/>
                <a:latin typeface="Calibri" panose="020F0502020204030204" pitchFamily="34" charset="0"/>
                <a:ea typeface="Times New Roman" panose="02020603050405020304" pitchFamily="18" charset="0"/>
                <a:cs typeface="+mn-cs"/>
              </a:rPr>
              <a:t> année secondaire</a:t>
            </a:r>
          </a:p>
        </p:txBody>
      </p:sp>
      <p:sp>
        <p:nvSpPr>
          <p:cNvPr id="18" name="Rectangle 17"/>
          <p:cNvSpPr/>
          <p:nvPr/>
        </p:nvSpPr>
        <p:spPr>
          <a:xfrm>
            <a:off x="4146634" y="1298849"/>
            <a:ext cx="7925167" cy="872922"/>
          </a:xfrm>
          <a:prstGeom prst="rect">
            <a:avLst/>
          </a:prstGeom>
          <a:solidFill>
            <a:schemeClr val="accent2">
              <a:lumMod val="60000"/>
              <a:lumOff val="40000"/>
            </a:schemeClr>
          </a:solidFill>
          <a:effectLst/>
        </p:spPr>
        <p:txBody>
          <a:bodyPr wrap="square" lIns="0" tIns="36000" rIns="0" bIns="36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50" normalizeH="0" baseline="0" noProof="0" dirty="0">
                <a:ln w="9525" cmpd="sng">
                  <a:solidFill>
                    <a:srgbClr val="FFFFFF"/>
                  </a:solidFill>
                  <a:prstDash val="solid"/>
                </a:ln>
                <a:solidFill>
                  <a:srgbClr val="FFFFFF">
                    <a:lumMod val="95000"/>
                  </a:srgbClr>
                </a:solidFill>
                <a:effectLst>
                  <a:glow rad="38100">
                    <a:srgbClr val="909082">
                      <a:alpha val="40000"/>
                    </a:srgbClr>
                  </a:glow>
                </a:effectLst>
                <a:uLnTx/>
                <a:uFillTx/>
                <a:latin typeface="Calibri" panose="020F0502020204030204" pitchFamily="34" charset="0"/>
                <a:ea typeface="+mn-ea"/>
                <a:cs typeface="+mn-cs"/>
              </a:rPr>
              <a:t>Leçon 3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50" normalizeH="0" baseline="0" noProof="0" dirty="0">
                <a:ln w="9525" cmpd="sng">
                  <a:noFill/>
                  <a:prstDash val="solid"/>
                </a:ln>
                <a:solidFill>
                  <a:srgbClr val="D1D1CB">
                    <a:lumMod val="90000"/>
                  </a:srgbClr>
                </a:solidFill>
                <a:effectLst>
                  <a:glow rad="38100">
                    <a:srgbClr val="909082">
                      <a:alpha val="40000"/>
                    </a:srgbClr>
                  </a:glow>
                </a:effectLst>
                <a:uLnTx/>
                <a:uFillTx/>
                <a:latin typeface="Calibri" panose="020F0502020204030204" pitchFamily="34" charset="0"/>
                <a:ea typeface="+mn-ea"/>
                <a:cs typeface="+mn-cs"/>
              </a:rPr>
              <a:t> </a:t>
            </a:r>
            <a:r>
              <a:rPr kumimoji="0" lang="fr-FR" sz="3200" b="1" i="0" u="none" strike="noStrike" kern="1200" cap="none" spc="50" normalizeH="0" baseline="0" noProof="0" dirty="0">
                <a:ln w="9525" cmpd="sng">
                  <a:noFill/>
                  <a:prstDash val="solid"/>
                </a:ln>
                <a:solidFill>
                  <a:srgbClr val="FFFFFF"/>
                </a:solidFill>
                <a:effectLst>
                  <a:glow rad="38100">
                    <a:srgbClr val="909082">
                      <a:alpha val="40000"/>
                    </a:srgbClr>
                  </a:glow>
                </a:effectLst>
                <a:uLnTx/>
                <a:uFillTx/>
                <a:latin typeface="Calibri" panose="020F0502020204030204" pitchFamily="34" charset="0"/>
                <a:ea typeface="Times New Roman" panose="02020603050405020304" pitchFamily="18" charset="0"/>
                <a:cs typeface="+mn-cs"/>
              </a:rPr>
              <a:t>LE DESSIN DE DÉFINITION </a:t>
            </a:r>
          </a:p>
        </p:txBody>
      </p:sp>
      <p:pic>
        <p:nvPicPr>
          <p:cNvPr id="42" name="Image 41">
            <a:extLst>
              <a:ext uri="{FF2B5EF4-FFF2-40B4-BE49-F238E27FC236}">
                <a16:creationId xmlns:a16="http://schemas.microsoft.com/office/drawing/2014/main" id="{FF739A2D-ED7B-42FD-9C32-B274E6F31C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38914" y="6148434"/>
            <a:ext cx="1856178" cy="610894"/>
          </a:xfrm>
          <a:prstGeom prst="rect">
            <a:avLst/>
          </a:prstGeom>
        </p:spPr>
      </p:pic>
      <p:sp>
        <p:nvSpPr>
          <p:cNvPr id="44" name="Bouton d'action : Personnalisé 23">
            <a:hlinkClick r:id="rId5" action="ppaction://hlinksldjump" highlightClick="1"/>
            <a:extLst>
              <a:ext uri="{FF2B5EF4-FFF2-40B4-BE49-F238E27FC236}">
                <a16:creationId xmlns:a16="http://schemas.microsoft.com/office/drawing/2014/main" id="{554593FC-04B2-436E-BF3E-8F5DC5FBA424}"/>
              </a:ext>
            </a:extLst>
          </p:cNvPr>
          <p:cNvSpPr/>
          <p:nvPr/>
        </p:nvSpPr>
        <p:spPr bwMode="auto">
          <a:xfrm>
            <a:off x="719499" y="3924710"/>
            <a:ext cx="2711020" cy="612000"/>
          </a:xfrm>
          <a:prstGeom prst="actionButtonBlank">
            <a:avLst/>
          </a:prstGeom>
          <a:solidFill>
            <a:schemeClr val="accent6">
              <a:lumMod val="50000"/>
            </a:schemeClr>
          </a:solidFill>
          <a:ln w="12700" cap="sq">
            <a:solidFill>
              <a:schemeClr val="tx1"/>
            </a:solidFill>
            <a:round/>
            <a:headEnd type="none" w="sm" len="sm"/>
            <a:tailEnd type="none" w="sm" len="sm"/>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Tw Cen MT" panose="020B0602020104020603" pitchFamily="34" charset="0"/>
                <a:ea typeface="+mn-ea"/>
                <a:cs typeface="+mn-cs"/>
              </a:rPr>
              <a:t>Exercice 01</a:t>
            </a:r>
          </a:p>
        </p:txBody>
      </p:sp>
      <p:sp>
        <p:nvSpPr>
          <p:cNvPr id="3" name="Bouton d'action : Personnalisé 20">
            <a:hlinkClick r:id="rId6" action="ppaction://hlinksldjump" highlightClick="1"/>
            <a:extLst>
              <a:ext uri="{FF2B5EF4-FFF2-40B4-BE49-F238E27FC236}">
                <a16:creationId xmlns:a16="http://schemas.microsoft.com/office/drawing/2014/main" id="{01E60248-1FBB-457F-89A3-39753A2A61EF}"/>
              </a:ext>
            </a:extLst>
          </p:cNvPr>
          <p:cNvSpPr/>
          <p:nvPr/>
        </p:nvSpPr>
        <p:spPr bwMode="auto">
          <a:xfrm>
            <a:off x="253630" y="1735018"/>
            <a:ext cx="3636000" cy="612000"/>
          </a:xfrm>
          <a:prstGeom prst="actionButtonBlank">
            <a:avLst/>
          </a:prstGeom>
          <a:gradFill rotWithShape="1">
            <a:gsLst>
              <a:gs pos="0">
                <a:srgbClr val="FF6600"/>
              </a:gs>
              <a:gs pos="100000">
                <a:srgbClr val="FF6600">
                  <a:gamma/>
                  <a:shade val="46275"/>
                  <a:invGamma/>
                </a:srgbClr>
              </a:gs>
            </a:gsLst>
            <a:lin ang="5400000" scaled="1"/>
          </a:gra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FFFFFF"/>
                </a:solidFill>
                <a:effectLst/>
                <a:uLnTx/>
                <a:uFillTx/>
                <a:latin typeface="Tw Cen MT" panose="020B0602020104020603" pitchFamily="34" charset="0"/>
                <a:ea typeface="+mn-ea"/>
                <a:cs typeface="+mn-cs"/>
              </a:rPr>
              <a:t>PROJECTION ORTHOGONALE</a:t>
            </a:r>
          </a:p>
        </p:txBody>
      </p:sp>
      <p:pic>
        <p:nvPicPr>
          <p:cNvPr id="9" name="Image 8">
            <a:extLst>
              <a:ext uri="{FF2B5EF4-FFF2-40B4-BE49-F238E27FC236}">
                <a16:creationId xmlns:a16="http://schemas.microsoft.com/office/drawing/2014/main" id="{FF667958-0562-4E75-8911-D4C027A4C9B9}"/>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4372" b="89891" l="5092" r="94201">
                        <a14:foregroundMark x1="6223" y1="43716" x2="10750" y2="87978"/>
                        <a14:foregroundMark x1="12730" y1="42896" x2="8204" y2="50546"/>
                        <a14:foregroundMark x1="16124" y1="53279" x2="18670" y2="65847"/>
                        <a14:foregroundMark x1="30552" y1="42896" x2="37765" y2="77322"/>
                        <a14:foregroundMark x1="37765" y1="77322" x2="88402" y2="84153"/>
                        <a14:foregroundMark x1="87270" y1="82240" x2="42716" y2="78689"/>
                        <a14:foregroundMark x1="42716" y1="78689" x2="35926" y2="43716"/>
                        <a14:foregroundMark x1="35926" y1="43716" x2="26874" y2="75410"/>
                        <a14:foregroundMark x1="26874" y1="75410" x2="45120" y2="88525"/>
                        <a14:foregroundMark x1="45120" y1="88525" x2="65912" y2="89891"/>
                        <a14:foregroundMark x1="65912" y1="89891" x2="85714" y2="89071"/>
                        <a14:foregroundMark x1="85714" y1="89071" x2="93352" y2="54098"/>
                        <a14:foregroundMark x1="93352" y1="54098" x2="75530" y2="68579"/>
                        <a14:foregroundMark x1="75530" y1="68579" x2="35502" y2="62568"/>
                        <a14:foregroundMark x1="35502" y1="62568" x2="27157" y2="29235"/>
                        <a14:foregroundMark x1="27157" y1="29235" x2="18670" y2="63661"/>
                        <a14:foregroundMark x1="18670" y1="63661" x2="5233" y2="74590"/>
                        <a14:foregroundMark x1="21075" y1="63115" x2="25177" y2="77322"/>
                        <a14:foregroundMark x1="94342" y1="83333" x2="92786" y2="61202"/>
                        <a14:foregroundMark x1="57992" y1="11202" x2="52051" y2="5191"/>
                        <a14:foregroundMark x1="31117" y1="4372" x2="30127" y2="6284"/>
                      </a14:backgroundRemoval>
                    </a14:imgEffect>
                  </a14:imgLayer>
                </a14:imgProps>
              </a:ext>
              <a:ext uri="{28A0092B-C50C-407E-A947-70E740481C1C}">
                <a14:useLocalDpi xmlns:a14="http://schemas.microsoft.com/office/drawing/2010/main" val="0"/>
              </a:ext>
            </a:extLst>
          </a:blip>
          <a:stretch>
            <a:fillRect/>
          </a:stretch>
        </p:blipFill>
        <p:spPr>
          <a:xfrm>
            <a:off x="6000126" y="2637767"/>
            <a:ext cx="2551285" cy="1320750"/>
          </a:xfrm>
          <a:prstGeom prst="rect">
            <a:avLst/>
          </a:prstGeom>
          <a:effectLst>
            <a:outerShdw blurRad="50800" dist="38100" dir="2700000" algn="tl" rotWithShape="0">
              <a:prstClr val="black">
                <a:alpha val="40000"/>
              </a:prstClr>
            </a:outerShdw>
          </a:effectLst>
        </p:spPr>
      </p:pic>
      <p:sp>
        <p:nvSpPr>
          <p:cNvPr id="19" name="Bouton d'action : Personnalisé 21">
            <a:hlinkClick r:id="rId9" action="ppaction://hlinksldjump" highlightClick="1"/>
            <a:extLst>
              <a:ext uri="{FF2B5EF4-FFF2-40B4-BE49-F238E27FC236}">
                <a16:creationId xmlns:a16="http://schemas.microsoft.com/office/drawing/2014/main" id="{DDBB2BA7-E5F9-4691-ABB9-F62D68E96490}"/>
              </a:ext>
            </a:extLst>
          </p:cNvPr>
          <p:cNvSpPr/>
          <p:nvPr/>
        </p:nvSpPr>
        <p:spPr bwMode="auto">
          <a:xfrm>
            <a:off x="253630" y="2503467"/>
            <a:ext cx="3636000" cy="612000"/>
          </a:xfrm>
          <a:prstGeom prst="actionButtonBlank">
            <a:avLst/>
          </a:prstGeom>
          <a:gradFill rotWithShape="1">
            <a:gsLst>
              <a:gs pos="0">
                <a:srgbClr val="FF6600"/>
              </a:gs>
              <a:gs pos="100000">
                <a:srgbClr val="FF6600">
                  <a:gamma/>
                  <a:shade val="46275"/>
                  <a:invGamma/>
                </a:srgbClr>
              </a:gs>
            </a:gsLst>
            <a:lin ang="5400000" scaled="1"/>
          </a:gra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sz="2200" b="1" i="0" u="none" strike="noStrike" kern="1200" cap="none" spc="0" normalizeH="0" baseline="0" noProof="0" dirty="0">
                <a:ln>
                  <a:noFill/>
                </a:ln>
                <a:solidFill>
                  <a:srgbClr val="FFFFFF"/>
                </a:solidFill>
                <a:effectLst/>
                <a:uLnTx/>
                <a:uFillTx/>
                <a:latin typeface="Tw Cen MT" panose="020B0602020104020603" pitchFamily="34" charset="0"/>
                <a:ea typeface="+mn-ea"/>
                <a:cs typeface="+mn-cs"/>
              </a:rPr>
              <a:t>FILETAGE ET LE TARAUDAGE </a:t>
            </a:r>
          </a:p>
        </p:txBody>
      </p:sp>
      <p:sp>
        <p:nvSpPr>
          <p:cNvPr id="20" name="Bouton d'action : Personnalisé 22">
            <a:hlinkClick r:id="" action="ppaction://noaction" highlightClick="1"/>
            <a:extLst>
              <a:ext uri="{FF2B5EF4-FFF2-40B4-BE49-F238E27FC236}">
                <a16:creationId xmlns:a16="http://schemas.microsoft.com/office/drawing/2014/main" id="{C50A96BC-71CB-4EDB-8541-3E8409798029}"/>
              </a:ext>
            </a:extLst>
          </p:cNvPr>
          <p:cNvSpPr/>
          <p:nvPr/>
        </p:nvSpPr>
        <p:spPr bwMode="auto">
          <a:xfrm>
            <a:off x="253630" y="3271916"/>
            <a:ext cx="3636000" cy="612000"/>
          </a:xfrm>
          <a:prstGeom prst="actionButtonBlank">
            <a:avLst/>
          </a:prstGeom>
          <a:gradFill rotWithShape="1">
            <a:gsLst>
              <a:gs pos="0">
                <a:srgbClr val="FF6600"/>
              </a:gs>
              <a:gs pos="100000">
                <a:srgbClr val="FF6600">
                  <a:gamma/>
                  <a:shade val="46275"/>
                  <a:invGamma/>
                </a:srgbClr>
              </a:gs>
            </a:gsLst>
            <a:lin ang="5400000" scaled="1"/>
          </a:gra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vl="0" algn="ctr" eaLnBrk="0" fontAlgn="base" hangingPunct="0">
              <a:spcBef>
                <a:spcPct val="0"/>
              </a:spcBef>
              <a:spcAft>
                <a:spcPct val="0"/>
              </a:spcAft>
              <a:defRPr/>
            </a:pPr>
            <a:r>
              <a:rPr lang="fr-FR" sz="2400" b="1">
                <a:solidFill>
                  <a:srgbClr val="FFFFFF"/>
                </a:solidFill>
                <a:latin typeface="Tw Cen MT" panose="020B0602020104020603" pitchFamily="34" charset="0"/>
              </a:rPr>
              <a:t>APPLICATIONS</a:t>
            </a:r>
            <a:endParaRPr kumimoji="0" lang="fr-FR" sz="2400" b="1" i="0" u="none" strike="noStrike" kern="1200" cap="none" spc="0" normalizeH="0" baseline="0" noProof="0" dirty="0">
              <a:ln>
                <a:noFill/>
              </a:ln>
              <a:solidFill>
                <a:srgbClr val="FFFFFF"/>
              </a:solidFill>
              <a:effectLst/>
              <a:uLnTx/>
              <a:uFillTx/>
              <a:latin typeface="Tw Cen MT" panose="020B0602020104020603" pitchFamily="34" charset="0"/>
              <a:ea typeface="+mn-ea"/>
              <a:cs typeface="+mn-cs"/>
            </a:endParaRPr>
          </a:p>
        </p:txBody>
      </p:sp>
      <p:sp>
        <p:nvSpPr>
          <p:cNvPr id="40" name="Bouton d'action : Personnalisé 26">
            <a:hlinkClick r:id="rId10" action="ppaction://hlinksldjump" highlightClick="1"/>
            <a:extLst>
              <a:ext uri="{FF2B5EF4-FFF2-40B4-BE49-F238E27FC236}">
                <a16:creationId xmlns:a16="http://schemas.microsoft.com/office/drawing/2014/main" id="{C10C0BDA-2119-4A3F-947C-D889227AB6C4}"/>
              </a:ext>
            </a:extLst>
          </p:cNvPr>
          <p:cNvSpPr/>
          <p:nvPr/>
        </p:nvSpPr>
        <p:spPr bwMode="auto">
          <a:xfrm>
            <a:off x="719499" y="4577504"/>
            <a:ext cx="2711021" cy="612000"/>
          </a:xfrm>
          <a:prstGeom prst="actionButtonBlank">
            <a:avLst/>
          </a:prstGeom>
          <a:solidFill>
            <a:schemeClr val="accent6">
              <a:lumMod val="50000"/>
            </a:schemeClr>
          </a:solidFill>
          <a:ln w="12700" cap="sq">
            <a:solidFill>
              <a:schemeClr val="tx1"/>
            </a:solidFill>
            <a:round/>
            <a:headEnd type="none" w="sm" len="sm"/>
            <a:tailEnd type="none" w="sm" len="sm"/>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Tw Cen MT" panose="020B0602020104020603" pitchFamily="34" charset="0"/>
                <a:ea typeface="+mn-ea"/>
                <a:cs typeface="+mn-cs"/>
              </a:rPr>
              <a:t>Exercice 02</a:t>
            </a:r>
          </a:p>
        </p:txBody>
      </p:sp>
      <p:pic>
        <p:nvPicPr>
          <p:cNvPr id="21" name="Image 20">
            <a:extLst>
              <a:ext uri="{FF2B5EF4-FFF2-40B4-BE49-F238E27FC236}">
                <a16:creationId xmlns:a16="http://schemas.microsoft.com/office/drawing/2014/main" id="{15029863-FF1A-4054-8C0D-DB4981D7A61B}"/>
              </a:ext>
            </a:extLst>
          </p:cNvPr>
          <p:cNvPicPr/>
          <p:nvPr/>
        </p:nvPicPr>
        <p:blipFill>
          <a:blip r:embed="rId11">
            <a:extLst>
              <a:ext uri="{BEBA8EAE-BF5A-486C-A8C5-ECC9F3942E4B}">
                <a14:imgProps xmlns:a14="http://schemas.microsoft.com/office/drawing/2010/main">
                  <a14:imgLayer r:embed="rId12">
                    <a14:imgEffect>
                      <a14:backgroundRemoval t="809" b="94879" l="1270" r="95826">
                        <a14:foregroundMark x1="14519" y1="3235" x2="37750" y2="8086"/>
                        <a14:foregroundMark x1="9256" y1="13477" x2="7078" y2="25876"/>
                        <a14:foregroundMark x1="2359" y1="18059" x2="6171" y2="29650"/>
                        <a14:foregroundMark x1="31942" y1="2156" x2="34664" y2="4582"/>
                        <a14:foregroundMark x1="96007" y1="95148" x2="90744" y2="79245"/>
                        <a14:foregroundMark x1="85662" y1="42049" x2="85844" y2="44744"/>
                        <a14:foregroundMark x1="12523" y1="1078" x2="13612" y2="3774"/>
                        <a14:foregroundMark x1="1270" y1="22102" x2="7804" y2="30458"/>
                        <a14:foregroundMark x1="68240" y1="29380" x2="59165" y2="26685"/>
                        <a14:foregroundMark x1="58439" y1="26954" x2="49365" y2="24528"/>
                        <a14:foregroundMark x1="76770" y1="18598" x2="70417" y2="24259"/>
                        <a14:foregroundMark x1="75499" y1="18868" x2="78584" y2="21294"/>
                        <a14:foregroundMark x1="86751" y1="38814" x2="90744" y2="40701"/>
                        <a14:foregroundMark x1="86933" y1="38814" x2="84936" y2="38544"/>
                        <a14:foregroundMark x1="85844" y1="42857" x2="85844" y2="45553"/>
                      </a14:backgroundRemoval>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4216903" y="4978458"/>
            <a:ext cx="2406149" cy="1478465"/>
          </a:xfrm>
          <a:prstGeom prst="rect">
            <a:avLst/>
          </a:prstGeom>
        </p:spPr>
      </p:pic>
      <p:pic>
        <p:nvPicPr>
          <p:cNvPr id="4" name="Picture 21" descr="Sans titre-2">
            <a:extLst>
              <a:ext uri="{FF2B5EF4-FFF2-40B4-BE49-F238E27FC236}">
                <a16:creationId xmlns:a16="http://schemas.microsoft.com/office/drawing/2014/main" id="{82BF83FE-86C0-47C3-9B04-211F42E8623A}"/>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9259570" y="2748000"/>
            <a:ext cx="1910232" cy="156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 descr="C:\Users\hamza\Desktop\filtage doc\image\8.png">
            <a:extLst>
              <a:ext uri="{FF2B5EF4-FFF2-40B4-BE49-F238E27FC236}">
                <a16:creationId xmlns:a16="http://schemas.microsoft.com/office/drawing/2014/main" id="{7644BE37-4DA0-4F97-AD16-5B1A48D39FB8}"/>
              </a:ext>
            </a:extLst>
          </p:cNvPr>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2022" b="97303" l="5310" r="96018">
                        <a14:foregroundMark x1="5752" y1="5843" x2="87611" y2="8090"/>
                        <a14:foregroundMark x1="96460" y1="6966" x2="94690" y2="13258"/>
                        <a14:foregroundMark x1="87611" y1="2921" x2="15487" y2="2247"/>
                        <a14:foregroundMark x1="32301" y1="90112" x2="65044" y2="97303"/>
                        <a14:foregroundMark x1="65044" y1="97303" x2="67699" y2="87640"/>
                      </a14:backgroundRemoval>
                    </a14:imgEffect>
                  </a14:imgLayer>
                </a14:imgProps>
              </a:ext>
              <a:ext uri="{28A0092B-C50C-407E-A947-70E740481C1C}">
                <a14:useLocalDpi xmlns:a14="http://schemas.microsoft.com/office/drawing/2010/main" val="0"/>
              </a:ext>
            </a:extLst>
          </a:blip>
          <a:srcRect/>
          <a:stretch>
            <a:fillRect/>
          </a:stretch>
        </p:blipFill>
        <p:spPr bwMode="auto">
          <a:xfrm>
            <a:off x="10793169" y="4847874"/>
            <a:ext cx="863823" cy="17008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a:extLst>
              <a:ext uri="{FF2B5EF4-FFF2-40B4-BE49-F238E27FC236}">
                <a16:creationId xmlns:a16="http://schemas.microsoft.com/office/drawing/2014/main" id="{B75BBC11-7B2B-481C-8BB8-2C4ECD901EDD}"/>
              </a:ext>
            </a:extLst>
          </p:cNvPr>
          <p:cNvPicPr>
            <a:picLocks noChangeAspect="1"/>
          </p:cNvPicPr>
          <p:nvPr/>
        </p:nvPicPr>
        <p:blipFill rotWithShape="1">
          <a:blip r:embed="rId17">
            <a:extLst>
              <a:ext uri="{BEBA8EAE-BF5A-486C-A8C5-ECC9F3942E4B}">
                <a14:imgProps xmlns:a14="http://schemas.microsoft.com/office/drawing/2010/main">
                  <a14:imgLayer r:embed="rId18">
                    <a14:imgEffect>
                      <a14:backgroundRemoval t="9800" b="96659" l="9934" r="89845">
                        <a14:foregroundMark x1="74614" y1="57684" x2="73068" y2="75056"/>
                        <a14:foregroundMark x1="73068" y1="75056" x2="72848" y2="75056"/>
                        <a14:foregroundMark x1="59161" y1="66592" x2="57837" y2="71715"/>
                        <a14:foregroundMark x1="70199" y1="53229" x2="67770" y2="70379"/>
                        <a14:foregroundMark x1="67770" y1="70379" x2="67329" y2="53229"/>
                        <a14:foregroundMark x1="67329" y1="53229" x2="67108" y2="53007"/>
                        <a14:foregroundMark x1="70199" y1="57461" x2="69095" y2="79955"/>
                        <a14:foregroundMark x1="72185" y1="79955" x2="73510" y2="77951"/>
                        <a14:foregroundMark x1="74834" y1="83964" x2="70419" y2="79510"/>
                        <a14:foregroundMark x1="49669" y1="96659" x2="41060" y2="91982"/>
                      </a14:backgroundRemoval>
                    </a14:imgEffect>
                    <a14:imgEffect>
                      <a14:saturation sat="33000"/>
                    </a14:imgEffect>
                  </a14:imgLayer>
                </a14:imgProps>
              </a:ext>
              <a:ext uri="{28A0092B-C50C-407E-A947-70E740481C1C}">
                <a14:useLocalDpi xmlns:a14="http://schemas.microsoft.com/office/drawing/2010/main" val="0"/>
              </a:ext>
            </a:extLst>
          </a:blip>
          <a:srcRect l="22069" t="19133" r="11545"/>
          <a:stretch/>
        </p:blipFill>
        <p:spPr>
          <a:xfrm>
            <a:off x="4340291" y="2585443"/>
            <a:ext cx="1314450" cy="1587018"/>
          </a:xfrm>
          <a:prstGeom prst="rect">
            <a:avLst/>
          </a:prstGeom>
        </p:spPr>
      </p:pic>
      <p:pic>
        <p:nvPicPr>
          <p:cNvPr id="31" name="Image 30">
            <a:extLst>
              <a:ext uri="{FF2B5EF4-FFF2-40B4-BE49-F238E27FC236}">
                <a16:creationId xmlns:a16="http://schemas.microsoft.com/office/drawing/2014/main" id="{A50D3E5E-3036-4E47-B506-6C6BB1A507FF}"/>
              </a:ext>
            </a:extLst>
          </p:cNvPr>
          <p:cNvPicPr>
            <a:picLocks noChangeAspect="1"/>
          </p:cNvPicPr>
          <p:nvPr/>
        </p:nvPicPr>
        <p:blipFill rotWithShape="1">
          <a:blip r:embed="rId19">
            <a:extLst>
              <a:ext uri="{BEBA8EAE-BF5A-486C-A8C5-ECC9F3942E4B}">
                <a14:imgProps xmlns:a14="http://schemas.microsoft.com/office/drawing/2010/main">
                  <a14:imgLayer r:embed="rId20">
                    <a14:imgEffect>
                      <a14:backgroundRemoval t="4000" b="98500" l="37273" r="93182">
                        <a14:foregroundMark x1="38676" y1="24941" x2="40000" y2="72500"/>
                        <a14:foregroundMark x1="40000" y1="72500" x2="53636" y2="90000"/>
                        <a14:foregroundMark x1="53636" y1="90000" x2="67727" y2="93500"/>
                        <a14:foregroundMark x1="50909" y1="4000" x2="58636" y2="13000"/>
                        <a14:foregroundMark x1="69545" y1="32000" x2="66818" y2="30000"/>
                        <a14:foregroundMark x1="65909" y1="98500" x2="71364" y2="97500"/>
                        <a14:foregroundMark x1="37727" y1="87500" x2="37273" y2="31500"/>
                        <a14:foregroundMark x1="85455" y1="34500" x2="84091" y2="81500"/>
                        <a14:foregroundMark x1="42727" y1="19000" x2="44545" y2="28500"/>
                        <a14:backgroundMark x1="40000" y1="18000" x2="35000" y2="20000"/>
                      </a14:backgroundRemoval>
                    </a14:imgEffect>
                  </a14:imgLayer>
                </a14:imgProps>
              </a:ext>
              <a:ext uri="{28A0092B-C50C-407E-A947-70E740481C1C}">
                <a14:useLocalDpi xmlns:a14="http://schemas.microsoft.com/office/drawing/2010/main" val="0"/>
              </a:ext>
            </a:extLst>
          </a:blip>
          <a:srcRect l="34004"/>
          <a:stretch/>
        </p:blipFill>
        <p:spPr>
          <a:xfrm>
            <a:off x="9767899" y="4943703"/>
            <a:ext cx="893574" cy="1230896"/>
          </a:xfrm>
          <a:prstGeom prst="rect">
            <a:avLst/>
          </a:prstGeom>
        </p:spPr>
      </p:pic>
      <p:pic>
        <p:nvPicPr>
          <p:cNvPr id="13" name="Image 12">
            <a:extLst>
              <a:ext uri="{FF2B5EF4-FFF2-40B4-BE49-F238E27FC236}">
                <a16:creationId xmlns:a16="http://schemas.microsoft.com/office/drawing/2014/main" id="{88E9C901-F648-47B1-AEF8-222791D87073}"/>
              </a:ext>
            </a:extLst>
          </p:cNvPr>
          <p:cNvPicPr>
            <a:picLocks noChangeAspect="1"/>
          </p:cNvPicPr>
          <p:nvPr/>
        </p:nvPicPr>
        <p:blipFill>
          <a:blip r:embed="rId21">
            <a:extLst>
              <a:ext uri="{BEBA8EAE-BF5A-486C-A8C5-ECC9F3942E4B}">
                <a14:imgProps xmlns:a14="http://schemas.microsoft.com/office/drawing/2010/main">
                  <a14:imgLayer r:embed="rId22">
                    <a14:imgEffect>
                      <a14:backgroundRemoval t="4292" b="96137" l="4106" r="94135">
                        <a14:foregroundMark x1="21408" y1="4506" x2="51613" y2="16738"/>
                        <a14:foregroundMark x1="61584" y1="22961" x2="75953" y2="33906"/>
                        <a14:foregroundMark x1="75953" y1="33906" x2="80938" y2="45064"/>
                        <a14:foregroundMark x1="67155" y1="19313" x2="92669" y2="34335"/>
                        <a14:foregroundMark x1="92669" y1="34335" x2="93842" y2="56867"/>
                        <a14:foregroundMark x1="93842" y1="56867" x2="90616" y2="68670"/>
                        <a14:foregroundMark x1="90616" y1="68670" x2="74780" y2="74893"/>
                        <a14:foregroundMark x1="74780" y1="74893" x2="57478" y2="76824"/>
                        <a14:foregroundMark x1="57478" y1="76824" x2="50147" y2="28970"/>
                        <a14:foregroundMark x1="50147" y1="28970" x2="54545" y2="18240"/>
                        <a14:foregroundMark x1="54545" y1="18240" x2="67449" y2="24893"/>
                        <a14:foregroundMark x1="67449" y1="24893" x2="70674" y2="56009"/>
                        <a14:foregroundMark x1="96188" y1="29828" x2="94721" y2="75966"/>
                        <a14:foregroundMark x1="94721" y1="75966" x2="83284" y2="76824"/>
                        <a14:foregroundMark x1="4106" y1="58369" x2="4692" y2="65451"/>
                        <a14:foregroundMark x1="20821" y1="91845" x2="37243" y2="93348"/>
                        <a14:foregroundMark x1="37243" y1="93348" x2="69208" y2="89914"/>
                        <a14:foregroundMark x1="74780" y1="83906" x2="43988" y2="81116"/>
                        <a14:foregroundMark x1="43988" y1="81116" x2="43988" y2="81116"/>
                        <a14:foregroundMark x1="32258" y1="97639" x2="79179" y2="96137"/>
                        <a14:foregroundMark x1="79179" y1="96137" x2="82405" y2="84764"/>
                        <a14:foregroundMark x1="82405" y1="84764" x2="82111" y2="79828"/>
                        <a14:foregroundMark x1="26100" y1="80901" x2="23754" y2="87768"/>
                      </a14:backgroundRemoval>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7321129" y="5070298"/>
            <a:ext cx="950557" cy="1299001"/>
          </a:xfrm>
          <a:prstGeom prst="rect">
            <a:avLst/>
          </a:prstGeom>
        </p:spPr>
      </p:pic>
      <p:sp>
        <p:nvSpPr>
          <p:cNvPr id="14" name="Bouton d'action : Personnalisé 26">
            <a:hlinkClick r:id="rId23" action="ppaction://hlinkfile" highlightClick="1"/>
            <a:extLst>
              <a:ext uri="{FF2B5EF4-FFF2-40B4-BE49-F238E27FC236}">
                <a16:creationId xmlns:a16="http://schemas.microsoft.com/office/drawing/2014/main" id="{61C4EADE-66D9-41EF-83C4-F8EF1B346A82}"/>
              </a:ext>
            </a:extLst>
          </p:cNvPr>
          <p:cNvSpPr/>
          <p:nvPr/>
        </p:nvSpPr>
        <p:spPr bwMode="auto">
          <a:xfrm>
            <a:off x="294706" y="5465690"/>
            <a:ext cx="3636000" cy="504000"/>
          </a:xfrm>
          <a:prstGeom prst="actionButtonBlank">
            <a:avLst/>
          </a:prstGeom>
          <a:gradFill rotWithShape="1">
            <a:gsLst>
              <a:gs pos="0">
                <a:srgbClr val="FF6600"/>
              </a:gs>
              <a:gs pos="100000">
                <a:srgbClr val="FF6600">
                  <a:gamma/>
                  <a:shade val="46275"/>
                  <a:invGamma/>
                </a:srgbClr>
              </a:gs>
            </a:gsLst>
            <a:lin ang="5400000" scaled="1"/>
          </a:gra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800" b="1" i="0" u="none" strike="noStrike" kern="1200" cap="none" spc="0" normalizeH="0" baseline="0" noProof="0" dirty="0">
                <a:ln>
                  <a:noFill/>
                </a:ln>
                <a:solidFill>
                  <a:srgbClr val="FFFFFF"/>
                </a:solidFill>
                <a:effectLst/>
                <a:uLnTx/>
                <a:uFillTx/>
                <a:latin typeface="Tw Cen MT" panose="020B0602020104020603" pitchFamily="34" charset="0"/>
                <a:ea typeface="+mn-ea"/>
                <a:cs typeface="+mn-cs"/>
              </a:rPr>
              <a:t>MANUEL D’ACTIVITÉS</a:t>
            </a:r>
          </a:p>
        </p:txBody>
      </p:sp>
    </p:spTree>
    <p:extLst>
      <p:ext uri="{BB962C8B-B14F-4D97-AF65-F5344CB8AC3E}">
        <p14:creationId xmlns:p14="http://schemas.microsoft.com/office/powerpoint/2010/main" val="3735701159"/>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101">
            <a:extLst>
              <a:ext uri="{FF2B5EF4-FFF2-40B4-BE49-F238E27FC236}">
                <a16:creationId xmlns:a16="http://schemas.microsoft.com/office/drawing/2014/main" id="{48B23C2F-1C9D-428E-BAED-994679B9E7A3}"/>
              </a:ext>
            </a:extLst>
          </p:cNvPr>
          <p:cNvSpPr/>
          <p:nvPr/>
        </p:nvSpPr>
        <p:spPr>
          <a:xfrm>
            <a:off x="2" y="6581001"/>
            <a:ext cx="12191998" cy="276999"/>
          </a:xfrm>
          <a:prstGeom prst="rect">
            <a:avLst/>
          </a:prstGeom>
          <a:solidFill>
            <a:schemeClr val="tx2">
              <a:lumMod val="60000"/>
              <a:lumOff val="40000"/>
            </a:schemeClr>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330450" algn="l"/>
                <a:tab pos="2962275" algn="l"/>
              </a:tabLst>
              <a:defRPr/>
            </a:pP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1</a:t>
            </a:r>
            <a:r>
              <a:rPr kumimoji="0" lang="fr-FR" sz="1800" b="1" i="0" u="none" strike="noStrike" kern="1200" cap="none" spc="0" normalizeH="0" baseline="30000" noProof="0" dirty="0">
                <a:ln>
                  <a:noFill/>
                </a:ln>
                <a:solidFill>
                  <a:prstClr val="white"/>
                </a:solidFill>
                <a:effectLst/>
                <a:uLnTx/>
                <a:uFillTx/>
                <a:latin typeface="Calibri" panose="020F0502020204030204"/>
                <a:ea typeface="+mn-ea"/>
                <a:cs typeface="+mn-cs"/>
              </a:rPr>
              <a:t>ère</a:t>
            </a: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  Année secondaire</a:t>
            </a:r>
          </a:p>
        </p:txBody>
      </p:sp>
      <p:sp>
        <p:nvSpPr>
          <p:cNvPr id="104" name="Rectangle 103">
            <a:extLst>
              <a:ext uri="{FF2B5EF4-FFF2-40B4-BE49-F238E27FC236}">
                <a16:creationId xmlns:a16="http://schemas.microsoft.com/office/drawing/2014/main" id="{3A98C7BD-383A-4F78-93CF-B1AAB28D802C}"/>
              </a:ext>
            </a:extLst>
          </p:cNvPr>
          <p:cNvSpPr/>
          <p:nvPr/>
        </p:nvSpPr>
        <p:spPr>
          <a:xfrm>
            <a:off x="0" y="-11920"/>
            <a:ext cx="12192000" cy="432000"/>
          </a:xfrm>
          <a:prstGeom prst="rect">
            <a:avLst/>
          </a:prstGeom>
          <a:solidFill>
            <a:schemeClr val="tx2">
              <a:lumMod val="60000"/>
              <a:lumOff val="40000"/>
            </a:schemeClr>
          </a:solidFill>
        </p:spPr>
        <p:txBody>
          <a:bodyPr wrap="square" tIns="0" bIns="0">
            <a:spAutoFit/>
          </a:bodyPr>
          <a:lstStyle/>
          <a:p>
            <a:pPr marR="0" lvl="0" indent="2598738" algn="l"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5"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leçon 1 :       </a:t>
            </a:r>
            <a:r>
              <a:rPr kumimoji="0" lang="fr-FR"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r>
              <a:rPr kumimoji="0" lang="fr-FR" sz="28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Dessin de Définition</a:t>
            </a:r>
            <a:endParaRPr kumimoji="0" lang="fr-FR"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1530350" algn="l" defTabSz="914400" rtl="0" eaLnBrk="1" fontAlgn="auto" latinLnBrk="0" hangingPunct="1">
              <a:lnSpc>
                <a:spcPct val="100000"/>
              </a:lnSpc>
              <a:spcBef>
                <a:spcPts val="0"/>
              </a:spcBef>
              <a:spcAft>
                <a:spcPts val="0"/>
              </a:spcAft>
              <a:buClrTx/>
              <a:buSzTx/>
              <a:buFontTx/>
              <a:buNone/>
              <a:tabLst>
                <a:tab pos="660400" algn="l"/>
              </a:tabLst>
              <a:defRPr/>
            </a:pPr>
            <a:r>
              <a:rPr kumimoji="0" lang="fr-FR" sz="900" b="0" i="1" u="none" strike="noStrike" kern="1200" cap="none" spc="-5"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fr-FR"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106" name="Image 105">
            <a:hlinkClick r:id="" action="ppaction://hlinkshowjump?jump=endshow"/>
            <a:extLst>
              <a:ext uri="{FF2B5EF4-FFF2-40B4-BE49-F238E27FC236}">
                <a16:creationId xmlns:a16="http://schemas.microsoft.com/office/drawing/2014/main" id="{A48BF886-D575-4A3D-B7C9-5EB7BEC5A578}"/>
              </a:ext>
            </a:extLst>
          </p:cNvPr>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1660819" y="34395"/>
            <a:ext cx="374672" cy="374672"/>
          </a:xfrm>
          <a:prstGeom prst="rect">
            <a:avLst/>
          </a:prstGeom>
        </p:spPr>
      </p:pic>
      <p:sp>
        <p:nvSpPr>
          <p:cNvPr id="108" name="Chevron 75">
            <a:hlinkClick r:id="" action="ppaction://hlinkshowjump?jump=nextslide"/>
            <a:extLst>
              <a:ext uri="{FF2B5EF4-FFF2-40B4-BE49-F238E27FC236}">
                <a16:creationId xmlns:a16="http://schemas.microsoft.com/office/drawing/2014/main" id="{104D04E1-1789-4C53-8642-6DCDCE8D0481}"/>
              </a:ext>
            </a:extLst>
          </p:cNvPr>
          <p:cNvSpPr/>
          <p:nvPr/>
        </p:nvSpPr>
        <p:spPr>
          <a:xfrm>
            <a:off x="11452213" y="6620225"/>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2" name="Image 111">
            <a:extLst>
              <a:ext uri="{FF2B5EF4-FFF2-40B4-BE49-F238E27FC236}">
                <a16:creationId xmlns:a16="http://schemas.microsoft.com/office/drawing/2014/main" id="{D646A253-7BC1-4DA8-B4EA-3F7FF72F1FAE}"/>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9863975" y="6379775"/>
            <a:ext cx="1186519" cy="390500"/>
          </a:xfrm>
          <a:prstGeom prst="rect">
            <a:avLst/>
          </a:prstGeom>
        </p:spPr>
      </p:pic>
      <p:sp>
        <p:nvSpPr>
          <p:cNvPr id="113" name="Chevron 75">
            <a:hlinkClick r:id="" action="ppaction://hlinkshowjump?jump=previousslide"/>
            <a:extLst>
              <a:ext uri="{FF2B5EF4-FFF2-40B4-BE49-F238E27FC236}">
                <a16:creationId xmlns:a16="http://schemas.microsoft.com/office/drawing/2014/main" id="{18830ED9-B839-4900-8855-089099B97274}"/>
              </a:ext>
            </a:extLst>
          </p:cNvPr>
          <p:cNvSpPr/>
          <p:nvPr/>
        </p:nvSpPr>
        <p:spPr>
          <a:xfrm flipH="1">
            <a:off x="113969" y="6599677"/>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Image 1">
            <a:hlinkClick r:id="rId5" action="ppaction://hlinksldjump"/>
            <a:extLst>
              <a:ext uri="{FF2B5EF4-FFF2-40B4-BE49-F238E27FC236}">
                <a16:creationId xmlns:a16="http://schemas.microsoft.com/office/drawing/2014/main" id="{52E4FA6D-C3ED-4C98-8373-F300E107319F}"/>
              </a:ext>
            </a:extLst>
          </p:cNvPr>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4887" y="47258"/>
            <a:ext cx="396000" cy="31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au 2">
            <a:extLst>
              <a:ext uri="{FF2B5EF4-FFF2-40B4-BE49-F238E27FC236}">
                <a16:creationId xmlns:a16="http://schemas.microsoft.com/office/drawing/2014/main" id="{EDE6216E-263D-49C5-B64D-926708C18B14}"/>
              </a:ext>
            </a:extLst>
          </p:cNvPr>
          <p:cNvGraphicFramePr>
            <a:graphicFrameLocks noGrp="1"/>
          </p:cNvGraphicFramePr>
          <p:nvPr/>
        </p:nvGraphicFramePr>
        <p:xfrm>
          <a:off x="848869" y="1020971"/>
          <a:ext cx="5387551" cy="457200"/>
        </p:xfrm>
        <a:graphic>
          <a:graphicData uri="http://schemas.openxmlformats.org/drawingml/2006/table">
            <a:tbl>
              <a:tblPr/>
              <a:tblGrid>
                <a:gridCol w="5387551">
                  <a:extLst>
                    <a:ext uri="{9D8B030D-6E8A-4147-A177-3AD203B41FA5}">
                      <a16:colId xmlns:a16="http://schemas.microsoft.com/office/drawing/2014/main" val="2256920726"/>
                    </a:ext>
                  </a:extLst>
                </a:gridCol>
              </a:tblGrid>
              <a:tr h="0">
                <a:tc>
                  <a:txBody>
                    <a:bodyPr/>
                    <a:lstStyle/>
                    <a:p>
                      <a:pPr algn="ctr"/>
                      <a:r>
                        <a:rPr lang="fr-FR" sz="2400" b="1" i="0" dirty="0">
                          <a:solidFill>
                            <a:srgbClr val="2E74B5"/>
                          </a:solidFill>
                          <a:effectLst/>
                          <a:latin typeface="Cambria-Bold"/>
                        </a:rPr>
                        <a:t>1) Représentation des FILETAGES :</a:t>
                      </a:r>
                      <a:endParaRPr lang="fr-FR" sz="36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5033428"/>
                  </a:ext>
                </a:extLst>
              </a:tr>
            </a:tbl>
          </a:graphicData>
        </a:graphic>
      </p:graphicFrame>
      <p:grpSp>
        <p:nvGrpSpPr>
          <p:cNvPr id="18" name="Groupe 17">
            <a:extLst>
              <a:ext uri="{FF2B5EF4-FFF2-40B4-BE49-F238E27FC236}">
                <a16:creationId xmlns:a16="http://schemas.microsoft.com/office/drawing/2014/main" id="{BD212A41-9830-4D20-8156-E36CAA2CBD77}"/>
              </a:ext>
            </a:extLst>
          </p:cNvPr>
          <p:cNvGrpSpPr/>
          <p:nvPr/>
        </p:nvGrpSpPr>
        <p:grpSpPr>
          <a:xfrm>
            <a:off x="201903" y="554025"/>
            <a:ext cx="5956314" cy="592561"/>
            <a:chOff x="-209576" y="54489"/>
            <a:chExt cx="3918079" cy="535960"/>
          </a:xfrm>
        </p:grpSpPr>
        <p:sp>
          <p:nvSpPr>
            <p:cNvPr id="19" name="Rectangle 18">
              <a:extLst>
                <a:ext uri="{FF2B5EF4-FFF2-40B4-BE49-F238E27FC236}">
                  <a16:creationId xmlns:a16="http://schemas.microsoft.com/office/drawing/2014/main" id="{6F711286-9C5E-4232-95AF-151520305733}"/>
                </a:ext>
              </a:extLst>
            </p:cNvPr>
            <p:cNvSpPr/>
            <p:nvPr/>
          </p:nvSpPr>
          <p:spPr>
            <a:xfrm>
              <a:off x="-209576" y="85624"/>
              <a:ext cx="425576" cy="504825"/>
            </a:xfrm>
            <a:prstGeom prst="rect">
              <a:avLst/>
            </a:prstGeom>
            <a:solidFill>
              <a:srgbClr val="51C3F9">
                <a:lumMod val="75000"/>
              </a:srgbClr>
            </a:solidFill>
            <a:ln w="19050" cap="rnd"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3600" b="0" i="0" u="none" strike="noStrike" kern="1200" cap="none" spc="0" normalizeH="0" baseline="0" noProof="0" dirty="0">
                  <a:ln>
                    <a:noFill/>
                  </a:ln>
                  <a:solidFill>
                    <a:prstClr val="black"/>
                  </a:solidFill>
                  <a:effectLst/>
                  <a:uLnTx/>
                  <a:uFillTx/>
                  <a:latin typeface="AR DESTINE" panose="02000000000000000000" pitchFamily="2" charset="0"/>
                  <a:ea typeface="Times New Roman" panose="02020603050405020304" pitchFamily="18" charset="0"/>
                  <a:cs typeface="Arial" panose="020B0604020202020204" pitchFamily="34" charset="0"/>
                </a:rPr>
                <a:t>II</a:t>
              </a:r>
              <a:r>
                <a:rPr kumimoji="0" lang="fr-FR" sz="1000" b="0" i="0" u="none" strike="noStrike" kern="1200" cap="none" spc="0" normalizeH="0" baseline="0" noProof="0" dirty="0">
                  <a:ln>
                    <a:noFill/>
                  </a:ln>
                  <a:solidFill>
                    <a:prstClr val="black"/>
                  </a:solidFill>
                  <a:effectLst/>
                  <a:uLnTx/>
                  <a:uFillTx/>
                  <a:latin typeface="AR DESTINE" panose="02000000000000000000" pitchFamily="2" charset="0"/>
                  <a:ea typeface="Times New Roman" panose="02020603050405020304" pitchFamily="18" charset="0"/>
                  <a:cs typeface="Arial" panose="020B0604020202020204" pitchFamily="34" charset="0"/>
                </a:rPr>
                <a:t> </a:t>
              </a:r>
              <a:r>
                <a:rPr kumimoji="0" lang="fr-FR" sz="3200" b="0" i="0" u="none" strike="noStrike" kern="1200" cap="none" spc="0" normalizeH="0" baseline="0" noProof="0" dirty="0">
                  <a:ln>
                    <a:noFill/>
                  </a:ln>
                  <a:solidFill>
                    <a:prstClr val="black"/>
                  </a:solidFill>
                  <a:effectLst/>
                  <a:uLnTx/>
                  <a:uFillTx/>
                  <a:latin typeface="AR DESTINE" panose="02000000000000000000" pitchFamily="2" charset="0"/>
                  <a:ea typeface="Times New Roman" panose="02020603050405020304" pitchFamily="18" charset="0"/>
                  <a:cs typeface="Arial" panose="020B0604020202020204" pitchFamily="34" charset="0"/>
                </a:rPr>
                <a:t>.</a:t>
              </a: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endParaRPr>
            </a:p>
          </p:txBody>
        </p:sp>
        <p:sp>
          <p:nvSpPr>
            <p:cNvPr id="20" name="Rectangle : carré corné 19">
              <a:extLst>
                <a:ext uri="{FF2B5EF4-FFF2-40B4-BE49-F238E27FC236}">
                  <a16:creationId xmlns:a16="http://schemas.microsoft.com/office/drawing/2014/main" id="{370B9458-F31E-439F-83C7-8BF5F6A262E2}"/>
                </a:ext>
              </a:extLst>
            </p:cNvPr>
            <p:cNvSpPr/>
            <p:nvPr/>
          </p:nvSpPr>
          <p:spPr>
            <a:xfrm>
              <a:off x="164558" y="54489"/>
              <a:ext cx="3543945" cy="419100"/>
            </a:xfrm>
            <a:prstGeom prst="foldedCorner">
              <a:avLst>
                <a:gd name="adj" fmla="val 19946"/>
              </a:avLst>
            </a:prstGeom>
            <a:solidFill>
              <a:srgbClr val="51C3F9">
                <a:lumMod val="50000"/>
              </a:srgbClr>
            </a:solidFill>
            <a:ln w="19050" cap="rnd" cmpd="sng" algn="ctr">
              <a:noFill/>
              <a:prstDash val="solid"/>
            </a:ln>
            <a:effectLst/>
          </p:spPr>
          <p:txBody>
            <a:bodyPr rot="0" spcFirstLastPara="0" vert="horz" wrap="square" lIns="91440" tIns="54000" rIns="9144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Calibri" panose="020F0502020204030204" pitchFamily="34" charset="0"/>
                  <a:ea typeface="Times New Roman" panose="02020603050405020304" pitchFamily="18" charset="0"/>
                  <a:cs typeface="Calibri" panose="020F0502020204030204" pitchFamily="34" charset="0"/>
                </a:rPr>
                <a:t>LES FILETAGE ET LE TARAUDAGE </a:t>
              </a: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endParaRPr>
            </a:p>
          </p:txBody>
        </p:sp>
      </p:grpSp>
      <p:grpSp>
        <p:nvGrpSpPr>
          <p:cNvPr id="89" name="Groupe 47">
            <a:extLst>
              <a:ext uri="{FF2B5EF4-FFF2-40B4-BE49-F238E27FC236}">
                <a16:creationId xmlns:a16="http://schemas.microsoft.com/office/drawing/2014/main" id="{1FB0CB8A-6239-4244-AE5F-12E1A2F30ACC}"/>
              </a:ext>
            </a:extLst>
          </p:cNvPr>
          <p:cNvGrpSpPr>
            <a:grpSpLocks/>
          </p:cNvGrpSpPr>
          <p:nvPr/>
        </p:nvGrpSpPr>
        <p:grpSpPr bwMode="auto">
          <a:xfrm>
            <a:off x="8920526" y="1640470"/>
            <a:ext cx="1200150" cy="1376363"/>
            <a:chOff x="648268" y="825689"/>
            <a:chExt cx="1201004" cy="1377780"/>
          </a:xfrm>
        </p:grpSpPr>
        <p:grpSp>
          <p:nvGrpSpPr>
            <p:cNvPr id="90" name="Groupe 26">
              <a:extLst>
                <a:ext uri="{FF2B5EF4-FFF2-40B4-BE49-F238E27FC236}">
                  <a16:creationId xmlns:a16="http://schemas.microsoft.com/office/drawing/2014/main" id="{66BDAA43-9741-4660-A587-53EF58AB706B}"/>
                </a:ext>
              </a:extLst>
            </p:cNvPr>
            <p:cNvGrpSpPr>
              <a:grpSpLocks/>
            </p:cNvGrpSpPr>
            <p:nvPr/>
          </p:nvGrpSpPr>
          <p:grpSpPr bwMode="auto">
            <a:xfrm>
              <a:off x="648268" y="825689"/>
              <a:ext cx="1201004" cy="1377780"/>
              <a:chOff x="648268" y="825689"/>
              <a:chExt cx="1201004" cy="1377780"/>
            </a:xfrm>
          </p:grpSpPr>
          <p:cxnSp>
            <p:nvCxnSpPr>
              <p:cNvPr id="92" name="Connecteur droit 91">
                <a:extLst>
                  <a:ext uri="{FF2B5EF4-FFF2-40B4-BE49-F238E27FC236}">
                    <a16:creationId xmlns:a16="http://schemas.microsoft.com/office/drawing/2014/main" id="{8550D29C-646A-4A43-8999-2394A7BC56F5}"/>
                  </a:ext>
                </a:extLst>
              </p:cNvPr>
              <p:cNvCxnSpPr/>
              <p:nvPr/>
            </p:nvCxnSpPr>
            <p:spPr>
              <a:xfrm flipV="1">
                <a:off x="1259891" y="1863394"/>
                <a:ext cx="589381" cy="3400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Connecteur droit 92">
                <a:extLst>
                  <a:ext uri="{FF2B5EF4-FFF2-40B4-BE49-F238E27FC236}">
                    <a16:creationId xmlns:a16="http://schemas.microsoft.com/office/drawing/2014/main" id="{C361FB3C-6C33-403F-AA60-F5BA9EE439CD}"/>
                  </a:ext>
                </a:extLst>
              </p:cNvPr>
              <p:cNvCxnSpPr/>
              <p:nvPr/>
            </p:nvCxnSpPr>
            <p:spPr>
              <a:xfrm flipV="1">
                <a:off x="1849272" y="1167353"/>
                <a:ext cx="0" cy="70239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Connecteur droit 93">
                <a:extLst>
                  <a:ext uri="{FF2B5EF4-FFF2-40B4-BE49-F238E27FC236}">
                    <a16:creationId xmlns:a16="http://schemas.microsoft.com/office/drawing/2014/main" id="{C9303A88-FC32-4373-BF2E-AA8898ACE14F}"/>
                  </a:ext>
                </a:extLst>
              </p:cNvPr>
              <p:cNvCxnSpPr/>
              <p:nvPr/>
            </p:nvCxnSpPr>
            <p:spPr>
              <a:xfrm flipH="1" flipV="1">
                <a:off x="1255125" y="825689"/>
                <a:ext cx="594147" cy="3416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Connecteur droit 94">
                <a:extLst>
                  <a:ext uri="{FF2B5EF4-FFF2-40B4-BE49-F238E27FC236}">
                    <a16:creationId xmlns:a16="http://schemas.microsoft.com/office/drawing/2014/main" id="{F6DEDF6C-14AF-4AE4-A5AB-E533FACA910C}"/>
                  </a:ext>
                </a:extLst>
              </p:cNvPr>
              <p:cNvCxnSpPr/>
              <p:nvPr/>
            </p:nvCxnSpPr>
            <p:spPr>
              <a:xfrm>
                <a:off x="648268" y="1863394"/>
                <a:ext cx="611623" cy="3400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Connecteur droit 95">
                <a:extLst>
                  <a:ext uri="{FF2B5EF4-FFF2-40B4-BE49-F238E27FC236}">
                    <a16:creationId xmlns:a16="http://schemas.microsoft.com/office/drawing/2014/main" id="{994CF55C-A0CA-4E75-B187-8E43C5EBDE91}"/>
                  </a:ext>
                </a:extLst>
              </p:cNvPr>
              <p:cNvCxnSpPr/>
              <p:nvPr/>
            </p:nvCxnSpPr>
            <p:spPr>
              <a:xfrm flipV="1">
                <a:off x="648268" y="1159407"/>
                <a:ext cx="0" cy="7039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1" name="Connecteur droit 90">
              <a:extLst>
                <a:ext uri="{FF2B5EF4-FFF2-40B4-BE49-F238E27FC236}">
                  <a16:creationId xmlns:a16="http://schemas.microsoft.com/office/drawing/2014/main" id="{C836CCA7-227F-4FC6-829C-4B1C5A91B902}"/>
                </a:ext>
              </a:extLst>
            </p:cNvPr>
            <p:cNvCxnSpPr/>
            <p:nvPr/>
          </p:nvCxnSpPr>
          <p:spPr>
            <a:xfrm flipV="1">
              <a:off x="648268" y="825689"/>
              <a:ext cx="606857" cy="3337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7" name="Groupe 27">
            <a:extLst>
              <a:ext uri="{FF2B5EF4-FFF2-40B4-BE49-F238E27FC236}">
                <a16:creationId xmlns:a16="http://schemas.microsoft.com/office/drawing/2014/main" id="{B729405E-8B12-4F9A-B964-520D39D7FF4A}"/>
              </a:ext>
            </a:extLst>
          </p:cNvPr>
          <p:cNvGrpSpPr>
            <a:grpSpLocks/>
          </p:cNvGrpSpPr>
          <p:nvPr/>
        </p:nvGrpSpPr>
        <p:grpSpPr bwMode="auto">
          <a:xfrm>
            <a:off x="8918940" y="1643644"/>
            <a:ext cx="1201737" cy="1377950"/>
            <a:chOff x="648268" y="825689"/>
            <a:chExt cx="1201004" cy="1377780"/>
          </a:xfrm>
        </p:grpSpPr>
        <p:grpSp>
          <p:nvGrpSpPr>
            <p:cNvPr id="98" name="Groupe 26">
              <a:extLst>
                <a:ext uri="{FF2B5EF4-FFF2-40B4-BE49-F238E27FC236}">
                  <a16:creationId xmlns:a16="http://schemas.microsoft.com/office/drawing/2014/main" id="{CAEF3906-648C-4159-AF7B-5B00BF9252A9}"/>
                </a:ext>
              </a:extLst>
            </p:cNvPr>
            <p:cNvGrpSpPr>
              <a:grpSpLocks/>
            </p:cNvGrpSpPr>
            <p:nvPr/>
          </p:nvGrpSpPr>
          <p:grpSpPr bwMode="auto">
            <a:xfrm>
              <a:off x="648268" y="825689"/>
              <a:ext cx="1201004" cy="1377780"/>
              <a:chOff x="648268" y="825689"/>
              <a:chExt cx="1201004" cy="1377780"/>
            </a:xfrm>
          </p:grpSpPr>
          <p:cxnSp>
            <p:nvCxnSpPr>
              <p:cNvPr id="100" name="Connecteur droit 99">
                <a:extLst>
                  <a:ext uri="{FF2B5EF4-FFF2-40B4-BE49-F238E27FC236}">
                    <a16:creationId xmlns:a16="http://schemas.microsoft.com/office/drawing/2014/main" id="{57E5FF7E-6CBA-41A1-9C90-39B969086207}"/>
                  </a:ext>
                </a:extLst>
              </p:cNvPr>
              <p:cNvCxnSpPr/>
              <p:nvPr/>
            </p:nvCxnSpPr>
            <p:spPr>
              <a:xfrm flipV="1">
                <a:off x="1260669" y="1862199"/>
                <a:ext cx="588603" cy="34127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1" name="Connecteur droit 100">
                <a:extLst>
                  <a:ext uri="{FF2B5EF4-FFF2-40B4-BE49-F238E27FC236}">
                    <a16:creationId xmlns:a16="http://schemas.microsoft.com/office/drawing/2014/main" id="{F8D53852-8DFD-4216-A4A5-5E6433A3428A}"/>
                  </a:ext>
                </a:extLst>
              </p:cNvPr>
              <p:cNvCxnSpPr/>
              <p:nvPr/>
            </p:nvCxnSpPr>
            <p:spPr>
              <a:xfrm flipV="1">
                <a:off x="1849272" y="1166960"/>
                <a:ext cx="0" cy="70317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Connecteur droit 102">
                <a:extLst>
                  <a:ext uri="{FF2B5EF4-FFF2-40B4-BE49-F238E27FC236}">
                    <a16:creationId xmlns:a16="http://schemas.microsoft.com/office/drawing/2014/main" id="{F945FB61-FA6D-4FB9-8E24-8DBC8C317753}"/>
                  </a:ext>
                </a:extLst>
              </p:cNvPr>
              <p:cNvCxnSpPr/>
              <p:nvPr/>
            </p:nvCxnSpPr>
            <p:spPr>
              <a:xfrm flipH="1" flipV="1">
                <a:off x="1255909" y="825689"/>
                <a:ext cx="593363" cy="34127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Connecteur droit 104">
                <a:extLst>
                  <a:ext uri="{FF2B5EF4-FFF2-40B4-BE49-F238E27FC236}">
                    <a16:creationId xmlns:a16="http://schemas.microsoft.com/office/drawing/2014/main" id="{5662DF94-68D6-40FA-A9B0-8C211B7525D9}"/>
                  </a:ext>
                </a:extLst>
              </p:cNvPr>
              <p:cNvCxnSpPr/>
              <p:nvPr/>
            </p:nvCxnSpPr>
            <p:spPr>
              <a:xfrm>
                <a:off x="648268" y="1862199"/>
                <a:ext cx="612401" cy="34127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Connecteur droit 106">
                <a:extLst>
                  <a:ext uri="{FF2B5EF4-FFF2-40B4-BE49-F238E27FC236}">
                    <a16:creationId xmlns:a16="http://schemas.microsoft.com/office/drawing/2014/main" id="{AB6F98BF-231D-4FF8-820D-C8AB69941475}"/>
                  </a:ext>
                </a:extLst>
              </p:cNvPr>
              <p:cNvCxnSpPr/>
              <p:nvPr/>
            </p:nvCxnSpPr>
            <p:spPr>
              <a:xfrm flipV="1">
                <a:off x="648268" y="1160611"/>
                <a:ext cx="0" cy="70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99" name="Connecteur droit 98">
              <a:extLst>
                <a:ext uri="{FF2B5EF4-FFF2-40B4-BE49-F238E27FC236}">
                  <a16:creationId xmlns:a16="http://schemas.microsoft.com/office/drawing/2014/main" id="{4ED0B30F-93B6-48B2-B020-431DE244E736}"/>
                </a:ext>
              </a:extLst>
            </p:cNvPr>
            <p:cNvCxnSpPr/>
            <p:nvPr/>
          </p:nvCxnSpPr>
          <p:spPr>
            <a:xfrm flipV="1">
              <a:off x="648268" y="825689"/>
              <a:ext cx="607641" cy="33492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109" name="Picture 5" descr="C:\Users\hamza\Desktop\filtage doc\image\12.png">
            <a:extLst>
              <a:ext uri="{FF2B5EF4-FFF2-40B4-BE49-F238E27FC236}">
                <a16:creationId xmlns:a16="http://schemas.microsoft.com/office/drawing/2014/main" id="{34868A46-7FB5-4595-A617-D4C0E652A5B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2500946" y="1635185"/>
            <a:ext cx="627697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0" name="Group 19">
            <a:extLst>
              <a:ext uri="{FF2B5EF4-FFF2-40B4-BE49-F238E27FC236}">
                <a16:creationId xmlns:a16="http://schemas.microsoft.com/office/drawing/2014/main" id="{75F07364-FF68-491B-AC04-323299A67B0F}"/>
              </a:ext>
            </a:extLst>
          </p:cNvPr>
          <p:cNvGrpSpPr>
            <a:grpSpLocks noChangeAspect="1"/>
          </p:cNvGrpSpPr>
          <p:nvPr/>
        </p:nvGrpSpPr>
        <p:grpSpPr bwMode="auto">
          <a:xfrm rot="10983421" flipH="1" flipV="1">
            <a:off x="1538841" y="1883456"/>
            <a:ext cx="914400" cy="939800"/>
            <a:chOff x="2502" y="4101"/>
            <a:chExt cx="1153" cy="1306"/>
          </a:xfrm>
        </p:grpSpPr>
        <p:sp>
          <p:nvSpPr>
            <p:cNvPr id="111" name="Freeform 20">
              <a:extLst>
                <a:ext uri="{FF2B5EF4-FFF2-40B4-BE49-F238E27FC236}">
                  <a16:creationId xmlns:a16="http://schemas.microsoft.com/office/drawing/2014/main" id="{40CFA124-49A3-4064-B894-781E77D6E048}"/>
                </a:ext>
              </a:extLst>
            </p:cNvPr>
            <p:cNvSpPr>
              <a:spLocks noChangeAspect="1"/>
            </p:cNvSpPr>
            <p:nvPr/>
          </p:nvSpPr>
          <p:spPr bwMode="auto">
            <a:xfrm>
              <a:off x="2502" y="4101"/>
              <a:ext cx="1153" cy="985"/>
            </a:xfrm>
            <a:custGeom>
              <a:avLst/>
              <a:gdLst>
                <a:gd name="T0" fmla="*/ 98 w 1153"/>
                <a:gd name="T1" fmla="*/ 985 h 985"/>
                <a:gd name="T2" fmla="*/ 167 w 1153"/>
                <a:gd name="T3" fmla="*/ 977 h 985"/>
                <a:gd name="T4" fmla="*/ 214 w 1153"/>
                <a:gd name="T5" fmla="*/ 909 h 985"/>
                <a:gd name="T6" fmla="*/ 206 w 1153"/>
                <a:gd name="T7" fmla="*/ 802 h 985"/>
                <a:gd name="T8" fmla="*/ 167 w 1153"/>
                <a:gd name="T9" fmla="*/ 769 h 985"/>
                <a:gd name="T10" fmla="*/ 94 w 1153"/>
                <a:gd name="T11" fmla="*/ 715 h 985"/>
                <a:gd name="T12" fmla="*/ 38 w 1153"/>
                <a:gd name="T13" fmla="*/ 605 h 985"/>
                <a:gd name="T14" fmla="*/ 0 w 1153"/>
                <a:gd name="T15" fmla="*/ 481 h 985"/>
                <a:gd name="T16" fmla="*/ 30 w 1153"/>
                <a:gd name="T17" fmla="*/ 355 h 985"/>
                <a:gd name="T18" fmla="*/ 94 w 1153"/>
                <a:gd name="T19" fmla="*/ 195 h 985"/>
                <a:gd name="T20" fmla="*/ 218 w 1153"/>
                <a:gd name="T21" fmla="*/ 95 h 985"/>
                <a:gd name="T22" fmla="*/ 335 w 1153"/>
                <a:gd name="T23" fmla="*/ 39 h 985"/>
                <a:gd name="T24" fmla="*/ 490 w 1153"/>
                <a:gd name="T25" fmla="*/ 0 h 985"/>
                <a:gd name="T26" fmla="*/ 650 w 1153"/>
                <a:gd name="T27" fmla="*/ 0 h 985"/>
                <a:gd name="T28" fmla="*/ 798 w 1153"/>
                <a:gd name="T29" fmla="*/ 60 h 985"/>
                <a:gd name="T30" fmla="*/ 916 w 1153"/>
                <a:gd name="T31" fmla="*/ 195 h 985"/>
                <a:gd name="T32" fmla="*/ 995 w 1153"/>
                <a:gd name="T33" fmla="*/ 331 h 985"/>
                <a:gd name="T34" fmla="*/ 1018 w 1153"/>
                <a:gd name="T35" fmla="*/ 424 h 985"/>
                <a:gd name="T36" fmla="*/ 995 w 1153"/>
                <a:gd name="T37" fmla="*/ 469 h 985"/>
                <a:gd name="T38" fmla="*/ 1153 w 1153"/>
                <a:gd name="T39" fmla="*/ 635 h 985"/>
                <a:gd name="T40" fmla="*/ 1153 w 1153"/>
                <a:gd name="T41" fmla="*/ 685 h 985"/>
                <a:gd name="T42" fmla="*/ 1087 w 1153"/>
                <a:gd name="T43" fmla="*/ 715 h 985"/>
                <a:gd name="T44" fmla="*/ 1038 w 1153"/>
                <a:gd name="T45" fmla="*/ 715 h 985"/>
                <a:gd name="T46" fmla="*/ 1042 w 1153"/>
                <a:gd name="T47" fmla="*/ 769 h 985"/>
                <a:gd name="T48" fmla="*/ 1087 w 1153"/>
                <a:gd name="T49" fmla="*/ 802 h 985"/>
                <a:gd name="T50" fmla="*/ 1087 w 1153"/>
                <a:gd name="T51" fmla="*/ 849 h 985"/>
                <a:gd name="T52" fmla="*/ 1078 w 1153"/>
                <a:gd name="T53" fmla="*/ 879 h 985"/>
                <a:gd name="T54" fmla="*/ 1018 w 1153"/>
                <a:gd name="T55" fmla="*/ 909 h 9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53"/>
                <a:gd name="T85" fmla="*/ 0 h 985"/>
                <a:gd name="T86" fmla="*/ 1153 w 1153"/>
                <a:gd name="T87" fmla="*/ 985 h 98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53" h="985">
                  <a:moveTo>
                    <a:pt x="98" y="985"/>
                  </a:moveTo>
                  <a:lnTo>
                    <a:pt x="167" y="977"/>
                  </a:lnTo>
                  <a:lnTo>
                    <a:pt x="214" y="909"/>
                  </a:lnTo>
                  <a:lnTo>
                    <a:pt x="206" y="802"/>
                  </a:lnTo>
                  <a:lnTo>
                    <a:pt x="167" y="769"/>
                  </a:lnTo>
                  <a:lnTo>
                    <a:pt x="94" y="715"/>
                  </a:lnTo>
                  <a:lnTo>
                    <a:pt x="38" y="605"/>
                  </a:lnTo>
                  <a:lnTo>
                    <a:pt x="0" y="481"/>
                  </a:lnTo>
                  <a:lnTo>
                    <a:pt x="30" y="355"/>
                  </a:lnTo>
                  <a:lnTo>
                    <a:pt x="94" y="195"/>
                  </a:lnTo>
                  <a:lnTo>
                    <a:pt x="218" y="95"/>
                  </a:lnTo>
                  <a:lnTo>
                    <a:pt x="335" y="39"/>
                  </a:lnTo>
                  <a:lnTo>
                    <a:pt x="490" y="0"/>
                  </a:lnTo>
                  <a:lnTo>
                    <a:pt x="650" y="0"/>
                  </a:lnTo>
                  <a:lnTo>
                    <a:pt x="798" y="60"/>
                  </a:lnTo>
                  <a:lnTo>
                    <a:pt x="916" y="195"/>
                  </a:lnTo>
                  <a:lnTo>
                    <a:pt x="995" y="331"/>
                  </a:lnTo>
                  <a:lnTo>
                    <a:pt x="1018" y="424"/>
                  </a:lnTo>
                  <a:lnTo>
                    <a:pt x="995" y="469"/>
                  </a:lnTo>
                  <a:lnTo>
                    <a:pt x="1153" y="635"/>
                  </a:lnTo>
                  <a:lnTo>
                    <a:pt x="1153" y="685"/>
                  </a:lnTo>
                  <a:lnTo>
                    <a:pt x="1087" y="715"/>
                  </a:lnTo>
                  <a:lnTo>
                    <a:pt x="1038" y="715"/>
                  </a:lnTo>
                  <a:lnTo>
                    <a:pt x="1042" y="769"/>
                  </a:lnTo>
                  <a:lnTo>
                    <a:pt x="1087" y="802"/>
                  </a:lnTo>
                  <a:lnTo>
                    <a:pt x="1087" y="849"/>
                  </a:lnTo>
                  <a:lnTo>
                    <a:pt x="1078" y="879"/>
                  </a:lnTo>
                  <a:lnTo>
                    <a:pt x="1018" y="909"/>
                  </a:lnTo>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FR">
                <a:solidFill>
                  <a:prstClr val="black"/>
                </a:solidFill>
                <a:latin typeface="Calibri" panose="020F0502020204030204" pitchFamily="34" charset="0"/>
              </a:endParaRPr>
            </a:p>
          </p:txBody>
        </p:sp>
        <p:sp>
          <p:nvSpPr>
            <p:cNvPr id="114" name="Freeform 21">
              <a:extLst>
                <a:ext uri="{FF2B5EF4-FFF2-40B4-BE49-F238E27FC236}">
                  <a16:creationId xmlns:a16="http://schemas.microsoft.com/office/drawing/2014/main" id="{95A70DE5-95A7-4111-9D2F-8F0363E1E2E7}"/>
                </a:ext>
              </a:extLst>
            </p:cNvPr>
            <p:cNvSpPr>
              <a:spLocks noChangeAspect="1"/>
            </p:cNvSpPr>
            <p:nvPr/>
          </p:nvSpPr>
          <p:spPr bwMode="auto">
            <a:xfrm>
              <a:off x="2600" y="4966"/>
              <a:ext cx="948" cy="430"/>
            </a:xfrm>
            <a:custGeom>
              <a:avLst/>
              <a:gdLst>
                <a:gd name="T0" fmla="*/ 924 w 948"/>
                <a:gd name="T1" fmla="*/ 46 h 430"/>
                <a:gd name="T2" fmla="*/ 908 w 948"/>
                <a:gd name="T3" fmla="*/ 82 h 430"/>
                <a:gd name="T4" fmla="*/ 912 w 948"/>
                <a:gd name="T5" fmla="*/ 102 h 430"/>
                <a:gd name="T6" fmla="*/ 924 w 948"/>
                <a:gd name="T7" fmla="*/ 106 h 430"/>
                <a:gd name="T8" fmla="*/ 932 w 948"/>
                <a:gd name="T9" fmla="*/ 118 h 430"/>
                <a:gd name="T10" fmla="*/ 944 w 948"/>
                <a:gd name="T11" fmla="*/ 126 h 430"/>
                <a:gd name="T12" fmla="*/ 924 w 948"/>
                <a:gd name="T13" fmla="*/ 218 h 430"/>
                <a:gd name="T14" fmla="*/ 816 w 948"/>
                <a:gd name="T15" fmla="*/ 262 h 430"/>
                <a:gd name="T16" fmla="*/ 792 w 948"/>
                <a:gd name="T17" fmla="*/ 266 h 430"/>
                <a:gd name="T18" fmla="*/ 744 w 948"/>
                <a:gd name="T19" fmla="*/ 278 h 430"/>
                <a:gd name="T20" fmla="*/ 732 w 948"/>
                <a:gd name="T21" fmla="*/ 270 h 430"/>
                <a:gd name="T22" fmla="*/ 720 w 948"/>
                <a:gd name="T23" fmla="*/ 294 h 430"/>
                <a:gd name="T24" fmla="*/ 664 w 948"/>
                <a:gd name="T25" fmla="*/ 318 h 430"/>
                <a:gd name="T26" fmla="*/ 624 w 948"/>
                <a:gd name="T27" fmla="*/ 370 h 430"/>
                <a:gd name="T28" fmla="*/ 572 w 948"/>
                <a:gd name="T29" fmla="*/ 430 h 430"/>
                <a:gd name="T30" fmla="*/ 448 w 948"/>
                <a:gd name="T31" fmla="*/ 370 h 430"/>
                <a:gd name="T32" fmla="*/ 380 w 948"/>
                <a:gd name="T33" fmla="*/ 354 h 430"/>
                <a:gd name="T34" fmla="*/ 356 w 948"/>
                <a:gd name="T35" fmla="*/ 346 h 430"/>
                <a:gd name="T36" fmla="*/ 344 w 948"/>
                <a:gd name="T37" fmla="*/ 338 h 430"/>
                <a:gd name="T38" fmla="*/ 216 w 948"/>
                <a:gd name="T39" fmla="*/ 306 h 430"/>
                <a:gd name="T40" fmla="*/ 132 w 948"/>
                <a:gd name="T41" fmla="*/ 282 h 430"/>
                <a:gd name="T42" fmla="*/ 60 w 948"/>
                <a:gd name="T43" fmla="*/ 254 h 430"/>
                <a:gd name="T44" fmla="*/ 24 w 948"/>
                <a:gd name="T45" fmla="*/ 198 h 430"/>
                <a:gd name="T46" fmla="*/ 8 w 948"/>
                <a:gd name="T47" fmla="*/ 174 h 430"/>
                <a:gd name="T48" fmla="*/ 0 w 948"/>
                <a:gd name="T49" fmla="*/ 150 h 430"/>
                <a:gd name="T50" fmla="*/ 164 w 948"/>
                <a:gd name="T51" fmla="*/ 90 h 430"/>
                <a:gd name="T52" fmla="*/ 352 w 948"/>
                <a:gd name="T53" fmla="*/ 46 h 430"/>
                <a:gd name="T54" fmla="*/ 564 w 948"/>
                <a:gd name="T55" fmla="*/ 26 h 430"/>
                <a:gd name="T56" fmla="*/ 748 w 948"/>
                <a:gd name="T57" fmla="*/ 14 h 430"/>
                <a:gd name="T58" fmla="*/ 824 w 948"/>
                <a:gd name="T59" fmla="*/ 2 h 430"/>
                <a:gd name="T60" fmla="*/ 892 w 948"/>
                <a:gd name="T61" fmla="*/ 6 h 430"/>
                <a:gd name="T62" fmla="*/ 912 w 948"/>
                <a:gd name="T63" fmla="*/ 10 h 430"/>
                <a:gd name="T64" fmla="*/ 924 w 948"/>
                <a:gd name="T65" fmla="*/ 46 h 4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48"/>
                <a:gd name="T100" fmla="*/ 0 h 430"/>
                <a:gd name="T101" fmla="*/ 948 w 948"/>
                <a:gd name="T102" fmla="*/ 430 h 4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48" h="430">
                  <a:moveTo>
                    <a:pt x="924" y="46"/>
                  </a:moveTo>
                  <a:cubicBezTo>
                    <a:pt x="916" y="56"/>
                    <a:pt x="908" y="82"/>
                    <a:pt x="908" y="82"/>
                  </a:cubicBezTo>
                  <a:cubicBezTo>
                    <a:pt x="909" y="88"/>
                    <a:pt x="908" y="96"/>
                    <a:pt x="912" y="102"/>
                  </a:cubicBezTo>
                  <a:cubicBezTo>
                    <a:pt x="914" y="105"/>
                    <a:pt x="920" y="103"/>
                    <a:pt x="924" y="106"/>
                  </a:cubicBezTo>
                  <a:cubicBezTo>
                    <a:pt x="927" y="109"/>
                    <a:pt x="928" y="114"/>
                    <a:pt x="932" y="118"/>
                  </a:cubicBezTo>
                  <a:cubicBezTo>
                    <a:pt x="935" y="121"/>
                    <a:pt x="940" y="123"/>
                    <a:pt x="944" y="126"/>
                  </a:cubicBezTo>
                  <a:cubicBezTo>
                    <a:pt x="948" y="139"/>
                    <a:pt x="947" y="210"/>
                    <a:pt x="924" y="218"/>
                  </a:cubicBezTo>
                  <a:cubicBezTo>
                    <a:pt x="886" y="230"/>
                    <a:pt x="852" y="249"/>
                    <a:pt x="816" y="262"/>
                  </a:cubicBezTo>
                  <a:cubicBezTo>
                    <a:pt x="808" y="264"/>
                    <a:pt x="799" y="264"/>
                    <a:pt x="792" y="266"/>
                  </a:cubicBezTo>
                  <a:cubicBezTo>
                    <a:pt x="775" y="269"/>
                    <a:pt x="744" y="278"/>
                    <a:pt x="744" y="278"/>
                  </a:cubicBezTo>
                  <a:cubicBezTo>
                    <a:pt x="740" y="275"/>
                    <a:pt x="736" y="268"/>
                    <a:pt x="732" y="270"/>
                  </a:cubicBezTo>
                  <a:cubicBezTo>
                    <a:pt x="723" y="272"/>
                    <a:pt x="726" y="288"/>
                    <a:pt x="720" y="294"/>
                  </a:cubicBezTo>
                  <a:cubicBezTo>
                    <a:pt x="702" y="308"/>
                    <a:pt x="685" y="314"/>
                    <a:pt x="664" y="318"/>
                  </a:cubicBezTo>
                  <a:cubicBezTo>
                    <a:pt x="650" y="336"/>
                    <a:pt x="643" y="357"/>
                    <a:pt x="624" y="370"/>
                  </a:cubicBezTo>
                  <a:cubicBezTo>
                    <a:pt x="608" y="392"/>
                    <a:pt x="593" y="412"/>
                    <a:pt x="572" y="430"/>
                  </a:cubicBezTo>
                  <a:cubicBezTo>
                    <a:pt x="525" y="420"/>
                    <a:pt x="492" y="383"/>
                    <a:pt x="448" y="370"/>
                  </a:cubicBezTo>
                  <a:cubicBezTo>
                    <a:pt x="426" y="363"/>
                    <a:pt x="402" y="360"/>
                    <a:pt x="380" y="354"/>
                  </a:cubicBezTo>
                  <a:cubicBezTo>
                    <a:pt x="371" y="351"/>
                    <a:pt x="363" y="350"/>
                    <a:pt x="356" y="346"/>
                  </a:cubicBezTo>
                  <a:cubicBezTo>
                    <a:pt x="352" y="343"/>
                    <a:pt x="348" y="339"/>
                    <a:pt x="344" y="338"/>
                  </a:cubicBezTo>
                  <a:cubicBezTo>
                    <a:pt x="303" y="320"/>
                    <a:pt x="259" y="312"/>
                    <a:pt x="216" y="306"/>
                  </a:cubicBezTo>
                  <a:cubicBezTo>
                    <a:pt x="188" y="296"/>
                    <a:pt x="160" y="287"/>
                    <a:pt x="132" y="282"/>
                  </a:cubicBezTo>
                  <a:cubicBezTo>
                    <a:pt x="109" y="266"/>
                    <a:pt x="87" y="258"/>
                    <a:pt x="60" y="254"/>
                  </a:cubicBezTo>
                  <a:cubicBezTo>
                    <a:pt x="38" y="239"/>
                    <a:pt x="35" y="219"/>
                    <a:pt x="24" y="198"/>
                  </a:cubicBezTo>
                  <a:cubicBezTo>
                    <a:pt x="19" y="189"/>
                    <a:pt x="11" y="183"/>
                    <a:pt x="8" y="174"/>
                  </a:cubicBezTo>
                  <a:cubicBezTo>
                    <a:pt x="5" y="166"/>
                    <a:pt x="0" y="150"/>
                    <a:pt x="0" y="150"/>
                  </a:cubicBezTo>
                  <a:cubicBezTo>
                    <a:pt x="12" y="98"/>
                    <a:pt x="120" y="93"/>
                    <a:pt x="164" y="90"/>
                  </a:cubicBezTo>
                  <a:cubicBezTo>
                    <a:pt x="225" y="69"/>
                    <a:pt x="287" y="51"/>
                    <a:pt x="352" y="46"/>
                  </a:cubicBezTo>
                  <a:cubicBezTo>
                    <a:pt x="420" y="32"/>
                    <a:pt x="493" y="31"/>
                    <a:pt x="564" y="26"/>
                  </a:cubicBezTo>
                  <a:cubicBezTo>
                    <a:pt x="640" y="0"/>
                    <a:pt x="568" y="21"/>
                    <a:pt x="748" y="14"/>
                  </a:cubicBezTo>
                  <a:cubicBezTo>
                    <a:pt x="772" y="12"/>
                    <a:pt x="799" y="5"/>
                    <a:pt x="824" y="2"/>
                  </a:cubicBezTo>
                  <a:cubicBezTo>
                    <a:pt x="846" y="3"/>
                    <a:pt x="869" y="3"/>
                    <a:pt x="892" y="6"/>
                  </a:cubicBezTo>
                  <a:cubicBezTo>
                    <a:pt x="898" y="6"/>
                    <a:pt x="907" y="5"/>
                    <a:pt x="912" y="10"/>
                  </a:cubicBezTo>
                  <a:cubicBezTo>
                    <a:pt x="919" y="17"/>
                    <a:pt x="914" y="36"/>
                    <a:pt x="924" y="46"/>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FR">
                <a:solidFill>
                  <a:prstClr val="black"/>
                </a:solidFill>
                <a:latin typeface="Calibri" panose="020F0502020204030204" pitchFamily="34" charset="0"/>
              </a:endParaRPr>
            </a:p>
          </p:txBody>
        </p:sp>
        <p:grpSp>
          <p:nvGrpSpPr>
            <p:cNvPr id="115" name="Group 22">
              <a:extLst>
                <a:ext uri="{FF2B5EF4-FFF2-40B4-BE49-F238E27FC236}">
                  <a16:creationId xmlns:a16="http://schemas.microsoft.com/office/drawing/2014/main" id="{C8A3B9CA-67A4-42C8-968C-EB724C97B6D5}"/>
                </a:ext>
              </a:extLst>
            </p:cNvPr>
            <p:cNvGrpSpPr>
              <a:grpSpLocks noChangeAspect="1"/>
            </p:cNvGrpSpPr>
            <p:nvPr/>
          </p:nvGrpSpPr>
          <p:grpSpPr bwMode="auto">
            <a:xfrm>
              <a:off x="2502" y="4101"/>
              <a:ext cx="1153" cy="1306"/>
              <a:chOff x="781" y="4231"/>
              <a:chExt cx="1153" cy="1306"/>
            </a:xfrm>
          </p:grpSpPr>
          <p:sp>
            <p:nvSpPr>
              <p:cNvPr id="116" name="Freeform 23">
                <a:extLst>
                  <a:ext uri="{FF2B5EF4-FFF2-40B4-BE49-F238E27FC236}">
                    <a16:creationId xmlns:a16="http://schemas.microsoft.com/office/drawing/2014/main" id="{236B1703-EB61-4C71-85A5-963AAB57D6F0}"/>
                  </a:ext>
                </a:extLst>
              </p:cNvPr>
              <p:cNvSpPr>
                <a:spLocks noChangeAspect="1"/>
              </p:cNvSpPr>
              <p:nvPr/>
            </p:nvSpPr>
            <p:spPr bwMode="auto">
              <a:xfrm>
                <a:off x="781" y="4231"/>
                <a:ext cx="1018" cy="977"/>
              </a:xfrm>
              <a:custGeom>
                <a:avLst/>
                <a:gdLst>
                  <a:gd name="T0" fmla="*/ 139 w 1018"/>
                  <a:gd name="T1" fmla="*/ 977 h 977"/>
                  <a:gd name="T2" fmla="*/ 203 w 1018"/>
                  <a:gd name="T3" fmla="*/ 925 h 977"/>
                  <a:gd name="T4" fmla="*/ 203 w 1018"/>
                  <a:gd name="T5" fmla="*/ 801 h 977"/>
                  <a:gd name="T6" fmla="*/ 115 w 1018"/>
                  <a:gd name="T7" fmla="*/ 745 h 977"/>
                  <a:gd name="T8" fmla="*/ 43 w 1018"/>
                  <a:gd name="T9" fmla="*/ 629 h 977"/>
                  <a:gd name="T10" fmla="*/ 7 w 1018"/>
                  <a:gd name="T11" fmla="*/ 457 h 977"/>
                  <a:gd name="T12" fmla="*/ 87 w 1018"/>
                  <a:gd name="T13" fmla="*/ 229 h 977"/>
                  <a:gd name="T14" fmla="*/ 267 w 1018"/>
                  <a:gd name="T15" fmla="*/ 65 h 977"/>
                  <a:gd name="T16" fmla="*/ 551 w 1018"/>
                  <a:gd name="T17" fmla="*/ 1 h 977"/>
                  <a:gd name="T18" fmla="*/ 799 w 1018"/>
                  <a:gd name="T19" fmla="*/ 73 h 977"/>
                  <a:gd name="T20" fmla="*/ 959 w 1018"/>
                  <a:gd name="T21" fmla="*/ 273 h 977"/>
                  <a:gd name="T22" fmla="*/ 1011 w 1018"/>
                  <a:gd name="T23" fmla="*/ 389 h 977"/>
                  <a:gd name="T24" fmla="*/ 999 w 1018"/>
                  <a:gd name="T25" fmla="*/ 469 h 9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18"/>
                  <a:gd name="T40" fmla="*/ 0 h 977"/>
                  <a:gd name="T41" fmla="*/ 1018 w 1018"/>
                  <a:gd name="T42" fmla="*/ 977 h 9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18" h="977">
                    <a:moveTo>
                      <a:pt x="139" y="977"/>
                    </a:moveTo>
                    <a:cubicBezTo>
                      <a:pt x="165" y="965"/>
                      <a:pt x="192" y="954"/>
                      <a:pt x="203" y="925"/>
                    </a:cubicBezTo>
                    <a:cubicBezTo>
                      <a:pt x="214" y="896"/>
                      <a:pt x="218" y="831"/>
                      <a:pt x="203" y="801"/>
                    </a:cubicBezTo>
                    <a:cubicBezTo>
                      <a:pt x="188" y="771"/>
                      <a:pt x="142" y="774"/>
                      <a:pt x="115" y="745"/>
                    </a:cubicBezTo>
                    <a:cubicBezTo>
                      <a:pt x="88" y="716"/>
                      <a:pt x="61" y="677"/>
                      <a:pt x="43" y="629"/>
                    </a:cubicBezTo>
                    <a:cubicBezTo>
                      <a:pt x="25" y="581"/>
                      <a:pt x="0" y="524"/>
                      <a:pt x="7" y="457"/>
                    </a:cubicBezTo>
                    <a:cubicBezTo>
                      <a:pt x="14" y="390"/>
                      <a:pt x="44" y="294"/>
                      <a:pt x="87" y="229"/>
                    </a:cubicBezTo>
                    <a:cubicBezTo>
                      <a:pt x="130" y="164"/>
                      <a:pt x="190" y="103"/>
                      <a:pt x="267" y="65"/>
                    </a:cubicBezTo>
                    <a:cubicBezTo>
                      <a:pt x="344" y="27"/>
                      <a:pt x="462" y="0"/>
                      <a:pt x="551" y="1"/>
                    </a:cubicBezTo>
                    <a:cubicBezTo>
                      <a:pt x="640" y="2"/>
                      <a:pt x="731" y="28"/>
                      <a:pt x="799" y="73"/>
                    </a:cubicBezTo>
                    <a:cubicBezTo>
                      <a:pt x="867" y="118"/>
                      <a:pt x="924" y="220"/>
                      <a:pt x="959" y="273"/>
                    </a:cubicBezTo>
                    <a:cubicBezTo>
                      <a:pt x="994" y="326"/>
                      <a:pt x="1004" y="356"/>
                      <a:pt x="1011" y="389"/>
                    </a:cubicBezTo>
                    <a:cubicBezTo>
                      <a:pt x="1018" y="422"/>
                      <a:pt x="1001" y="453"/>
                      <a:pt x="999" y="469"/>
                    </a:cubicBezTo>
                  </a:path>
                </a:pathLst>
              </a:custGeom>
              <a:solidFill>
                <a:srgbClr val="FFFFFF">
                  <a:alpha val="50195"/>
                </a:srgbClr>
              </a:solidFill>
              <a:ln w="9525">
                <a:solidFill>
                  <a:srgbClr val="000000"/>
                </a:solidFill>
                <a:round/>
                <a:headEnd/>
                <a:tailEnd/>
              </a:ln>
            </p:spPr>
            <p:txBody>
              <a:bodyPr/>
              <a:lstStyle/>
              <a:p>
                <a:pPr defTabSz="457200" eaLnBrk="0" fontAlgn="base" hangingPunct="0">
                  <a:spcBef>
                    <a:spcPct val="0"/>
                  </a:spcBef>
                  <a:spcAft>
                    <a:spcPct val="0"/>
                  </a:spcAft>
                </a:pPr>
                <a:endParaRPr lang="fr-FR">
                  <a:solidFill>
                    <a:prstClr val="black"/>
                  </a:solidFill>
                  <a:latin typeface="Calibri" panose="020F0502020204030204" pitchFamily="34" charset="0"/>
                </a:endParaRPr>
              </a:p>
            </p:txBody>
          </p:sp>
          <p:sp>
            <p:nvSpPr>
              <p:cNvPr id="117" name="Freeform 24">
                <a:extLst>
                  <a:ext uri="{FF2B5EF4-FFF2-40B4-BE49-F238E27FC236}">
                    <a16:creationId xmlns:a16="http://schemas.microsoft.com/office/drawing/2014/main" id="{91E55B5B-1DC0-461C-A8A3-D71602EF76D3}"/>
                  </a:ext>
                </a:extLst>
              </p:cNvPr>
              <p:cNvSpPr>
                <a:spLocks noChangeAspect="1"/>
              </p:cNvSpPr>
              <p:nvPr/>
            </p:nvSpPr>
            <p:spPr bwMode="auto">
              <a:xfrm>
                <a:off x="1156" y="4836"/>
                <a:ext cx="778" cy="531"/>
              </a:xfrm>
              <a:custGeom>
                <a:avLst/>
                <a:gdLst>
                  <a:gd name="T0" fmla="*/ 744 w 778"/>
                  <a:gd name="T1" fmla="*/ 0 h 531"/>
                  <a:gd name="T2" fmla="*/ 776 w 778"/>
                  <a:gd name="T3" fmla="*/ 56 h 531"/>
                  <a:gd name="T4" fmla="*/ 756 w 778"/>
                  <a:gd name="T5" fmla="*/ 100 h 531"/>
                  <a:gd name="T6" fmla="*/ 724 w 778"/>
                  <a:gd name="T7" fmla="*/ 112 h 531"/>
                  <a:gd name="T8" fmla="*/ 676 w 778"/>
                  <a:gd name="T9" fmla="*/ 128 h 531"/>
                  <a:gd name="T10" fmla="*/ 680 w 778"/>
                  <a:gd name="T11" fmla="*/ 152 h 531"/>
                  <a:gd name="T12" fmla="*/ 716 w 778"/>
                  <a:gd name="T13" fmla="*/ 224 h 531"/>
                  <a:gd name="T14" fmla="*/ 704 w 778"/>
                  <a:gd name="T15" fmla="*/ 280 h 531"/>
                  <a:gd name="T16" fmla="*/ 643 w 778"/>
                  <a:gd name="T17" fmla="*/ 300 h 531"/>
                  <a:gd name="T18" fmla="*/ 643 w 778"/>
                  <a:gd name="T19" fmla="*/ 348 h 531"/>
                  <a:gd name="T20" fmla="*/ 664 w 778"/>
                  <a:gd name="T21" fmla="*/ 372 h 531"/>
                  <a:gd name="T22" fmla="*/ 672 w 778"/>
                  <a:gd name="T23" fmla="*/ 452 h 531"/>
                  <a:gd name="T24" fmla="*/ 643 w 778"/>
                  <a:gd name="T25" fmla="*/ 496 h 531"/>
                  <a:gd name="T26" fmla="*/ 576 w 778"/>
                  <a:gd name="T27" fmla="*/ 520 h 531"/>
                  <a:gd name="T28" fmla="*/ 424 w 778"/>
                  <a:gd name="T29" fmla="*/ 524 h 531"/>
                  <a:gd name="T30" fmla="*/ 260 w 778"/>
                  <a:gd name="T31" fmla="*/ 476 h 531"/>
                  <a:gd name="T32" fmla="*/ 0 w 778"/>
                  <a:gd name="T33" fmla="*/ 336 h 5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8"/>
                  <a:gd name="T52" fmla="*/ 0 h 531"/>
                  <a:gd name="T53" fmla="*/ 778 w 778"/>
                  <a:gd name="T54" fmla="*/ 531 h 5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8" h="531">
                    <a:moveTo>
                      <a:pt x="744" y="0"/>
                    </a:moveTo>
                    <a:cubicBezTo>
                      <a:pt x="759" y="19"/>
                      <a:pt x="774" y="39"/>
                      <a:pt x="776" y="56"/>
                    </a:cubicBezTo>
                    <a:cubicBezTo>
                      <a:pt x="778" y="73"/>
                      <a:pt x="765" y="91"/>
                      <a:pt x="756" y="100"/>
                    </a:cubicBezTo>
                    <a:cubicBezTo>
                      <a:pt x="747" y="109"/>
                      <a:pt x="737" y="107"/>
                      <a:pt x="724" y="112"/>
                    </a:cubicBezTo>
                    <a:cubicBezTo>
                      <a:pt x="711" y="117"/>
                      <a:pt x="683" y="121"/>
                      <a:pt x="676" y="128"/>
                    </a:cubicBezTo>
                    <a:cubicBezTo>
                      <a:pt x="669" y="135"/>
                      <a:pt x="673" y="136"/>
                      <a:pt x="680" y="152"/>
                    </a:cubicBezTo>
                    <a:cubicBezTo>
                      <a:pt x="687" y="168"/>
                      <a:pt x="712" y="203"/>
                      <a:pt x="716" y="224"/>
                    </a:cubicBezTo>
                    <a:cubicBezTo>
                      <a:pt x="720" y="245"/>
                      <a:pt x="716" y="267"/>
                      <a:pt x="704" y="280"/>
                    </a:cubicBezTo>
                    <a:cubicBezTo>
                      <a:pt x="692" y="293"/>
                      <a:pt x="653" y="289"/>
                      <a:pt x="643" y="300"/>
                    </a:cubicBezTo>
                    <a:cubicBezTo>
                      <a:pt x="633" y="311"/>
                      <a:pt x="640" y="336"/>
                      <a:pt x="643" y="348"/>
                    </a:cubicBezTo>
                    <a:cubicBezTo>
                      <a:pt x="646" y="360"/>
                      <a:pt x="659" y="355"/>
                      <a:pt x="664" y="372"/>
                    </a:cubicBezTo>
                    <a:cubicBezTo>
                      <a:pt x="669" y="389"/>
                      <a:pt x="676" y="431"/>
                      <a:pt x="672" y="452"/>
                    </a:cubicBezTo>
                    <a:cubicBezTo>
                      <a:pt x="668" y="473"/>
                      <a:pt x="659" y="485"/>
                      <a:pt x="643" y="496"/>
                    </a:cubicBezTo>
                    <a:cubicBezTo>
                      <a:pt x="627" y="507"/>
                      <a:pt x="612" y="515"/>
                      <a:pt x="576" y="520"/>
                    </a:cubicBezTo>
                    <a:cubicBezTo>
                      <a:pt x="540" y="525"/>
                      <a:pt x="477" y="531"/>
                      <a:pt x="424" y="524"/>
                    </a:cubicBezTo>
                    <a:cubicBezTo>
                      <a:pt x="371" y="517"/>
                      <a:pt x="331" y="507"/>
                      <a:pt x="260" y="476"/>
                    </a:cubicBezTo>
                    <a:cubicBezTo>
                      <a:pt x="189" y="445"/>
                      <a:pt x="94" y="390"/>
                      <a:pt x="0" y="336"/>
                    </a:cubicBezTo>
                  </a:path>
                </a:pathLst>
              </a:custGeom>
              <a:solidFill>
                <a:srgbClr val="FFFFFF">
                  <a:alpha val="50195"/>
                </a:srgbClr>
              </a:solidFill>
              <a:ln w="9525">
                <a:solidFill>
                  <a:srgbClr val="000000"/>
                </a:solidFill>
                <a:round/>
                <a:headEnd/>
                <a:tailEnd/>
              </a:ln>
            </p:spPr>
            <p:txBody>
              <a:bodyPr/>
              <a:lstStyle/>
              <a:p>
                <a:pPr defTabSz="457200" eaLnBrk="0" fontAlgn="base" hangingPunct="0">
                  <a:spcBef>
                    <a:spcPct val="0"/>
                  </a:spcBef>
                  <a:spcAft>
                    <a:spcPct val="0"/>
                  </a:spcAft>
                </a:pPr>
                <a:endParaRPr lang="fr-FR">
                  <a:solidFill>
                    <a:prstClr val="black"/>
                  </a:solidFill>
                  <a:latin typeface="Calibri" panose="020F0502020204030204" pitchFamily="34" charset="0"/>
                </a:endParaRPr>
              </a:p>
            </p:txBody>
          </p:sp>
          <p:sp>
            <p:nvSpPr>
              <p:cNvPr id="118" name="Freeform 25">
                <a:extLst>
                  <a:ext uri="{FF2B5EF4-FFF2-40B4-BE49-F238E27FC236}">
                    <a16:creationId xmlns:a16="http://schemas.microsoft.com/office/drawing/2014/main" id="{27EB1976-8F11-4F91-A602-C39CF4401E71}"/>
                  </a:ext>
                </a:extLst>
              </p:cNvPr>
              <p:cNvSpPr>
                <a:spLocks noChangeAspect="1"/>
              </p:cNvSpPr>
              <p:nvPr/>
            </p:nvSpPr>
            <p:spPr bwMode="auto">
              <a:xfrm>
                <a:off x="1271" y="4769"/>
                <a:ext cx="149" cy="252"/>
              </a:xfrm>
              <a:custGeom>
                <a:avLst/>
                <a:gdLst>
                  <a:gd name="T0" fmla="*/ 149 w 149"/>
                  <a:gd name="T1" fmla="*/ 67 h 252"/>
                  <a:gd name="T2" fmla="*/ 129 w 149"/>
                  <a:gd name="T3" fmla="*/ 23 h 252"/>
                  <a:gd name="T4" fmla="*/ 61 w 149"/>
                  <a:gd name="T5" fmla="*/ 7 h 252"/>
                  <a:gd name="T6" fmla="*/ 5 w 149"/>
                  <a:gd name="T7" fmla="*/ 67 h 252"/>
                  <a:gd name="T8" fmla="*/ 33 w 149"/>
                  <a:gd name="T9" fmla="*/ 131 h 252"/>
                  <a:gd name="T10" fmla="*/ 73 w 149"/>
                  <a:gd name="T11" fmla="*/ 151 h 252"/>
                  <a:gd name="T12" fmla="*/ 81 w 149"/>
                  <a:gd name="T13" fmla="*/ 199 h 252"/>
                  <a:gd name="T14" fmla="*/ 85 w 149"/>
                  <a:gd name="T15" fmla="*/ 231 h 252"/>
                  <a:gd name="T16" fmla="*/ 109 w 149"/>
                  <a:gd name="T17" fmla="*/ 251 h 252"/>
                  <a:gd name="T18" fmla="*/ 149 w 149"/>
                  <a:gd name="T19" fmla="*/ 227 h 2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9"/>
                  <a:gd name="T31" fmla="*/ 0 h 252"/>
                  <a:gd name="T32" fmla="*/ 149 w 149"/>
                  <a:gd name="T33" fmla="*/ 252 h 2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9" h="252">
                    <a:moveTo>
                      <a:pt x="149" y="67"/>
                    </a:moveTo>
                    <a:cubicBezTo>
                      <a:pt x="146" y="50"/>
                      <a:pt x="144" y="33"/>
                      <a:pt x="129" y="23"/>
                    </a:cubicBezTo>
                    <a:cubicBezTo>
                      <a:pt x="114" y="13"/>
                      <a:pt x="82" y="0"/>
                      <a:pt x="61" y="7"/>
                    </a:cubicBezTo>
                    <a:cubicBezTo>
                      <a:pt x="40" y="14"/>
                      <a:pt x="10" y="46"/>
                      <a:pt x="5" y="67"/>
                    </a:cubicBezTo>
                    <a:cubicBezTo>
                      <a:pt x="0" y="88"/>
                      <a:pt x="22" y="117"/>
                      <a:pt x="33" y="131"/>
                    </a:cubicBezTo>
                    <a:cubicBezTo>
                      <a:pt x="44" y="145"/>
                      <a:pt x="65" y="140"/>
                      <a:pt x="73" y="151"/>
                    </a:cubicBezTo>
                    <a:cubicBezTo>
                      <a:pt x="81" y="162"/>
                      <a:pt x="79" y="186"/>
                      <a:pt x="81" y="199"/>
                    </a:cubicBezTo>
                    <a:cubicBezTo>
                      <a:pt x="83" y="212"/>
                      <a:pt x="80" y="222"/>
                      <a:pt x="85" y="231"/>
                    </a:cubicBezTo>
                    <a:cubicBezTo>
                      <a:pt x="90" y="240"/>
                      <a:pt x="98" y="252"/>
                      <a:pt x="109" y="251"/>
                    </a:cubicBezTo>
                    <a:cubicBezTo>
                      <a:pt x="120" y="250"/>
                      <a:pt x="134" y="238"/>
                      <a:pt x="149" y="227"/>
                    </a:cubicBezTo>
                  </a:path>
                </a:pathLst>
              </a:custGeom>
              <a:solidFill>
                <a:srgbClr val="FFFFFF">
                  <a:alpha val="50195"/>
                </a:srgbClr>
              </a:solidFill>
              <a:ln w="9525">
                <a:solidFill>
                  <a:srgbClr val="000000"/>
                </a:solidFill>
                <a:round/>
                <a:headEnd/>
                <a:tailEnd/>
              </a:ln>
            </p:spPr>
            <p:txBody>
              <a:bodyPr/>
              <a:lstStyle/>
              <a:p>
                <a:pPr defTabSz="457200" eaLnBrk="0" fontAlgn="base" hangingPunct="0">
                  <a:spcBef>
                    <a:spcPct val="0"/>
                  </a:spcBef>
                  <a:spcAft>
                    <a:spcPct val="0"/>
                  </a:spcAft>
                </a:pPr>
                <a:endParaRPr lang="fr-FR">
                  <a:solidFill>
                    <a:prstClr val="black"/>
                  </a:solidFill>
                  <a:latin typeface="Calibri" panose="020F0502020204030204" pitchFamily="34" charset="0"/>
                </a:endParaRPr>
              </a:p>
            </p:txBody>
          </p:sp>
          <p:sp>
            <p:nvSpPr>
              <p:cNvPr id="119" name="Freeform 26">
                <a:extLst>
                  <a:ext uri="{FF2B5EF4-FFF2-40B4-BE49-F238E27FC236}">
                    <a16:creationId xmlns:a16="http://schemas.microsoft.com/office/drawing/2014/main" id="{6566383F-7708-47F2-84DA-CCC49D126788}"/>
                  </a:ext>
                </a:extLst>
              </p:cNvPr>
              <p:cNvSpPr>
                <a:spLocks noChangeAspect="1"/>
              </p:cNvSpPr>
              <p:nvPr/>
            </p:nvSpPr>
            <p:spPr bwMode="auto">
              <a:xfrm rot="1219707">
                <a:off x="1608" y="4655"/>
                <a:ext cx="152" cy="149"/>
              </a:xfrm>
              <a:custGeom>
                <a:avLst/>
                <a:gdLst>
                  <a:gd name="T0" fmla="*/ 152 w 152"/>
                  <a:gd name="T1" fmla="*/ 1 h 149"/>
                  <a:gd name="T2" fmla="*/ 60 w 152"/>
                  <a:gd name="T3" fmla="*/ 17 h 149"/>
                  <a:gd name="T4" fmla="*/ 32 w 152"/>
                  <a:gd name="T5" fmla="*/ 121 h 149"/>
                  <a:gd name="T6" fmla="*/ 12 w 152"/>
                  <a:gd name="T7" fmla="*/ 145 h 149"/>
                  <a:gd name="T8" fmla="*/ 0 w 152"/>
                  <a:gd name="T9" fmla="*/ 149 h 149"/>
                  <a:gd name="T10" fmla="*/ 0 60000 65536"/>
                  <a:gd name="T11" fmla="*/ 0 60000 65536"/>
                  <a:gd name="T12" fmla="*/ 0 60000 65536"/>
                  <a:gd name="T13" fmla="*/ 0 60000 65536"/>
                  <a:gd name="T14" fmla="*/ 0 60000 65536"/>
                  <a:gd name="T15" fmla="*/ 0 w 152"/>
                  <a:gd name="T16" fmla="*/ 0 h 149"/>
                  <a:gd name="T17" fmla="*/ 152 w 152"/>
                  <a:gd name="T18" fmla="*/ 149 h 149"/>
                </a:gdLst>
                <a:ahLst/>
                <a:cxnLst>
                  <a:cxn ang="T10">
                    <a:pos x="T0" y="T1"/>
                  </a:cxn>
                  <a:cxn ang="T11">
                    <a:pos x="T2" y="T3"/>
                  </a:cxn>
                  <a:cxn ang="T12">
                    <a:pos x="T4" y="T5"/>
                  </a:cxn>
                  <a:cxn ang="T13">
                    <a:pos x="T6" y="T7"/>
                  </a:cxn>
                  <a:cxn ang="T14">
                    <a:pos x="T8" y="T9"/>
                  </a:cxn>
                </a:cxnLst>
                <a:rect l="T15" t="T16" r="T17" b="T18"/>
                <a:pathLst>
                  <a:path w="152" h="149">
                    <a:moveTo>
                      <a:pt x="152" y="1"/>
                    </a:moveTo>
                    <a:cubicBezTo>
                      <a:pt x="122" y="4"/>
                      <a:pt x="85" y="0"/>
                      <a:pt x="60" y="17"/>
                    </a:cubicBezTo>
                    <a:cubicBezTo>
                      <a:pt x="48" y="50"/>
                      <a:pt x="45" y="88"/>
                      <a:pt x="32" y="121"/>
                    </a:cubicBezTo>
                    <a:cubicBezTo>
                      <a:pt x="29" y="127"/>
                      <a:pt x="17" y="141"/>
                      <a:pt x="12" y="145"/>
                    </a:cubicBezTo>
                    <a:cubicBezTo>
                      <a:pt x="8" y="147"/>
                      <a:pt x="0" y="149"/>
                      <a:pt x="0" y="149"/>
                    </a:cubicBezTo>
                  </a:path>
                </a:pathLst>
              </a:custGeom>
              <a:solidFill>
                <a:srgbClr val="FFFFFF">
                  <a:alpha val="50195"/>
                </a:srgbClr>
              </a:solidFill>
              <a:ln w="9525">
                <a:solidFill>
                  <a:srgbClr val="000000"/>
                </a:solidFill>
                <a:round/>
                <a:headEnd/>
                <a:tailEnd/>
              </a:ln>
            </p:spPr>
            <p:txBody>
              <a:bodyPr/>
              <a:lstStyle/>
              <a:p>
                <a:pPr defTabSz="457200" eaLnBrk="0" fontAlgn="base" hangingPunct="0">
                  <a:spcBef>
                    <a:spcPct val="0"/>
                  </a:spcBef>
                  <a:spcAft>
                    <a:spcPct val="0"/>
                  </a:spcAft>
                </a:pPr>
                <a:endParaRPr lang="fr-FR">
                  <a:solidFill>
                    <a:prstClr val="black"/>
                  </a:solidFill>
                  <a:latin typeface="Calibri" panose="020F0502020204030204" pitchFamily="34" charset="0"/>
                </a:endParaRPr>
              </a:p>
            </p:txBody>
          </p:sp>
          <p:sp>
            <p:nvSpPr>
              <p:cNvPr id="120" name="Freeform 27">
                <a:extLst>
                  <a:ext uri="{FF2B5EF4-FFF2-40B4-BE49-F238E27FC236}">
                    <a16:creationId xmlns:a16="http://schemas.microsoft.com/office/drawing/2014/main" id="{078C4B90-3EBB-4ED6-BC7E-A606A6FC6D8C}"/>
                  </a:ext>
                </a:extLst>
              </p:cNvPr>
              <p:cNvSpPr>
                <a:spLocks noChangeAspect="1"/>
              </p:cNvSpPr>
              <p:nvPr/>
            </p:nvSpPr>
            <p:spPr bwMode="auto">
              <a:xfrm>
                <a:off x="1652" y="4712"/>
                <a:ext cx="80" cy="80"/>
              </a:xfrm>
              <a:custGeom>
                <a:avLst/>
                <a:gdLst>
                  <a:gd name="T0" fmla="*/ 80 w 80"/>
                  <a:gd name="T1" fmla="*/ 0 h 80"/>
                  <a:gd name="T2" fmla="*/ 48 w 80"/>
                  <a:gd name="T3" fmla="*/ 44 h 80"/>
                  <a:gd name="T4" fmla="*/ 0 w 80"/>
                  <a:gd name="T5" fmla="*/ 80 h 80"/>
                  <a:gd name="T6" fmla="*/ 0 60000 65536"/>
                  <a:gd name="T7" fmla="*/ 0 60000 65536"/>
                  <a:gd name="T8" fmla="*/ 0 60000 65536"/>
                  <a:gd name="T9" fmla="*/ 0 w 80"/>
                  <a:gd name="T10" fmla="*/ 0 h 80"/>
                  <a:gd name="T11" fmla="*/ 80 w 80"/>
                  <a:gd name="T12" fmla="*/ 80 h 80"/>
                </a:gdLst>
                <a:ahLst/>
                <a:cxnLst>
                  <a:cxn ang="T6">
                    <a:pos x="T0" y="T1"/>
                  </a:cxn>
                  <a:cxn ang="T7">
                    <a:pos x="T2" y="T3"/>
                  </a:cxn>
                  <a:cxn ang="T8">
                    <a:pos x="T4" y="T5"/>
                  </a:cxn>
                </a:cxnLst>
                <a:rect l="T9" t="T10" r="T11" b="T12"/>
                <a:pathLst>
                  <a:path w="80" h="80">
                    <a:moveTo>
                      <a:pt x="80" y="0"/>
                    </a:moveTo>
                    <a:cubicBezTo>
                      <a:pt x="75" y="16"/>
                      <a:pt x="61" y="34"/>
                      <a:pt x="48" y="44"/>
                    </a:cubicBezTo>
                    <a:cubicBezTo>
                      <a:pt x="41" y="62"/>
                      <a:pt x="19" y="80"/>
                      <a:pt x="0" y="80"/>
                    </a:cubicBezTo>
                  </a:path>
                </a:pathLst>
              </a:custGeom>
              <a:solidFill>
                <a:srgbClr val="FFFFFF">
                  <a:alpha val="50195"/>
                </a:srgbClr>
              </a:solidFill>
              <a:ln w="9525">
                <a:solidFill>
                  <a:srgbClr val="000000"/>
                </a:solidFill>
                <a:round/>
                <a:headEnd/>
                <a:tailEnd/>
              </a:ln>
            </p:spPr>
            <p:txBody>
              <a:bodyPr/>
              <a:lstStyle/>
              <a:p>
                <a:pPr defTabSz="457200" eaLnBrk="0" fontAlgn="base" hangingPunct="0">
                  <a:spcBef>
                    <a:spcPct val="0"/>
                  </a:spcBef>
                  <a:spcAft>
                    <a:spcPct val="0"/>
                  </a:spcAft>
                </a:pPr>
                <a:endParaRPr lang="fr-FR">
                  <a:solidFill>
                    <a:prstClr val="black"/>
                  </a:solidFill>
                  <a:latin typeface="Calibri" panose="020F0502020204030204" pitchFamily="34" charset="0"/>
                </a:endParaRPr>
              </a:p>
            </p:txBody>
          </p:sp>
          <p:sp>
            <p:nvSpPr>
              <p:cNvPr id="121" name="Freeform 28">
                <a:extLst>
                  <a:ext uri="{FF2B5EF4-FFF2-40B4-BE49-F238E27FC236}">
                    <a16:creationId xmlns:a16="http://schemas.microsoft.com/office/drawing/2014/main" id="{D1E577C3-F5CA-43F2-96DD-0823AC8B07F2}"/>
                  </a:ext>
                </a:extLst>
              </p:cNvPr>
              <p:cNvSpPr>
                <a:spLocks noChangeAspect="1"/>
              </p:cNvSpPr>
              <p:nvPr/>
            </p:nvSpPr>
            <p:spPr bwMode="auto">
              <a:xfrm>
                <a:off x="1676" y="4796"/>
                <a:ext cx="52" cy="1"/>
              </a:xfrm>
              <a:custGeom>
                <a:avLst/>
                <a:gdLst>
                  <a:gd name="T0" fmla="*/ 0 w 52"/>
                  <a:gd name="T1" fmla="*/ 0 h 1"/>
                  <a:gd name="T2" fmla="*/ 52 w 52"/>
                  <a:gd name="T3" fmla="*/ 0 h 1"/>
                  <a:gd name="T4" fmla="*/ 0 60000 65536"/>
                  <a:gd name="T5" fmla="*/ 0 60000 65536"/>
                  <a:gd name="T6" fmla="*/ 0 w 52"/>
                  <a:gd name="T7" fmla="*/ 0 h 1"/>
                  <a:gd name="T8" fmla="*/ 52 w 52"/>
                  <a:gd name="T9" fmla="*/ 1 h 1"/>
                </a:gdLst>
                <a:ahLst/>
                <a:cxnLst>
                  <a:cxn ang="T4">
                    <a:pos x="T0" y="T1"/>
                  </a:cxn>
                  <a:cxn ang="T5">
                    <a:pos x="T2" y="T3"/>
                  </a:cxn>
                </a:cxnLst>
                <a:rect l="T6" t="T7" r="T8" b="T9"/>
                <a:pathLst>
                  <a:path w="52" h="1">
                    <a:moveTo>
                      <a:pt x="0" y="0"/>
                    </a:moveTo>
                    <a:cubicBezTo>
                      <a:pt x="17" y="0"/>
                      <a:pt x="34" y="0"/>
                      <a:pt x="52" y="0"/>
                    </a:cubicBezTo>
                  </a:path>
                </a:pathLst>
              </a:custGeom>
              <a:solidFill>
                <a:srgbClr val="FFFFFF">
                  <a:alpha val="50195"/>
                </a:srgbClr>
              </a:solidFill>
              <a:ln w="9525">
                <a:solidFill>
                  <a:srgbClr val="000000"/>
                </a:solidFill>
                <a:round/>
                <a:headEnd/>
                <a:tailEnd/>
              </a:ln>
            </p:spPr>
            <p:txBody>
              <a:bodyPr/>
              <a:lstStyle/>
              <a:p>
                <a:pPr defTabSz="457200" eaLnBrk="0" fontAlgn="base" hangingPunct="0">
                  <a:spcBef>
                    <a:spcPct val="0"/>
                  </a:spcBef>
                  <a:spcAft>
                    <a:spcPct val="0"/>
                  </a:spcAft>
                </a:pPr>
                <a:endParaRPr lang="fr-FR">
                  <a:solidFill>
                    <a:prstClr val="black"/>
                  </a:solidFill>
                  <a:latin typeface="Calibri" panose="020F0502020204030204" pitchFamily="34" charset="0"/>
                </a:endParaRPr>
              </a:p>
            </p:txBody>
          </p:sp>
          <p:sp>
            <p:nvSpPr>
              <p:cNvPr id="122" name="Freeform 29">
                <a:extLst>
                  <a:ext uri="{FF2B5EF4-FFF2-40B4-BE49-F238E27FC236}">
                    <a16:creationId xmlns:a16="http://schemas.microsoft.com/office/drawing/2014/main" id="{382284F4-ADFC-43CE-BBD1-2217B54CDE44}"/>
                  </a:ext>
                </a:extLst>
              </p:cNvPr>
              <p:cNvSpPr>
                <a:spLocks noChangeAspect="1"/>
              </p:cNvSpPr>
              <p:nvPr/>
            </p:nvSpPr>
            <p:spPr bwMode="auto">
              <a:xfrm>
                <a:off x="1724" y="4791"/>
                <a:ext cx="32" cy="45"/>
              </a:xfrm>
              <a:custGeom>
                <a:avLst/>
                <a:gdLst>
                  <a:gd name="T0" fmla="*/ 0 w 32"/>
                  <a:gd name="T1" fmla="*/ 1 h 45"/>
                  <a:gd name="T2" fmla="*/ 16 w 32"/>
                  <a:gd name="T3" fmla="*/ 21 h 45"/>
                  <a:gd name="T4" fmla="*/ 32 w 32"/>
                  <a:gd name="T5" fmla="*/ 45 h 45"/>
                  <a:gd name="T6" fmla="*/ 0 60000 65536"/>
                  <a:gd name="T7" fmla="*/ 0 60000 65536"/>
                  <a:gd name="T8" fmla="*/ 0 60000 65536"/>
                  <a:gd name="T9" fmla="*/ 0 w 32"/>
                  <a:gd name="T10" fmla="*/ 0 h 45"/>
                  <a:gd name="T11" fmla="*/ 32 w 32"/>
                  <a:gd name="T12" fmla="*/ 45 h 45"/>
                </a:gdLst>
                <a:ahLst/>
                <a:cxnLst>
                  <a:cxn ang="T6">
                    <a:pos x="T0" y="T1"/>
                  </a:cxn>
                  <a:cxn ang="T7">
                    <a:pos x="T2" y="T3"/>
                  </a:cxn>
                  <a:cxn ang="T8">
                    <a:pos x="T4" y="T5"/>
                  </a:cxn>
                </a:cxnLst>
                <a:rect l="T9" t="T10" r="T11" b="T12"/>
                <a:pathLst>
                  <a:path w="32" h="45">
                    <a:moveTo>
                      <a:pt x="0" y="1"/>
                    </a:moveTo>
                    <a:cubicBezTo>
                      <a:pt x="22" y="15"/>
                      <a:pt x="4" y="0"/>
                      <a:pt x="16" y="21"/>
                    </a:cubicBezTo>
                    <a:cubicBezTo>
                      <a:pt x="20" y="29"/>
                      <a:pt x="32" y="45"/>
                      <a:pt x="32" y="45"/>
                    </a:cubicBezTo>
                  </a:path>
                </a:pathLst>
              </a:custGeom>
              <a:solidFill>
                <a:srgbClr val="FFFFFF">
                  <a:alpha val="50195"/>
                </a:srgbClr>
              </a:solidFill>
              <a:ln w="9525">
                <a:solidFill>
                  <a:srgbClr val="000000"/>
                </a:solidFill>
                <a:round/>
                <a:headEnd/>
                <a:tailEnd/>
              </a:ln>
            </p:spPr>
            <p:txBody>
              <a:bodyPr/>
              <a:lstStyle/>
              <a:p>
                <a:pPr defTabSz="457200" eaLnBrk="0" fontAlgn="base" hangingPunct="0">
                  <a:spcBef>
                    <a:spcPct val="0"/>
                  </a:spcBef>
                  <a:spcAft>
                    <a:spcPct val="0"/>
                  </a:spcAft>
                </a:pPr>
                <a:endParaRPr lang="fr-FR">
                  <a:solidFill>
                    <a:prstClr val="black"/>
                  </a:solidFill>
                  <a:latin typeface="Calibri" panose="020F0502020204030204" pitchFamily="34" charset="0"/>
                </a:endParaRPr>
              </a:p>
            </p:txBody>
          </p:sp>
          <p:sp>
            <p:nvSpPr>
              <p:cNvPr id="123" name="Freeform 30">
                <a:extLst>
                  <a:ext uri="{FF2B5EF4-FFF2-40B4-BE49-F238E27FC236}">
                    <a16:creationId xmlns:a16="http://schemas.microsoft.com/office/drawing/2014/main" id="{BF122F06-60CA-4962-9C85-78C1503144FC}"/>
                  </a:ext>
                </a:extLst>
              </p:cNvPr>
              <p:cNvSpPr>
                <a:spLocks noChangeAspect="1"/>
              </p:cNvSpPr>
              <p:nvPr/>
            </p:nvSpPr>
            <p:spPr bwMode="auto">
              <a:xfrm rot="603934">
                <a:off x="1736" y="5069"/>
                <a:ext cx="132" cy="71"/>
              </a:xfrm>
              <a:custGeom>
                <a:avLst/>
                <a:gdLst>
                  <a:gd name="T0" fmla="*/ 132 w 132"/>
                  <a:gd name="T1" fmla="*/ 0 h 36"/>
                  <a:gd name="T2" fmla="*/ 16 w 132"/>
                  <a:gd name="T3" fmla="*/ 1880 h 36"/>
                  <a:gd name="T4" fmla="*/ 0 w 132"/>
                  <a:gd name="T5" fmla="*/ 4173 h 36"/>
                  <a:gd name="T6" fmla="*/ 0 60000 65536"/>
                  <a:gd name="T7" fmla="*/ 0 60000 65536"/>
                  <a:gd name="T8" fmla="*/ 0 60000 65536"/>
                  <a:gd name="T9" fmla="*/ 0 w 132"/>
                  <a:gd name="T10" fmla="*/ 0 h 36"/>
                  <a:gd name="T11" fmla="*/ 132 w 132"/>
                  <a:gd name="T12" fmla="*/ 36 h 36"/>
                </a:gdLst>
                <a:ahLst/>
                <a:cxnLst>
                  <a:cxn ang="T6">
                    <a:pos x="T0" y="T1"/>
                  </a:cxn>
                  <a:cxn ang="T7">
                    <a:pos x="T2" y="T3"/>
                  </a:cxn>
                  <a:cxn ang="T8">
                    <a:pos x="T4" y="T5"/>
                  </a:cxn>
                </a:cxnLst>
                <a:rect l="T9" t="T10" r="T11" b="T12"/>
                <a:pathLst>
                  <a:path w="132" h="36">
                    <a:moveTo>
                      <a:pt x="132" y="0"/>
                    </a:moveTo>
                    <a:cubicBezTo>
                      <a:pt x="94" y="12"/>
                      <a:pt x="54" y="12"/>
                      <a:pt x="16" y="16"/>
                    </a:cubicBezTo>
                    <a:cubicBezTo>
                      <a:pt x="5" y="31"/>
                      <a:pt x="11" y="24"/>
                      <a:pt x="0" y="36"/>
                    </a:cubicBezTo>
                  </a:path>
                </a:pathLst>
              </a:custGeom>
              <a:solidFill>
                <a:srgbClr val="FFFFFF">
                  <a:alpha val="50195"/>
                </a:srgbClr>
              </a:solidFill>
              <a:ln w="9525">
                <a:solidFill>
                  <a:srgbClr val="000000"/>
                </a:solidFill>
                <a:round/>
                <a:headEnd/>
                <a:tailEnd/>
              </a:ln>
            </p:spPr>
            <p:txBody>
              <a:bodyPr/>
              <a:lstStyle/>
              <a:p>
                <a:pPr defTabSz="457200" eaLnBrk="0" fontAlgn="base" hangingPunct="0">
                  <a:spcBef>
                    <a:spcPct val="0"/>
                  </a:spcBef>
                  <a:spcAft>
                    <a:spcPct val="0"/>
                  </a:spcAft>
                </a:pPr>
                <a:endParaRPr lang="fr-FR">
                  <a:solidFill>
                    <a:prstClr val="black"/>
                  </a:solidFill>
                  <a:latin typeface="Calibri" panose="020F0502020204030204" pitchFamily="34" charset="0"/>
                </a:endParaRPr>
              </a:p>
            </p:txBody>
          </p:sp>
          <p:sp>
            <p:nvSpPr>
              <p:cNvPr id="124" name="Freeform 31">
                <a:extLst>
                  <a:ext uri="{FF2B5EF4-FFF2-40B4-BE49-F238E27FC236}">
                    <a16:creationId xmlns:a16="http://schemas.microsoft.com/office/drawing/2014/main" id="{D34FDBCF-45E2-4B74-8274-F31CAD752003}"/>
                  </a:ext>
                </a:extLst>
              </p:cNvPr>
              <p:cNvSpPr>
                <a:spLocks noChangeAspect="1"/>
              </p:cNvSpPr>
              <p:nvPr/>
            </p:nvSpPr>
            <p:spPr bwMode="auto">
              <a:xfrm>
                <a:off x="1431" y="5364"/>
                <a:ext cx="217" cy="173"/>
              </a:xfrm>
              <a:custGeom>
                <a:avLst/>
                <a:gdLst>
                  <a:gd name="T0" fmla="*/ 217 w 217"/>
                  <a:gd name="T1" fmla="*/ 0 h 173"/>
                  <a:gd name="T2" fmla="*/ 129 w 217"/>
                  <a:gd name="T3" fmla="*/ 40 h 173"/>
                  <a:gd name="T4" fmla="*/ 73 w 217"/>
                  <a:gd name="T5" fmla="*/ 88 h 173"/>
                  <a:gd name="T6" fmla="*/ 69 w 217"/>
                  <a:gd name="T7" fmla="*/ 104 h 173"/>
                  <a:gd name="T8" fmla="*/ 9 w 217"/>
                  <a:gd name="T9" fmla="*/ 160 h 173"/>
                  <a:gd name="T10" fmla="*/ 29 w 217"/>
                  <a:gd name="T11" fmla="*/ 156 h 173"/>
                  <a:gd name="T12" fmla="*/ 0 60000 65536"/>
                  <a:gd name="T13" fmla="*/ 0 60000 65536"/>
                  <a:gd name="T14" fmla="*/ 0 60000 65536"/>
                  <a:gd name="T15" fmla="*/ 0 60000 65536"/>
                  <a:gd name="T16" fmla="*/ 0 60000 65536"/>
                  <a:gd name="T17" fmla="*/ 0 60000 65536"/>
                  <a:gd name="T18" fmla="*/ 0 w 217"/>
                  <a:gd name="T19" fmla="*/ 0 h 173"/>
                  <a:gd name="T20" fmla="*/ 217 w 217"/>
                  <a:gd name="T21" fmla="*/ 173 h 173"/>
                </a:gdLst>
                <a:ahLst/>
                <a:cxnLst>
                  <a:cxn ang="T12">
                    <a:pos x="T0" y="T1"/>
                  </a:cxn>
                  <a:cxn ang="T13">
                    <a:pos x="T2" y="T3"/>
                  </a:cxn>
                  <a:cxn ang="T14">
                    <a:pos x="T4" y="T5"/>
                  </a:cxn>
                  <a:cxn ang="T15">
                    <a:pos x="T6" y="T7"/>
                  </a:cxn>
                  <a:cxn ang="T16">
                    <a:pos x="T8" y="T9"/>
                  </a:cxn>
                  <a:cxn ang="T17">
                    <a:pos x="T10" y="T11"/>
                  </a:cxn>
                </a:cxnLst>
                <a:rect l="T18" t="T19" r="T20" b="T21"/>
                <a:pathLst>
                  <a:path w="217" h="173">
                    <a:moveTo>
                      <a:pt x="217" y="0"/>
                    </a:moveTo>
                    <a:cubicBezTo>
                      <a:pt x="194" y="22"/>
                      <a:pt x="156" y="24"/>
                      <a:pt x="129" y="40"/>
                    </a:cubicBezTo>
                    <a:cubicBezTo>
                      <a:pt x="111" y="49"/>
                      <a:pt x="91" y="81"/>
                      <a:pt x="73" y="88"/>
                    </a:cubicBezTo>
                    <a:cubicBezTo>
                      <a:pt x="68" y="100"/>
                      <a:pt x="69" y="104"/>
                      <a:pt x="69" y="104"/>
                    </a:cubicBezTo>
                    <a:cubicBezTo>
                      <a:pt x="63" y="120"/>
                      <a:pt x="25" y="154"/>
                      <a:pt x="9" y="160"/>
                    </a:cubicBezTo>
                    <a:cubicBezTo>
                      <a:pt x="0" y="173"/>
                      <a:pt x="37" y="156"/>
                      <a:pt x="29" y="156"/>
                    </a:cubicBezTo>
                  </a:path>
                </a:pathLst>
              </a:custGeom>
              <a:solidFill>
                <a:srgbClr val="FFFFFF">
                  <a:alpha val="50195"/>
                </a:srgbClr>
              </a:solidFill>
              <a:ln w="9525">
                <a:solidFill>
                  <a:srgbClr val="000000"/>
                </a:solidFill>
                <a:round/>
                <a:headEnd/>
                <a:tailEnd/>
              </a:ln>
            </p:spPr>
            <p:txBody>
              <a:bodyPr/>
              <a:lstStyle/>
              <a:p>
                <a:pPr defTabSz="457200" eaLnBrk="0" fontAlgn="base" hangingPunct="0">
                  <a:spcBef>
                    <a:spcPct val="0"/>
                  </a:spcBef>
                  <a:spcAft>
                    <a:spcPct val="0"/>
                  </a:spcAft>
                </a:pPr>
                <a:endParaRPr lang="fr-FR">
                  <a:solidFill>
                    <a:prstClr val="black"/>
                  </a:solidFill>
                  <a:latin typeface="Calibri" panose="020F0502020204030204" pitchFamily="34" charset="0"/>
                </a:endParaRPr>
              </a:p>
            </p:txBody>
          </p:sp>
          <p:sp>
            <p:nvSpPr>
              <p:cNvPr id="125" name="Freeform 32">
                <a:extLst>
                  <a:ext uri="{FF2B5EF4-FFF2-40B4-BE49-F238E27FC236}">
                    <a16:creationId xmlns:a16="http://schemas.microsoft.com/office/drawing/2014/main" id="{45D6DD83-C534-4901-A188-124F03787917}"/>
                  </a:ext>
                </a:extLst>
              </p:cNvPr>
              <p:cNvSpPr>
                <a:spLocks noChangeAspect="1"/>
              </p:cNvSpPr>
              <p:nvPr/>
            </p:nvSpPr>
            <p:spPr bwMode="auto">
              <a:xfrm>
                <a:off x="854" y="5216"/>
                <a:ext cx="606" cy="288"/>
              </a:xfrm>
              <a:custGeom>
                <a:avLst/>
                <a:gdLst>
                  <a:gd name="T0" fmla="*/ 606 w 606"/>
                  <a:gd name="T1" fmla="*/ 288 h 288"/>
                  <a:gd name="T2" fmla="*/ 90 w 606"/>
                  <a:gd name="T3" fmla="*/ 136 h 288"/>
                  <a:gd name="T4" fmla="*/ 66 w 606"/>
                  <a:gd name="T5" fmla="*/ 116 h 288"/>
                  <a:gd name="T6" fmla="*/ 30 w 606"/>
                  <a:gd name="T7" fmla="*/ 0 h 288"/>
                  <a:gd name="T8" fmla="*/ 0 60000 65536"/>
                  <a:gd name="T9" fmla="*/ 0 60000 65536"/>
                  <a:gd name="T10" fmla="*/ 0 60000 65536"/>
                  <a:gd name="T11" fmla="*/ 0 60000 65536"/>
                  <a:gd name="T12" fmla="*/ 0 w 606"/>
                  <a:gd name="T13" fmla="*/ 0 h 288"/>
                  <a:gd name="T14" fmla="*/ 606 w 606"/>
                  <a:gd name="T15" fmla="*/ 288 h 288"/>
                </a:gdLst>
                <a:ahLst/>
                <a:cxnLst>
                  <a:cxn ang="T8">
                    <a:pos x="T0" y="T1"/>
                  </a:cxn>
                  <a:cxn ang="T9">
                    <a:pos x="T2" y="T3"/>
                  </a:cxn>
                  <a:cxn ang="T10">
                    <a:pos x="T4" y="T5"/>
                  </a:cxn>
                  <a:cxn ang="T11">
                    <a:pos x="T6" y="T7"/>
                  </a:cxn>
                </a:cxnLst>
                <a:rect l="T12" t="T13" r="T14" b="T15"/>
                <a:pathLst>
                  <a:path w="606" h="288">
                    <a:moveTo>
                      <a:pt x="606" y="288"/>
                    </a:moveTo>
                    <a:cubicBezTo>
                      <a:pt x="393" y="226"/>
                      <a:pt x="180" y="165"/>
                      <a:pt x="90" y="136"/>
                    </a:cubicBezTo>
                    <a:cubicBezTo>
                      <a:pt x="0" y="107"/>
                      <a:pt x="76" y="139"/>
                      <a:pt x="66" y="116"/>
                    </a:cubicBezTo>
                    <a:cubicBezTo>
                      <a:pt x="56" y="93"/>
                      <a:pt x="43" y="46"/>
                      <a:pt x="30" y="0"/>
                    </a:cubicBezTo>
                  </a:path>
                </a:pathLst>
              </a:custGeom>
              <a:solidFill>
                <a:srgbClr val="FFFFFF">
                  <a:alpha val="50195"/>
                </a:srgbClr>
              </a:solidFill>
              <a:ln w="9525">
                <a:solidFill>
                  <a:srgbClr val="000000"/>
                </a:solidFill>
                <a:round/>
                <a:headEnd/>
                <a:tailEnd/>
              </a:ln>
            </p:spPr>
            <p:txBody>
              <a:bodyPr/>
              <a:lstStyle/>
              <a:p>
                <a:pPr defTabSz="457200" eaLnBrk="0" fontAlgn="base" hangingPunct="0">
                  <a:spcBef>
                    <a:spcPct val="0"/>
                  </a:spcBef>
                  <a:spcAft>
                    <a:spcPct val="0"/>
                  </a:spcAft>
                </a:pPr>
                <a:endParaRPr lang="fr-FR">
                  <a:solidFill>
                    <a:prstClr val="black"/>
                  </a:solidFill>
                  <a:latin typeface="Calibri" panose="020F0502020204030204" pitchFamily="34" charset="0"/>
                </a:endParaRPr>
              </a:p>
            </p:txBody>
          </p:sp>
          <p:sp>
            <p:nvSpPr>
              <p:cNvPr id="126" name="Freeform 33">
                <a:extLst>
                  <a:ext uri="{FF2B5EF4-FFF2-40B4-BE49-F238E27FC236}">
                    <a16:creationId xmlns:a16="http://schemas.microsoft.com/office/drawing/2014/main" id="{E70BACB9-BC53-4B4B-A2F9-09C98A3A6397}"/>
                  </a:ext>
                </a:extLst>
              </p:cNvPr>
              <p:cNvSpPr>
                <a:spLocks noChangeAspect="1"/>
              </p:cNvSpPr>
              <p:nvPr/>
            </p:nvSpPr>
            <p:spPr bwMode="auto">
              <a:xfrm>
                <a:off x="1776" y="4700"/>
                <a:ext cx="124" cy="136"/>
              </a:xfrm>
              <a:custGeom>
                <a:avLst/>
                <a:gdLst>
                  <a:gd name="T0" fmla="*/ 124 w 124"/>
                  <a:gd name="T1" fmla="*/ 136 h 136"/>
                  <a:gd name="T2" fmla="*/ 0 w 124"/>
                  <a:gd name="T3" fmla="*/ 0 h 136"/>
                  <a:gd name="T4" fmla="*/ 0 60000 65536"/>
                  <a:gd name="T5" fmla="*/ 0 60000 65536"/>
                  <a:gd name="T6" fmla="*/ 0 w 124"/>
                  <a:gd name="T7" fmla="*/ 0 h 136"/>
                  <a:gd name="T8" fmla="*/ 124 w 124"/>
                  <a:gd name="T9" fmla="*/ 136 h 136"/>
                </a:gdLst>
                <a:ahLst/>
                <a:cxnLst>
                  <a:cxn ang="T4">
                    <a:pos x="T0" y="T1"/>
                  </a:cxn>
                  <a:cxn ang="T5">
                    <a:pos x="T2" y="T3"/>
                  </a:cxn>
                </a:cxnLst>
                <a:rect l="T6" t="T7" r="T8" b="T9"/>
                <a:pathLst>
                  <a:path w="124" h="136">
                    <a:moveTo>
                      <a:pt x="124" y="136"/>
                    </a:moveTo>
                    <a:cubicBezTo>
                      <a:pt x="103" y="113"/>
                      <a:pt x="26" y="28"/>
                      <a:pt x="0" y="0"/>
                    </a:cubicBezTo>
                  </a:path>
                </a:pathLst>
              </a:custGeom>
              <a:solidFill>
                <a:srgbClr val="FFFFFF">
                  <a:alpha val="50195"/>
                </a:srgbClr>
              </a:solidFill>
              <a:ln w="9525">
                <a:solidFill>
                  <a:srgbClr val="000000"/>
                </a:solidFill>
                <a:round/>
                <a:headEnd/>
                <a:tailEnd/>
              </a:ln>
            </p:spPr>
            <p:txBody>
              <a:bodyPr/>
              <a:lstStyle/>
              <a:p>
                <a:pPr defTabSz="457200" eaLnBrk="0" fontAlgn="base" hangingPunct="0">
                  <a:spcBef>
                    <a:spcPct val="0"/>
                  </a:spcBef>
                  <a:spcAft>
                    <a:spcPct val="0"/>
                  </a:spcAft>
                </a:pPr>
                <a:endParaRPr lang="fr-FR">
                  <a:solidFill>
                    <a:prstClr val="black"/>
                  </a:solidFill>
                  <a:latin typeface="Calibri" panose="020F0502020204030204" pitchFamily="34" charset="0"/>
                </a:endParaRPr>
              </a:p>
            </p:txBody>
          </p:sp>
          <p:sp>
            <p:nvSpPr>
              <p:cNvPr id="127" name="Arc 34">
                <a:extLst>
                  <a:ext uri="{FF2B5EF4-FFF2-40B4-BE49-F238E27FC236}">
                    <a16:creationId xmlns:a16="http://schemas.microsoft.com/office/drawing/2014/main" id="{5348C154-24F4-4146-96E8-E85B27E36E99}"/>
                  </a:ext>
                </a:extLst>
              </p:cNvPr>
              <p:cNvSpPr>
                <a:spLocks noChangeAspect="1"/>
              </p:cNvSpPr>
              <p:nvPr/>
            </p:nvSpPr>
            <p:spPr bwMode="auto">
              <a:xfrm>
                <a:off x="1697" y="4750"/>
                <a:ext cx="22" cy="35"/>
              </a:xfrm>
              <a:custGeom>
                <a:avLst/>
                <a:gdLst>
                  <a:gd name="T0" fmla="*/ 0 w 21600"/>
                  <a:gd name="T1" fmla="*/ 0 h 40825"/>
                  <a:gd name="T2" fmla="*/ 0 w 21600"/>
                  <a:gd name="T3" fmla="*/ 0 h 40825"/>
                  <a:gd name="T4" fmla="*/ 0 w 21600"/>
                  <a:gd name="T5" fmla="*/ 0 h 40825"/>
                  <a:gd name="T6" fmla="*/ 0 60000 65536"/>
                  <a:gd name="T7" fmla="*/ 0 60000 65536"/>
                  <a:gd name="T8" fmla="*/ 0 60000 65536"/>
                  <a:gd name="T9" fmla="*/ 0 w 21600"/>
                  <a:gd name="T10" fmla="*/ 0 h 40825"/>
                  <a:gd name="T11" fmla="*/ 21600 w 21600"/>
                  <a:gd name="T12" fmla="*/ 40825 h 40825"/>
                </a:gdLst>
                <a:ahLst/>
                <a:cxnLst>
                  <a:cxn ang="T6">
                    <a:pos x="T0" y="T1"/>
                  </a:cxn>
                  <a:cxn ang="T7">
                    <a:pos x="T2" y="T3"/>
                  </a:cxn>
                  <a:cxn ang="T8">
                    <a:pos x="T4" y="T5"/>
                  </a:cxn>
                </a:cxnLst>
                <a:rect l="T9" t="T10" r="T11" b="T12"/>
                <a:pathLst>
                  <a:path w="21600" h="40825" fill="none" extrusionOk="0">
                    <a:moveTo>
                      <a:pt x="-1" y="0"/>
                    </a:moveTo>
                    <a:cubicBezTo>
                      <a:pt x="11929" y="0"/>
                      <a:pt x="21600" y="9670"/>
                      <a:pt x="21600" y="21600"/>
                    </a:cubicBezTo>
                    <a:cubicBezTo>
                      <a:pt x="21600" y="29706"/>
                      <a:pt x="17060" y="37130"/>
                      <a:pt x="9845" y="40825"/>
                    </a:cubicBezTo>
                  </a:path>
                  <a:path w="21600" h="40825" stroke="0" extrusionOk="0">
                    <a:moveTo>
                      <a:pt x="-1" y="0"/>
                    </a:moveTo>
                    <a:cubicBezTo>
                      <a:pt x="11929" y="0"/>
                      <a:pt x="21600" y="9670"/>
                      <a:pt x="21600" y="21600"/>
                    </a:cubicBezTo>
                    <a:cubicBezTo>
                      <a:pt x="21600" y="29706"/>
                      <a:pt x="17060" y="37130"/>
                      <a:pt x="9845" y="40825"/>
                    </a:cubicBezTo>
                    <a:lnTo>
                      <a:pt x="0" y="21600"/>
                    </a:lnTo>
                    <a:lnTo>
                      <a:pt x="-1" y="0"/>
                    </a:lnTo>
                    <a:close/>
                  </a:path>
                </a:pathLst>
              </a:custGeom>
              <a:solidFill>
                <a:srgbClr val="FFFFFF">
                  <a:alpha val="50195"/>
                </a:srgbClr>
              </a:solidFill>
              <a:ln w="9525">
                <a:solidFill>
                  <a:srgbClr val="000000"/>
                </a:solidFill>
                <a:round/>
                <a:headEnd/>
                <a:tailEnd/>
              </a:ln>
            </p:spPr>
            <p:txBody>
              <a:bodyPr/>
              <a:lstStyle/>
              <a:p>
                <a:pPr defTabSz="457200" eaLnBrk="0" fontAlgn="base" hangingPunct="0">
                  <a:spcBef>
                    <a:spcPct val="0"/>
                  </a:spcBef>
                  <a:spcAft>
                    <a:spcPct val="0"/>
                  </a:spcAft>
                </a:pPr>
                <a:endParaRPr lang="fr-FR">
                  <a:solidFill>
                    <a:prstClr val="black"/>
                  </a:solidFill>
                  <a:latin typeface="Calibri" panose="020F0502020204030204" pitchFamily="34" charset="0"/>
                </a:endParaRPr>
              </a:p>
            </p:txBody>
          </p:sp>
          <p:sp>
            <p:nvSpPr>
              <p:cNvPr id="128" name="Freeform 35">
                <a:extLst>
                  <a:ext uri="{FF2B5EF4-FFF2-40B4-BE49-F238E27FC236}">
                    <a16:creationId xmlns:a16="http://schemas.microsoft.com/office/drawing/2014/main" id="{F7A4CA32-C0D8-40D7-B8D9-C88BD138237D}"/>
                  </a:ext>
                </a:extLst>
              </p:cNvPr>
              <p:cNvSpPr>
                <a:spLocks noChangeAspect="1"/>
              </p:cNvSpPr>
              <p:nvPr/>
            </p:nvSpPr>
            <p:spPr bwMode="auto">
              <a:xfrm>
                <a:off x="1776" y="4916"/>
                <a:ext cx="83" cy="30"/>
              </a:xfrm>
              <a:custGeom>
                <a:avLst/>
                <a:gdLst>
                  <a:gd name="T0" fmla="*/ 3 w 144"/>
                  <a:gd name="T1" fmla="*/ 1 h 52"/>
                  <a:gd name="T2" fmla="*/ 2 w 144"/>
                  <a:gd name="T3" fmla="*/ 1 h 52"/>
                  <a:gd name="T4" fmla="*/ 1 w 144"/>
                  <a:gd name="T5" fmla="*/ 1 h 52"/>
                  <a:gd name="T6" fmla="*/ 1 w 144"/>
                  <a:gd name="T7" fmla="*/ 1 h 52"/>
                  <a:gd name="T8" fmla="*/ 1 w 144"/>
                  <a:gd name="T9" fmla="*/ 1 h 52"/>
                  <a:gd name="T10" fmla="*/ 0 w 144"/>
                  <a:gd name="T11" fmla="*/ 1 h 52"/>
                  <a:gd name="T12" fmla="*/ 0 60000 65536"/>
                  <a:gd name="T13" fmla="*/ 0 60000 65536"/>
                  <a:gd name="T14" fmla="*/ 0 60000 65536"/>
                  <a:gd name="T15" fmla="*/ 0 60000 65536"/>
                  <a:gd name="T16" fmla="*/ 0 60000 65536"/>
                  <a:gd name="T17" fmla="*/ 0 60000 65536"/>
                  <a:gd name="T18" fmla="*/ 0 w 144"/>
                  <a:gd name="T19" fmla="*/ 0 h 52"/>
                  <a:gd name="T20" fmla="*/ 144 w 144"/>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144" h="52">
                    <a:moveTo>
                      <a:pt x="144" y="12"/>
                    </a:moveTo>
                    <a:cubicBezTo>
                      <a:pt x="128" y="10"/>
                      <a:pt x="113" y="9"/>
                      <a:pt x="100" y="8"/>
                    </a:cubicBezTo>
                    <a:cubicBezTo>
                      <a:pt x="87" y="7"/>
                      <a:pt x="73" y="0"/>
                      <a:pt x="64" y="4"/>
                    </a:cubicBezTo>
                    <a:cubicBezTo>
                      <a:pt x="55" y="8"/>
                      <a:pt x="50" y="24"/>
                      <a:pt x="43" y="32"/>
                    </a:cubicBezTo>
                    <a:cubicBezTo>
                      <a:pt x="36" y="40"/>
                      <a:pt x="27" y="52"/>
                      <a:pt x="20" y="52"/>
                    </a:cubicBezTo>
                    <a:cubicBezTo>
                      <a:pt x="13" y="52"/>
                      <a:pt x="6" y="42"/>
                      <a:pt x="0" y="32"/>
                    </a:cubicBezTo>
                  </a:path>
                </a:pathLst>
              </a:custGeom>
              <a:solidFill>
                <a:srgbClr val="FFFFFF">
                  <a:alpha val="50195"/>
                </a:srgbClr>
              </a:solidFill>
              <a:ln w="9525">
                <a:solidFill>
                  <a:srgbClr val="000000"/>
                </a:solidFill>
                <a:round/>
                <a:headEnd/>
                <a:tailEnd/>
              </a:ln>
            </p:spPr>
            <p:txBody>
              <a:bodyPr/>
              <a:lstStyle/>
              <a:p>
                <a:pPr defTabSz="457200" eaLnBrk="0" fontAlgn="base" hangingPunct="0">
                  <a:spcBef>
                    <a:spcPct val="0"/>
                  </a:spcBef>
                  <a:spcAft>
                    <a:spcPct val="0"/>
                  </a:spcAft>
                </a:pPr>
                <a:endParaRPr lang="fr-FR">
                  <a:solidFill>
                    <a:prstClr val="black"/>
                  </a:solidFill>
                  <a:latin typeface="Calibri" panose="020F0502020204030204" pitchFamily="34" charset="0"/>
                </a:endParaRPr>
              </a:p>
            </p:txBody>
          </p:sp>
          <p:sp>
            <p:nvSpPr>
              <p:cNvPr id="129" name="Freeform 36">
                <a:extLst>
                  <a:ext uri="{FF2B5EF4-FFF2-40B4-BE49-F238E27FC236}">
                    <a16:creationId xmlns:a16="http://schemas.microsoft.com/office/drawing/2014/main" id="{605603A0-0A4F-4F2C-B647-DBAFDF6DBC7D}"/>
                  </a:ext>
                </a:extLst>
              </p:cNvPr>
              <p:cNvSpPr>
                <a:spLocks noChangeAspect="1"/>
              </p:cNvSpPr>
              <p:nvPr/>
            </p:nvSpPr>
            <p:spPr bwMode="auto">
              <a:xfrm>
                <a:off x="948" y="5000"/>
                <a:ext cx="168" cy="80"/>
              </a:xfrm>
              <a:custGeom>
                <a:avLst/>
                <a:gdLst>
                  <a:gd name="T0" fmla="*/ 0 w 168"/>
                  <a:gd name="T1" fmla="*/ 0 h 80"/>
                  <a:gd name="T2" fmla="*/ 116 w 168"/>
                  <a:gd name="T3" fmla="*/ 69 h 80"/>
                  <a:gd name="T4" fmla="*/ 168 w 168"/>
                  <a:gd name="T5" fmla="*/ 69 h 80"/>
                  <a:gd name="T6" fmla="*/ 0 60000 65536"/>
                  <a:gd name="T7" fmla="*/ 0 60000 65536"/>
                  <a:gd name="T8" fmla="*/ 0 60000 65536"/>
                  <a:gd name="T9" fmla="*/ 0 w 168"/>
                  <a:gd name="T10" fmla="*/ 0 h 80"/>
                  <a:gd name="T11" fmla="*/ 168 w 168"/>
                  <a:gd name="T12" fmla="*/ 80 h 80"/>
                </a:gdLst>
                <a:ahLst/>
                <a:cxnLst>
                  <a:cxn ang="T6">
                    <a:pos x="T0" y="T1"/>
                  </a:cxn>
                  <a:cxn ang="T7">
                    <a:pos x="T2" y="T3"/>
                  </a:cxn>
                  <a:cxn ang="T8">
                    <a:pos x="T4" y="T5"/>
                  </a:cxn>
                </a:cxnLst>
                <a:rect l="T9" t="T10" r="T11" b="T12"/>
                <a:pathLst>
                  <a:path w="168" h="80">
                    <a:moveTo>
                      <a:pt x="0" y="0"/>
                    </a:moveTo>
                    <a:cubicBezTo>
                      <a:pt x="44" y="29"/>
                      <a:pt x="88" y="58"/>
                      <a:pt x="116" y="69"/>
                    </a:cubicBezTo>
                    <a:cubicBezTo>
                      <a:pt x="144" y="80"/>
                      <a:pt x="156" y="74"/>
                      <a:pt x="168" y="69"/>
                    </a:cubicBezTo>
                  </a:path>
                </a:pathLst>
              </a:custGeom>
              <a:solidFill>
                <a:srgbClr val="FFFFFF">
                  <a:alpha val="50195"/>
                </a:srgbClr>
              </a:solidFill>
              <a:ln w="9525">
                <a:solidFill>
                  <a:srgbClr val="000000"/>
                </a:solidFill>
                <a:round/>
                <a:headEnd/>
                <a:tailEnd/>
              </a:ln>
            </p:spPr>
            <p:txBody>
              <a:bodyPr/>
              <a:lstStyle/>
              <a:p>
                <a:pPr defTabSz="457200" eaLnBrk="0" fontAlgn="base" hangingPunct="0">
                  <a:spcBef>
                    <a:spcPct val="0"/>
                  </a:spcBef>
                  <a:spcAft>
                    <a:spcPct val="0"/>
                  </a:spcAft>
                </a:pPr>
                <a:endParaRPr lang="fr-FR">
                  <a:solidFill>
                    <a:prstClr val="black"/>
                  </a:solidFill>
                  <a:latin typeface="Calibri" panose="020F0502020204030204" pitchFamily="34" charset="0"/>
                </a:endParaRPr>
              </a:p>
            </p:txBody>
          </p:sp>
        </p:grpSp>
      </p:grpSp>
      <p:sp>
        <p:nvSpPr>
          <p:cNvPr id="130" name="Rectangle à coins arrondis 54">
            <a:extLst>
              <a:ext uri="{FF2B5EF4-FFF2-40B4-BE49-F238E27FC236}">
                <a16:creationId xmlns:a16="http://schemas.microsoft.com/office/drawing/2014/main" id="{A3E37BDA-0D87-4FA0-9ADB-1FD52BEDC0F4}"/>
              </a:ext>
            </a:extLst>
          </p:cNvPr>
          <p:cNvSpPr/>
          <p:nvPr/>
        </p:nvSpPr>
        <p:spPr>
          <a:xfrm>
            <a:off x="9631726" y="2126245"/>
            <a:ext cx="90488" cy="7302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fr-FR">
              <a:solidFill>
                <a:prstClr val="white"/>
              </a:solidFill>
              <a:latin typeface="Century Gothic" panose="020B0502020202020204"/>
            </a:endParaRPr>
          </a:p>
        </p:txBody>
      </p:sp>
      <p:sp>
        <p:nvSpPr>
          <p:cNvPr id="131" name="Rectangle à coins arrondis 55">
            <a:extLst>
              <a:ext uri="{FF2B5EF4-FFF2-40B4-BE49-F238E27FC236}">
                <a16:creationId xmlns:a16="http://schemas.microsoft.com/office/drawing/2014/main" id="{3185BBF5-66F2-4717-AD68-1A174BE9ABF5}"/>
              </a:ext>
            </a:extLst>
          </p:cNvPr>
          <p:cNvSpPr/>
          <p:nvPr/>
        </p:nvSpPr>
        <p:spPr>
          <a:xfrm>
            <a:off x="9665064" y="2207208"/>
            <a:ext cx="88900" cy="7302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fr-FR">
              <a:solidFill>
                <a:prstClr val="white"/>
              </a:solidFill>
              <a:latin typeface="Century Gothic" panose="020B0502020202020204"/>
            </a:endParaRPr>
          </a:p>
        </p:txBody>
      </p:sp>
      <p:sp>
        <p:nvSpPr>
          <p:cNvPr id="132" name="Rectangle à coins arrondis 56">
            <a:extLst>
              <a:ext uri="{FF2B5EF4-FFF2-40B4-BE49-F238E27FC236}">
                <a16:creationId xmlns:a16="http://schemas.microsoft.com/office/drawing/2014/main" id="{B3B83451-8EE4-40D3-BCFD-3EB5B6BE2265}"/>
              </a:ext>
            </a:extLst>
          </p:cNvPr>
          <p:cNvSpPr/>
          <p:nvPr/>
        </p:nvSpPr>
        <p:spPr>
          <a:xfrm>
            <a:off x="9695226" y="2218320"/>
            <a:ext cx="88900" cy="7302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fr-FR">
              <a:solidFill>
                <a:prstClr val="white"/>
              </a:solidFill>
              <a:latin typeface="Century Gothic" panose="020B0502020202020204"/>
            </a:endParaRPr>
          </a:p>
        </p:txBody>
      </p:sp>
      <p:sp>
        <p:nvSpPr>
          <p:cNvPr id="133" name="Secteurs 57">
            <a:extLst>
              <a:ext uri="{FF2B5EF4-FFF2-40B4-BE49-F238E27FC236}">
                <a16:creationId xmlns:a16="http://schemas.microsoft.com/office/drawing/2014/main" id="{D65059DD-02A4-4CAD-9106-EA933ABBD6B4}"/>
              </a:ext>
            </a:extLst>
          </p:cNvPr>
          <p:cNvSpPr/>
          <p:nvPr/>
        </p:nvSpPr>
        <p:spPr>
          <a:xfrm rot="16200000">
            <a:off x="9272511" y="2090460"/>
            <a:ext cx="540000" cy="540000"/>
          </a:xfrm>
          <a:prstGeom prst="pi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0" fontAlgn="base" hangingPunct="0">
              <a:spcBef>
                <a:spcPct val="0"/>
              </a:spcBef>
              <a:spcAft>
                <a:spcPct val="0"/>
              </a:spcAft>
            </a:pPr>
            <a:endParaRPr lang="fr-FR">
              <a:solidFill>
                <a:prstClr val="black"/>
              </a:solidFill>
              <a:latin typeface="Century Gothic" panose="020B0502020202020204"/>
            </a:endParaRPr>
          </a:p>
        </p:txBody>
      </p:sp>
      <p:grpSp>
        <p:nvGrpSpPr>
          <p:cNvPr id="144" name="Groupe 143">
            <a:extLst>
              <a:ext uri="{FF2B5EF4-FFF2-40B4-BE49-F238E27FC236}">
                <a16:creationId xmlns:a16="http://schemas.microsoft.com/office/drawing/2014/main" id="{7A209C48-618E-4E9B-958B-2191D2C64D88}"/>
              </a:ext>
            </a:extLst>
          </p:cNvPr>
          <p:cNvGrpSpPr/>
          <p:nvPr/>
        </p:nvGrpSpPr>
        <p:grpSpPr>
          <a:xfrm>
            <a:off x="7746545" y="2021131"/>
            <a:ext cx="1819219" cy="687585"/>
            <a:chOff x="5292610" y="3429014"/>
            <a:chExt cx="2294964" cy="994027"/>
          </a:xfrm>
          <a:effectLst>
            <a:glow rad="50800">
              <a:srgbClr val="FFFF00"/>
            </a:glow>
          </a:effectLst>
        </p:grpSpPr>
        <p:cxnSp>
          <p:nvCxnSpPr>
            <p:cNvPr id="145" name="Connecteur droit 144">
              <a:extLst>
                <a:ext uri="{FF2B5EF4-FFF2-40B4-BE49-F238E27FC236}">
                  <a16:creationId xmlns:a16="http://schemas.microsoft.com/office/drawing/2014/main" id="{247F077F-A072-4FB5-9DAB-5E965146BD91}"/>
                </a:ext>
              </a:extLst>
            </p:cNvPr>
            <p:cNvCxnSpPr/>
            <p:nvPr/>
          </p:nvCxnSpPr>
          <p:spPr>
            <a:xfrm flipH="1">
              <a:off x="5292610" y="3429014"/>
              <a:ext cx="2294964"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6" name="Connecteur droit 145">
              <a:extLst>
                <a:ext uri="{FF2B5EF4-FFF2-40B4-BE49-F238E27FC236}">
                  <a16:creationId xmlns:a16="http://schemas.microsoft.com/office/drawing/2014/main" id="{219DD3F5-73F4-40D2-A08C-0983B0DE3A91}"/>
                </a:ext>
              </a:extLst>
            </p:cNvPr>
            <p:cNvCxnSpPr/>
            <p:nvPr/>
          </p:nvCxnSpPr>
          <p:spPr>
            <a:xfrm flipH="1">
              <a:off x="5292610" y="4423041"/>
              <a:ext cx="2294964"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7" name="Groupe 146">
            <a:extLst>
              <a:ext uri="{FF2B5EF4-FFF2-40B4-BE49-F238E27FC236}">
                <a16:creationId xmlns:a16="http://schemas.microsoft.com/office/drawing/2014/main" id="{03B36333-B9E9-4B64-8FAC-3DB7D1CBF1D1}"/>
              </a:ext>
            </a:extLst>
          </p:cNvPr>
          <p:cNvGrpSpPr/>
          <p:nvPr/>
        </p:nvGrpSpPr>
        <p:grpSpPr>
          <a:xfrm>
            <a:off x="7154883" y="2087074"/>
            <a:ext cx="2360014" cy="551010"/>
            <a:chOff x="4807264" y="3560608"/>
            <a:chExt cx="2806178" cy="749643"/>
          </a:xfrm>
        </p:grpSpPr>
        <p:cxnSp>
          <p:nvCxnSpPr>
            <p:cNvPr id="148" name="Connecteur droit 147">
              <a:extLst>
                <a:ext uri="{FF2B5EF4-FFF2-40B4-BE49-F238E27FC236}">
                  <a16:creationId xmlns:a16="http://schemas.microsoft.com/office/drawing/2014/main" id="{BD3DEC22-48DA-436E-9A5D-E466FB261BD8}"/>
                </a:ext>
              </a:extLst>
            </p:cNvPr>
            <p:cNvCxnSpPr/>
            <p:nvPr/>
          </p:nvCxnSpPr>
          <p:spPr>
            <a:xfrm>
              <a:off x="4807264" y="3560608"/>
              <a:ext cx="2789236" cy="0"/>
            </a:xfrm>
            <a:prstGeom prst="line">
              <a:avLst/>
            </a:prstGeom>
            <a:ln>
              <a:solidFill>
                <a:schemeClr val="tx1"/>
              </a:solidFill>
              <a:prstDash val="sysDot"/>
            </a:ln>
            <a:effectLst>
              <a:glow rad="50800">
                <a:srgbClr val="FFFF00">
                  <a:alpha val="69000"/>
                </a:srgbClr>
              </a:glow>
            </a:effectLst>
          </p:spPr>
          <p:style>
            <a:lnRef idx="1">
              <a:schemeClr val="accent1"/>
            </a:lnRef>
            <a:fillRef idx="0">
              <a:schemeClr val="accent1"/>
            </a:fillRef>
            <a:effectRef idx="0">
              <a:schemeClr val="accent1"/>
            </a:effectRef>
            <a:fontRef idx="minor">
              <a:schemeClr val="tx1"/>
            </a:fontRef>
          </p:style>
        </p:cxnSp>
        <p:cxnSp>
          <p:nvCxnSpPr>
            <p:cNvPr id="149" name="Connecteur droit 148">
              <a:extLst>
                <a:ext uri="{FF2B5EF4-FFF2-40B4-BE49-F238E27FC236}">
                  <a16:creationId xmlns:a16="http://schemas.microsoft.com/office/drawing/2014/main" id="{D7A26396-3FDA-403C-85C4-6EE73F604397}"/>
                </a:ext>
              </a:extLst>
            </p:cNvPr>
            <p:cNvCxnSpPr/>
            <p:nvPr/>
          </p:nvCxnSpPr>
          <p:spPr>
            <a:xfrm>
              <a:off x="4824206" y="4310251"/>
              <a:ext cx="2789236" cy="0"/>
            </a:xfrm>
            <a:prstGeom prst="line">
              <a:avLst/>
            </a:prstGeom>
            <a:ln>
              <a:solidFill>
                <a:schemeClr val="tx1"/>
              </a:solidFill>
              <a:prstDash val="sysDot"/>
            </a:ln>
            <a:effectLst>
              <a:glow rad="38100">
                <a:srgbClr val="FFFF00">
                  <a:alpha val="87000"/>
                </a:srgbClr>
              </a:glow>
            </a:effectLst>
          </p:spPr>
          <p:style>
            <a:lnRef idx="1">
              <a:schemeClr val="accent1"/>
            </a:lnRef>
            <a:fillRef idx="0">
              <a:schemeClr val="accent1"/>
            </a:fillRef>
            <a:effectRef idx="0">
              <a:schemeClr val="accent1"/>
            </a:effectRef>
            <a:fontRef idx="minor">
              <a:schemeClr val="tx1"/>
            </a:fontRef>
          </p:style>
        </p:cxnSp>
      </p:grpSp>
      <p:sp>
        <p:nvSpPr>
          <p:cNvPr id="150" name="Ellipse 149">
            <a:extLst>
              <a:ext uri="{FF2B5EF4-FFF2-40B4-BE49-F238E27FC236}">
                <a16:creationId xmlns:a16="http://schemas.microsoft.com/office/drawing/2014/main" id="{737C454A-DE09-4CB6-BEA1-88610B776386}"/>
              </a:ext>
            </a:extLst>
          </p:cNvPr>
          <p:cNvSpPr/>
          <p:nvPr/>
        </p:nvSpPr>
        <p:spPr>
          <a:xfrm>
            <a:off x="9202599" y="2012668"/>
            <a:ext cx="684000" cy="684000"/>
          </a:xfrm>
          <a:prstGeom prst="ellipse">
            <a:avLst/>
          </a:prstGeom>
          <a:noFill/>
          <a:ln w="38100">
            <a:solidFill>
              <a:srgbClr val="80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eaLnBrk="0" fontAlgn="base" hangingPunct="0">
              <a:spcBef>
                <a:spcPct val="0"/>
              </a:spcBef>
              <a:spcAft>
                <a:spcPct val="0"/>
              </a:spcAft>
            </a:pPr>
            <a:endParaRPr lang="fr-FR">
              <a:solidFill>
                <a:prstClr val="black"/>
              </a:solidFill>
              <a:latin typeface="Century Gothic" panose="020B0502020202020204"/>
            </a:endParaRPr>
          </a:p>
        </p:txBody>
      </p:sp>
      <p:grpSp>
        <p:nvGrpSpPr>
          <p:cNvPr id="151" name="Groupe 150">
            <a:extLst>
              <a:ext uri="{FF2B5EF4-FFF2-40B4-BE49-F238E27FC236}">
                <a16:creationId xmlns:a16="http://schemas.microsoft.com/office/drawing/2014/main" id="{0EFC2DED-E83D-40A7-9F74-134955AD07CB}"/>
              </a:ext>
            </a:extLst>
          </p:cNvPr>
          <p:cNvGrpSpPr/>
          <p:nvPr/>
        </p:nvGrpSpPr>
        <p:grpSpPr>
          <a:xfrm rot="16200000">
            <a:off x="9447564" y="1244967"/>
            <a:ext cx="232330" cy="2224186"/>
            <a:chOff x="5311300" y="375591"/>
            <a:chExt cx="87716" cy="2361220"/>
          </a:xfrm>
          <a:effectLst/>
        </p:grpSpPr>
        <p:cxnSp>
          <p:nvCxnSpPr>
            <p:cNvPr id="152" name="Connecteur droit 151">
              <a:extLst>
                <a:ext uri="{FF2B5EF4-FFF2-40B4-BE49-F238E27FC236}">
                  <a16:creationId xmlns:a16="http://schemas.microsoft.com/office/drawing/2014/main" id="{FFA83999-855B-4709-9E4D-B8B9F2CF6F0F}"/>
                </a:ext>
              </a:extLst>
            </p:cNvPr>
            <p:cNvCxnSpPr/>
            <p:nvPr/>
          </p:nvCxnSpPr>
          <p:spPr>
            <a:xfrm flipH="1">
              <a:off x="5355204" y="375591"/>
              <a:ext cx="0" cy="2361220"/>
            </a:xfrm>
            <a:prstGeom prst="line">
              <a:avLst/>
            </a:prstGeom>
            <a:ln w="19050">
              <a:solidFill>
                <a:schemeClr val="accent4">
                  <a:lumMod val="50000"/>
                </a:schemeClr>
              </a:solidFill>
            </a:ln>
            <a:effectLst/>
          </p:spPr>
          <p:style>
            <a:lnRef idx="1">
              <a:schemeClr val="accent1"/>
            </a:lnRef>
            <a:fillRef idx="0">
              <a:schemeClr val="accent1"/>
            </a:fillRef>
            <a:effectRef idx="0">
              <a:schemeClr val="accent1"/>
            </a:effectRef>
            <a:fontRef idx="minor">
              <a:schemeClr val="tx1"/>
            </a:fontRef>
          </p:style>
        </p:cxnSp>
        <p:grpSp>
          <p:nvGrpSpPr>
            <p:cNvPr id="153" name="Groupe 152">
              <a:extLst>
                <a:ext uri="{FF2B5EF4-FFF2-40B4-BE49-F238E27FC236}">
                  <a16:creationId xmlns:a16="http://schemas.microsoft.com/office/drawing/2014/main" id="{07E15BF2-E5E1-4CB2-90CE-49A4CB352997}"/>
                </a:ext>
              </a:extLst>
            </p:cNvPr>
            <p:cNvGrpSpPr/>
            <p:nvPr/>
          </p:nvGrpSpPr>
          <p:grpSpPr>
            <a:xfrm>
              <a:off x="5322672" y="1290466"/>
              <a:ext cx="76344" cy="151312"/>
              <a:chOff x="5327970" y="1301382"/>
              <a:chExt cx="76344" cy="151312"/>
            </a:xfrm>
          </p:grpSpPr>
          <p:sp>
            <p:nvSpPr>
              <p:cNvPr id="160" name="Rectangle 159">
                <a:extLst>
                  <a:ext uri="{FF2B5EF4-FFF2-40B4-BE49-F238E27FC236}">
                    <a16:creationId xmlns:a16="http://schemas.microsoft.com/office/drawing/2014/main" id="{86A21EC7-3090-4E30-B733-51151635EDA1}"/>
                  </a:ext>
                </a:extLst>
              </p:cNvPr>
              <p:cNvSpPr/>
              <p:nvPr/>
            </p:nvSpPr>
            <p:spPr>
              <a:xfrm>
                <a:off x="5327970" y="1301382"/>
                <a:ext cx="72000" cy="4571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eaLnBrk="0" fontAlgn="base" hangingPunct="0">
                  <a:spcBef>
                    <a:spcPct val="0"/>
                  </a:spcBef>
                  <a:spcAft>
                    <a:spcPct val="0"/>
                  </a:spcAft>
                </a:pPr>
                <a:endParaRPr lang="fr-FR">
                  <a:solidFill>
                    <a:prstClr val="black"/>
                  </a:solidFill>
                  <a:latin typeface="Century Gothic" panose="020B0502020202020204"/>
                </a:endParaRPr>
              </a:p>
            </p:txBody>
          </p:sp>
          <p:sp>
            <p:nvSpPr>
              <p:cNvPr id="161" name="Rectangle 160">
                <a:extLst>
                  <a:ext uri="{FF2B5EF4-FFF2-40B4-BE49-F238E27FC236}">
                    <a16:creationId xmlns:a16="http://schemas.microsoft.com/office/drawing/2014/main" id="{867060CD-310D-4704-B1B1-174FBFDED82A}"/>
                  </a:ext>
                </a:extLst>
              </p:cNvPr>
              <p:cNvSpPr/>
              <p:nvPr/>
            </p:nvSpPr>
            <p:spPr>
              <a:xfrm>
                <a:off x="5332314" y="1406975"/>
                <a:ext cx="72000" cy="4571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eaLnBrk="0" fontAlgn="base" hangingPunct="0">
                  <a:spcBef>
                    <a:spcPct val="0"/>
                  </a:spcBef>
                  <a:spcAft>
                    <a:spcPct val="0"/>
                  </a:spcAft>
                </a:pPr>
                <a:endParaRPr lang="fr-FR">
                  <a:solidFill>
                    <a:prstClr val="black"/>
                  </a:solidFill>
                  <a:latin typeface="Century Gothic" panose="020B0502020202020204"/>
                </a:endParaRPr>
              </a:p>
            </p:txBody>
          </p:sp>
        </p:grpSp>
        <p:grpSp>
          <p:nvGrpSpPr>
            <p:cNvPr id="154" name="Groupe 153">
              <a:extLst>
                <a:ext uri="{FF2B5EF4-FFF2-40B4-BE49-F238E27FC236}">
                  <a16:creationId xmlns:a16="http://schemas.microsoft.com/office/drawing/2014/main" id="{CC2270CA-DCC2-4990-8F44-06B85B69698C}"/>
                </a:ext>
              </a:extLst>
            </p:cNvPr>
            <p:cNvGrpSpPr/>
            <p:nvPr/>
          </p:nvGrpSpPr>
          <p:grpSpPr>
            <a:xfrm>
              <a:off x="5313670" y="482342"/>
              <a:ext cx="83068" cy="151312"/>
              <a:chOff x="5327970" y="1225281"/>
              <a:chExt cx="83068" cy="151312"/>
            </a:xfrm>
          </p:grpSpPr>
          <p:sp>
            <p:nvSpPr>
              <p:cNvPr id="158" name="Rectangle 157">
                <a:extLst>
                  <a:ext uri="{FF2B5EF4-FFF2-40B4-BE49-F238E27FC236}">
                    <a16:creationId xmlns:a16="http://schemas.microsoft.com/office/drawing/2014/main" id="{AB535D70-A8EA-47BC-B5AE-3C1FC57FA73F}"/>
                  </a:ext>
                </a:extLst>
              </p:cNvPr>
              <p:cNvSpPr/>
              <p:nvPr/>
            </p:nvSpPr>
            <p:spPr>
              <a:xfrm>
                <a:off x="5327970" y="1225281"/>
                <a:ext cx="72000" cy="4571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eaLnBrk="0" fontAlgn="base" hangingPunct="0">
                  <a:spcBef>
                    <a:spcPct val="0"/>
                  </a:spcBef>
                  <a:spcAft>
                    <a:spcPct val="0"/>
                  </a:spcAft>
                </a:pPr>
                <a:endParaRPr lang="fr-FR">
                  <a:solidFill>
                    <a:prstClr val="black"/>
                  </a:solidFill>
                  <a:latin typeface="Century Gothic" panose="020B0502020202020204"/>
                </a:endParaRPr>
              </a:p>
            </p:txBody>
          </p:sp>
          <p:sp>
            <p:nvSpPr>
              <p:cNvPr id="159" name="Rectangle 158">
                <a:extLst>
                  <a:ext uri="{FF2B5EF4-FFF2-40B4-BE49-F238E27FC236}">
                    <a16:creationId xmlns:a16="http://schemas.microsoft.com/office/drawing/2014/main" id="{C6495247-47E6-4323-8FC0-B3399EEDCAFE}"/>
                  </a:ext>
                </a:extLst>
              </p:cNvPr>
              <p:cNvSpPr/>
              <p:nvPr/>
            </p:nvSpPr>
            <p:spPr>
              <a:xfrm>
                <a:off x="5339038" y="1330874"/>
                <a:ext cx="72000" cy="4571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eaLnBrk="0" fontAlgn="base" hangingPunct="0">
                  <a:spcBef>
                    <a:spcPct val="0"/>
                  </a:spcBef>
                  <a:spcAft>
                    <a:spcPct val="0"/>
                  </a:spcAft>
                </a:pPr>
                <a:endParaRPr lang="fr-FR">
                  <a:solidFill>
                    <a:prstClr val="black"/>
                  </a:solidFill>
                  <a:latin typeface="Century Gothic" panose="020B0502020202020204"/>
                </a:endParaRPr>
              </a:p>
            </p:txBody>
          </p:sp>
        </p:grpSp>
        <p:grpSp>
          <p:nvGrpSpPr>
            <p:cNvPr id="155" name="Groupe 154">
              <a:extLst>
                <a:ext uri="{FF2B5EF4-FFF2-40B4-BE49-F238E27FC236}">
                  <a16:creationId xmlns:a16="http://schemas.microsoft.com/office/drawing/2014/main" id="{66CB242F-FBDA-402B-BCC9-7279AAA31589}"/>
                </a:ext>
              </a:extLst>
            </p:cNvPr>
            <p:cNvGrpSpPr/>
            <p:nvPr/>
          </p:nvGrpSpPr>
          <p:grpSpPr>
            <a:xfrm>
              <a:off x="5311300" y="2184254"/>
              <a:ext cx="76344" cy="161467"/>
              <a:chOff x="5331085" y="1375796"/>
              <a:chExt cx="76344" cy="161467"/>
            </a:xfrm>
          </p:grpSpPr>
          <p:sp>
            <p:nvSpPr>
              <p:cNvPr id="156" name="Rectangle 155">
                <a:extLst>
                  <a:ext uri="{FF2B5EF4-FFF2-40B4-BE49-F238E27FC236}">
                    <a16:creationId xmlns:a16="http://schemas.microsoft.com/office/drawing/2014/main" id="{58512902-B665-473C-9364-87B84E7C4380}"/>
                  </a:ext>
                </a:extLst>
              </p:cNvPr>
              <p:cNvSpPr/>
              <p:nvPr/>
            </p:nvSpPr>
            <p:spPr>
              <a:xfrm>
                <a:off x="5331085" y="1375796"/>
                <a:ext cx="72000" cy="4571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eaLnBrk="0" fontAlgn="base" hangingPunct="0">
                  <a:spcBef>
                    <a:spcPct val="0"/>
                  </a:spcBef>
                  <a:spcAft>
                    <a:spcPct val="0"/>
                  </a:spcAft>
                </a:pPr>
                <a:endParaRPr lang="fr-FR">
                  <a:solidFill>
                    <a:prstClr val="black"/>
                  </a:solidFill>
                  <a:latin typeface="Century Gothic" panose="020B0502020202020204"/>
                </a:endParaRPr>
              </a:p>
            </p:txBody>
          </p:sp>
          <p:sp>
            <p:nvSpPr>
              <p:cNvPr id="157" name="Rectangle 156">
                <a:extLst>
                  <a:ext uri="{FF2B5EF4-FFF2-40B4-BE49-F238E27FC236}">
                    <a16:creationId xmlns:a16="http://schemas.microsoft.com/office/drawing/2014/main" id="{0F745DA8-6202-4A5C-AF6C-9D65207AE97F}"/>
                  </a:ext>
                </a:extLst>
              </p:cNvPr>
              <p:cNvSpPr/>
              <p:nvPr/>
            </p:nvSpPr>
            <p:spPr>
              <a:xfrm>
                <a:off x="5335429" y="1491544"/>
                <a:ext cx="72000" cy="4571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eaLnBrk="0" fontAlgn="base" hangingPunct="0">
                  <a:spcBef>
                    <a:spcPct val="0"/>
                  </a:spcBef>
                  <a:spcAft>
                    <a:spcPct val="0"/>
                  </a:spcAft>
                </a:pPr>
                <a:endParaRPr lang="fr-FR">
                  <a:solidFill>
                    <a:prstClr val="black"/>
                  </a:solidFill>
                  <a:latin typeface="Century Gothic" panose="020B0502020202020204"/>
                </a:endParaRPr>
              </a:p>
            </p:txBody>
          </p:sp>
        </p:grpSp>
      </p:grpSp>
      <p:grpSp>
        <p:nvGrpSpPr>
          <p:cNvPr id="162" name="Groupe 161">
            <a:extLst>
              <a:ext uri="{FF2B5EF4-FFF2-40B4-BE49-F238E27FC236}">
                <a16:creationId xmlns:a16="http://schemas.microsoft.com/office/drawing/2014/main" id="{CC908425-3CA7-4C44-96E9-A76C4C31076D}"/>
              </a:ext>
            </a:extLst>
          </p:cNvPr>
          <p:cNvGrpSpPr/>
          <p:nvPr/>
        </p:nvGrpSpPr>
        <p:grpSpPr>
          <a:xfrm>
            <a:off x="9425604" y="1223691"/>
            <a:ext cx="214048" cy="2156261"/>
            <a:chOff x="5308185" y="375591"/>
            <a:chExt cx="88799" cy="2361220"/>
          </a:xfrm>
          <a:effectLst/>
        </p:grpSpPr>
        <p:cxnSp>
          <p:nvCxnSpPr>
            <p:cNvPr id="163" name="Connecteur droit 162">
              <a:extLst>
                <a:ext uri="{FF2B5EF4-FFF2-40B4-BE49-F238E27FC236}">
                  <a16:creationId xmlns:a16="http://schemas.microsoft.com/office/drawing/2014/main" id="{2F26C023-17DF-4283-89DE-A7115FF7B33F}"/>
                </a:ext>
              </a:extLst>
            </p:cNvPr>
            <p:cNvCxnSpPr/>
            <p:nvPr/>
          </p:nvCxnSpPr>
          <p:spPr>
            <a:xfrm flipH="1">
              <a:off x="5355204" y="375591"/>
              <a:ext cx="0" cy="2361220"/>
            </a:xfrm>
            <a:prstGeom prst="line">
              <a:avLst/>
            </a:prstGeom>
            <a:ln w="19050">
              <a:solidFill>
                <a:schemeClr val="accent4">
                  <a:lumMod val="50000"/>
                </a:schemeClr>
              </a:solidFill>
            </a:ln>
            <a:effectLst/>
          </p:spPr>
          <p:style>
            <a:lnRef idx="1">
              <a:schemeClr val="accent1"/>
            </a:lnRef>
            <a:fillRef idx="0">
              <a:schemeClr val="accent1"/>
            </a:fillRef>
            <a:effectRef idx="0">
              <a:schemeClr val="accent1"/>
            </a:effectRef>
            <a:fontRef idx="minor">
              <a:schemeClr val="tx1"/>
            </a:fontRef>
          </p:style>
        </p:cxnSp>
        <p:grpSp>
          <p:nvGrpSpPr>
            <p:cNvPr id="164" name="Groupe 163">
              <a:extLst>
                <a:ext uri="{FF2B5EF4-FFF2-40B4-BE49-F238E27FC236}">
                  <a16:creationId xmlns:a16="http://schemas.microsoft.com/office/drawing/2014/main" id="{72556F57-5FCB-4AA0-BC23-AF87125DE992}"/>
                </a:ext>
              </a:extLst>
            </p:cNvPr>
            <p:cNvGrpSpPr/>
            <p:nvPr/>
          </p:nvGrpSpPr>
          <p:grpSpPr>
            <a:xfrm>
              <a:off x="5315330" y="1439244"/>
              <a:ext cx="76344" cy="151314"/>
              <a:chOff x="5320628" y="1450160"/>
              <a:chExt cx="76344" cy="151314"/>
            </a:xfrm>
          </p:grpSpPr>
          <p:sp>
            <p:nvSpPr>
              <p:cNvPr id="171" name="Rectangle 170">
                <a:extLst>
                  <a:ext uri="{FF2B5EF4-FFF2-40B4-BE49-F238E27FC236}">
                    <a16:creationId xmlns:a16="http://schemas.microsoft.com/office/drawing/2014/main" id="{1F0CC0E1-B901-4184-BD16-4144ADAB76F1}"/>
                  </a:ext>
                </a:extLst>
              </p:cNvPr>
              <p:cNvSpPr/>
              <p:nvPr/>
            </p:nvSpPr>
            <p:spPr>
              <a:xfrm>
                <a:off x="5320628" y="1450160"/>
                <a:ext cx="72000" cy="4571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eaLnBrk="0" fontAlgn="base" hangingPunct="0">
                  <a:spcBef>
                    <a:spcPct val="0"/>
                  </a:spcBef>
                  <a:spcAft>
                    <a:spcPct val="0"/>
                  </a:spcAft>
                </a:pPr>
                <a:endParaRPr lang="fr-FR">
                  <a:solidFill>
                    <a:prstClr val="black"/>
                  </a:solidFill>
                  <a:latin typeface="Century Gothic" panose="020B0502020202020204"/>
                </a:endParaRPr>
              </a:p>
            </p:txBody>
          </p:sp>
          <p:sp>
            <p:nvSpPr>
              <p:cNvPr id="172" name="Rectangle 171">
                <a:extLst>
                  <a:ext uri="{FF2B5EF4-FFF2-40B4-BE49-F238E27FC236}">
                    <a16:creationId xmlns:a16="http://schemas.microsoft.com/office/drawing/2014/main" id="{F9834E49-DC04-4AA2-BB1B-5B6AB95D2F83}"/>
                  </a:ext>
                </a:extLst>
              </p:cNvPr>
              <p:cNvSpPr/>
              <p:nvPr/>
            </p:nvSpPr>
            <p:spPr>
              <a:xfrm>
                <a:off x="5324972" y="1555755"/>
                <a:ext cx="72000" cy="4571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eaLnBrk="0" fontAlgn="base" hangingPunct="0">
                  <a:spcBef>
                    <a:spcPct val="0"/>
                  </a:spcBef>
                  <a:spcAft>
                    <a:spcPct val="0"/>
                  </a:spcAft>
                </a:pPr>
                <a:endParaRPr lang="fr-FR">
                  <a:solidFill>
                    <a:prstClr val="black"/>
                  </a:solidFill>
                  <a:latin typeface="Century Gothic" panose="020B0502020202020204"/>
                </a:endParaRPr>
              </a:p>
            </p:txBody>
          </p:sp>
        </p:grpSp>
        <p:grpSp>
          <p:nvGrpSpPr>
            <p:cNvPr id="165" name="Groupe 164">
              <a:extLst>
                <a:ext uri="{FF2B5EF4-FFF2-40B4-BE49-F238E27FC236}">
                  <a16:creationId xmlns:a16="http://schemas.microsoft.com/office/drawing/2014/main" id="{113A1E8F-6903-4156-8E7D-1CE89D3125C0}"/>
                </a:ext>
              </a:extLst>
            </p:cNvPr>
            <p:cNvGrpSpPr/>
            <p:nvPr/>
          </p:nvGrpSpPr>
          <p:grpSpPr>
            <a:xfrm>
              <a:off x="5313916" y="617114"/>
              <a:ext cx="83068" cy="151311"/>
              <a:chOff x="5328216" y="1360053"/>
              <a:chExt cx="83068" cy="151311"/>
            </a:xfrm>
          </p:grpSpPr>
          <p:sp>
            <p:nvSpPr>
              <p:cNvPr id="169" name="Rectangle 168">
                <a:extLst>
                  <a:ext uri="{FF2B5EF4-FFF2-40B4-BE49-F238E27FC236}">
                    <a16:creationId xmlns:a16="http://schemas.microsoft.com/office/drawing/2014/main" id="{D3D4624C-863E-4022-B8F3-01C8A6B3CEDE}"/>
                  </a:ext>
                </a:extLst>
              </p:cNvPr>
              <p:cNvSpPr/>
              <p:nvPr/>
            </p:nvSpPr>
            <p:spPr>
              <a:xfrm>
                <a:off x="5328216" y="1360053"/>
                <a:ext cx="72000" cy="4571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eaLnBrk="0" fontAlgn="base" hangingPunct="0">
                  <a:spcBef>
                    <a:spcPct val="0"/>
                  </a:spcBef>
                  <a:spcAft>
                    <a:spcPct val="0"/>
                  </a:spcAft>
                </a:pPr>
                <a:endParaRPr lang="fr-FR">
                  <a:solidFill>
                    <a:prstClr val="black"/>
                  </a:solidFill>
                  <a:latin typeface="Century Gothic" panose="020B0502020202020204"/>
                </a:endParaRPr>
              </a:p>
            </p:txBody>
          </p:sp>
          <p:sp>
            <p:nvSpPr>
              <p:cNvPr id="170" name="Rectangle 169">
                <a:extLst>
                  <a:ext uri="{FF2B5EF4-FFF2-40B4-BE49-F238E27FC236}">
                    <a16:creationId xmlns:a16="http://schemas.microsoft.com/office/drawing/2014/main" id="{0C75C752-D248-4B7F-A4C0-7E9774A78FCB}"/>
                  </a:ext>
                </a:extLst>
              </p:cNvPr>
              <p:cNvSpPr/>
              <p:nvPr/>
            </p:nvSpPr>
            <p:spPr>
              <a:xfrm>
                <a:off x="5339284" y="1465645"/>
                <a:ext cx="72000" cy="4571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eaLnBrk="0" fontAlgn="base" hangingPunct="0">
                  <a:spcBef>
                    <a:spcPct val="0"/>
                  </a:spcBef>
                  <a:spcAft>
                    <a:spcPct val="0"/>
                  </a:spcAft>
                </a:pPr>
                <a:endParaRPr lang="fr-FR">
                  <a:solidFill>
                    <a:prstClr val="black"/>
                  </a:solidFill>
                  <a:latin typeface="Century Gothic" panose="020B0502020202020204"/>
                </a:endParaRPr>
              </a:p>
            </p:txBody>
          </p:sp>
        </p:grpSp>
        <p:grpSp>
          <p:nvGrpSpPr>
            <p:cNvPr id="166" name="Groupe 165">
              <a:extLst>
                <a:ext uri="{FF2B5EF4-FFF2-40B4-BE49-F238E27FC236}">
                  <a16:creationId xmlns:a16="http://schemas.microsoft.com/office/drawing/2014/main" id="{EDC6BECA-0E42-4A82-867A-81F4845B1412}"/>
                </a:ext>
              </a:extLst>
            </p:cNvPr>
            <p:cNvGrpSpPr/>
            <p:nvPr/>
          </p:nvGrpSpPr>
          <p:grpSpPr>
            <a:xfrm>
              <a:off x="5308185" y="2033739"/>
              <a:ext cx="76344" cy="151312"/>
              <a:chOff x="5327970" y="1225281"/>
              <a:chExt cx="76344" cy="151312"/>
            </a:xfrm>
          </p:grpSpPr>
          <p:sp>
            <p:nvSpPr>
              <p:cNvPr id="167" name="Rectangle 166">
                <a:extLst>
                  <a:ext uri="{FF2B5EF4-FFF2-40B4-BE49-F238E27FC236}">
                    <a16:creationId xmlns:a16="http://schemas.microsoft.com/office/drawing/2014/main" id="{6C127097-0B6F-496C-B5BB-D5BF526BAB06}"/>
                  </a:ext>
                </a:extLst>
              </p:cNvPr>
              <p:cNvSpPr/>
              <p:nvPr/>
            </p:nvSpPr>
            <p:spPr>
              <a:xfrm>
                <a:off x="5327970" y="1225281"/>
                <a:ext cx="72000" cy="4571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eaLnBrk="0" fontAlgn="base" hangingPunct="0">
                  <a:spcBef>
                    <a:spcPct val="0"/>
                  </a:spcBef>
                  <a:spcAft>
                    <a:spcPct val="0"/>
                  </a:spcAft>
                </a:pPr>
                <a:endParaRPr lang="fr-FR">
                  <a:solidFill>
                    <a:prstClr val="black"/>
                  </a:solidFill>
                  <a:latin typeface="Century Gothic" panose="020B0502020202020204"/>
                </a:endParaRPr>
              </a:p>
            </p:txBody>
          </p:sp>
          <p:sp>
            <p:nvSpPr>
              <p:cNvPr id="168" name="Rectangle 167">
                <a:extLst>
                  <a:ext uri="{FF2B5EF4-FFF2-40B4-BE49-F238E27FC236}">
                    <a16:creationId xmlns:a16="http://schemas.microsoft.com/office/drawing/2014/main" id="{6A7CF807-2849-4A4D-92B2-FA41DD149BB1}"/>
                  </a:ext>
                </a:extLst>
              </p:cNvPr>
              <p:cNvSpPr/>
              <p:nvPr/>
            </p:nvSpPr>
            <p:spPr>
              <a:xfrm>
                <a:off x="5332314" y="1330874"/>
                <a:ext cx="72000" cy="4571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eaLnBrk="0" fontAlgn="base" hangingPunct="0">
                  <a:spcBef>
                    <a:spcPct val="0"/>
                  </a:spcBef>
                  <a:spcAft>
                    <a:spcPct val="0"/>
                  </a:spcAft>
                </a:pPr>
                <a:endParaRPr lang="fr-FR">
                  <a:solidFill>
                    <a:prstClr val="black"/>
                  </a:solidFill>
                  <a:latin typeface="Century Gothic" panose="020B0502020202020204"/>
                </a:endParaRPr>
              </a:p>
            </p:txBody>
          </p:sp>
        </p:grpSp>
      </p:grpSp>
      <p:grpSp>
        <p:nvGrpSpPr>
          <p:cNvPr id="173" name="Groupe 172">
            <a:extLst>
              <a:ext uri="{FF2B5EF4-FFF2-40B4-BE49-F238E27FC236}">
                <a16:creationId xmlns:a16="http://schemas.microsoft.com/office/drawing/2014/main" id="{52E92150-A367-4255-A8A9-4AA95491FC72}"/>
              </a:ext>
            </a:extLst>
          </p:cNvPr>
          <p:cNvGrpSpPr/>
          <p:nvPr/>
        </p:nvGrpSpPr>
        <p:grpSpPr>
          <a:xfrm>
            <a:off x="4585974" y="3384982"/>
            <a:ext cx="3678071" cy="3240001"/>
            <a:chOff x="3621372" y="3529716"/>
            <a:chExt cx="2224186" cy="2104505"/>
          </a:xfrm>
          <a:effectLst/>
        </p:grpSpPr>
        <p:grpSp>
          <p:nvGrpSpPr>
            <p:cNvPr id="174" name="Groupe 47">
              <a:extLst>
                <a:ext uri="{FF2B5EF4-FFF2-40B4-BE49-F238E27FC236}">
                  <a16:creationId xmlns:a16="http://schemas.microsoft.com/office/drawing/2014/main" id="{866ABF10-CB69-4B84-957A-E3A17D1A90A9}"/>
                </a:ext>
              </a:extLst>
            </p:cNvPr>
            <p:cNvGrpSpPr>
              <a:grpSpLocks/>
            </p:cNvGrpSpPr>
            <p:nvPr/>
          </p:nvGrpSpPr>
          <p:grpSpPr bwMode="auto">
            <a:xfrm>
              <a:off x="4090258" y="3903455"/>
              <a:ext cx="1200150" cy="1376363"/>
              <a:chOff x="648268" y="825689"/>
              <a:chExt cx="1201004" cy="1377780"/>
            </a:xfrm>
          </p:grpSpPr>
          <p:grpSp>
            <p:nvGrpSpPr>
              <p:cNvPr id="206" name="Groupe 26">
                <a:extLst>
                  <a:ext uri="{FF2B5EF4-FFF2-40B4-BE49-F238E27FC236}">
                    <a16:creationId xmlns:a16="http://schemas.microsoft.com/office/drawing/2014/main" id="{78DC942F-2F41-4D49-8429-127995F6FD2D}"/>
                  </a:ext>
                </a:extLst>
              </p:cNvPr>
              <p:cNvGrpSpPr>
                <a:grpSpLocks/>
              </p:cNvGrpSpPr>
              <p:nvPr/>
            </p:nvGrpSpPr>
            <p:grpSpPr bwMode="auto">
              <a:xfrm>
                <a:off x="648268" y="825689"/>
                <a:ext cx="1201004" cy="1377780"/>
                <a:chOff x="648268" y="825689"/>
                <a:chExt cx="1201004" cy="1377780"/>
              </a:xfrm>
            </p:grpSpPr>
            <p:cxnSp>
              <p:nvCxnSpPr>
                <p:cNvPr id="208" name="Connecteur droit 207">
                  <a:extLst>
                    <a:ext uri="{FF2B5EF4-FFF2-40B4-BE49-F238E27FC236}">
                      <a16:creationId xmlns:a16="http://schemas.microsoft.com/office/drawing/2014/main" id="{9E94886C-27AC-48FA-BE5B-831FD383F4BD}"/>
                    </a:ext>
                  </a:extLst>
                </p:cNvPr>
                <p:cNvCxnSpPr/>
                <p:nvPr/>
              </p:nvCxnSpPr>
              <p:spPr>
                <a:xfrm flipV="1">
                  <a:off x="1259891" y="1863394"/>
                  <a:ext cx="589381" cy="34007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9" name="Connecteur droit 208">
                  <a:extLst>
                    <a:ext uri="{FF2B5EF4-FFF2-40B4-BE49-F238E27FC236}">
                      <a16:creationId xmlns:a16="http://schemas.microsoft.com/office/drawing/2014/main" id="{1F23CBD1-F9AE-4B75-B33A-C204E0B66017}"/>
                    </a:ext>
                  </a:extLst>
                </p:cNvPr>
                <p:cNvCxnSpPr/>
                <p:nvPr/>
              </p:nvCxnSpPr>
              <p:spPr>
                <a:xfrm flipV="1">
                  <a:off x="1849272" y="1167353"/>
                  <a:ext cx="0" cy="70239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Connecteur droit 209">
                  <a:extLst>
                    <a:ext uri="{FF2B5EF4-FFF2-40B4-BE49-F238E27FC236}">
                      <a16:creationId xmlns:a16="http://schemas.microsoft.com/office/drawing/2014/main" id="{8F5A993D-5612-42BE-B4A5-EAEF7ADAAA74}"/>
                    </a:ext>
                  </a:extLst>
                </p:cNvPr>
                <p:cNvCxnSpPr/>
                <p:nvPr/>
              </p:nvCxnSpPr>
              <p:spPr>
                <a:xfrm flipH="1" flipV="1">
                  <a:off x="1255125" y="825689"/>
                  <a:ext cx="594147" cy="34166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1" name="Connecteur droit 210">
                  <a:extLst>
                    <a:ext uri="{FF2B5EF4-FFF2-40B4-BE49-F238E27FC236}">
                      <a16:creationId xmlns:a16="http://schemas.microsoft.com/office/drawing/2014/main" id="{8E35368E-9E63-4826-94D7-23D59C5E4BF7}"/>
                    </a:ext>
                  </a:extLst>
                </p:cNvPr>
                <p:cNvCxnSpPr/>
                <p:nvPr/>
              </p:nvCxnSpPr>
              <p:spPr>
                <a:xfrm>
                  <a:off x="648268" y="1863394"/>
                  <a:ext cx="611623" cy="3400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Connecteur droit 211">
                  <a:extLst>
                    <a:ext uri="{FF2B5EF4-FFF2-40B4-BE49-F238E27FC236}">
                      <a16:creationId xmlns:a16="http://schemas.microsoft.com/office/drawing/2014/main" id="{DE856E56-186A-4915-A39D-91AED09F0226}"/>
                    </a:ext>
                  </a:extLst>
                </p:cNvPr>
                <p:cNvCxnSpPr/>
                <p:nvPr/>
              </p:nvCxnSpPr>
              <p:spPr>
                <a:xfrm flipV="1">
                  <a:off x="648268" y="1159407"/>
                  <a:ext cx="0" cy="7039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7" name="Connecteur droit 206">
                <a:extLst>
                  <a:ext uri="{FF2B5EF4-FFF2-40B4-BE49-F238E27FC236}">
                    <a16:creationId xmlns:a16="http://schemas.microsoft.com/office/drawing/2014/main" id="{78ED7D29-91B3-409B-9EC4-FAD0BE701AAD}"/>
                  </a:ext>
                </a:extLst>
              </p:cNvPr>
              <p:cNvCxnSpPr/>
              <p:nvPr/>
            </p:nvCxnSpPr>
            <p:spPr>
              <a:xfrm flipV="1">
                <a:off x="648268" y="825689"/>
                <a:ext cx="606857" cy="3337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5" name="Groupe 27">
              <a:extLst>
                <a:ext uri="{FF2B5EF4-FFF2-40B4-BE49-F238E27FC236}">
                  <a16:creationId xmlns:a16="http://schemas.microsoft.com/office/drawing/2014/main" id="{362F6725-32EE-4A84-B13B-3C5C71F2319A}"/>
                </a:ext>
              </a:extLst>
            </p:cNvPr>
            <p:cNvGrpSpPr>
              <a:grpSpLocks/>
            </p:cNvGrpSpPr>
            <p:nvPr/>
          </p:nvGrpSpPr>
          <p:grpSpPr bwMode="auto">
            <a:xfrm>
              <a:off x="4088671" y="3906630"/>
              <a:ext cx="1201737" cy="1377950"/>
              <a:chOff x="648268" y="825689"/>
              <a:chExt cx="1201004" cy="1377780"/>
            </a:xfrm>
          </p:grpSpPr>
          <p:grpSp>
            <p:nvGrpSpPr>
              <p:cNvPr id="200" name="Groupe 26">
                <a:extLst>
                  <a:ext uri="{FF2B5EF4-FFF2-40B4-BE49-F238E27FC236}">
                    <a16:creationId xmlns:a16="http://schemas.microsoft.com/office/drawing/2014/main" id="{A15E47B6-4D91-4BA8-81AA-11456ECFE173}"/>
                  </a:ext>
                </a:extLst>
              </p:cNvPr>
              <p:cNvGrpSpPr>
                <a:grpSpLocks/>
              </p:cNvGrpSpPr>
              <p:nvPr/>
            </p:nvGrpSpPr>
            <p:grpSpPr bwMode="auto">
              <a:xfrm>
                <a:off x="648268" y="1160611"/>
                <a:ext cx="1201004" cy="1042858"/>
                <a:chOff x="648268" y="1160611"/>
                <a:chExt cx="1201004" cy="1042858"/>
              </a:xfrm>
            </p:grpSpPr>
            <p:cxnSp>
              <p:nvCxnSpPr>
                <p:cNvPr id="202" name="Connecteur droit 201">
                  <a:extLst>
                    <a:ext uri="{FF2B5EF4-FFF2-40B4-BE49-F238E27FC236}">
                      <a16:creationId xmlns:a16="http://schemas.microsoft.com/office/drawing/2014/main" id="{56DC228D-CF67-417E-9CC2-F4E53CCE5CFF}"/>
                    </a:ext>
                  </a:extLst>
                </p:cNvPr>
                <p:cNvCxnSpPr/>
                <p:nvPr/>
              </p:nvCxnSpPr>
              <p:spPr>
                <a:xfrm flipV="1">
                  <a:off x="1260669" y="1862199"/>
                  <a:ext cx="588603" cy="3412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Connecteur droit 202">
                  <a:extLst>
                    <a:ext uri="{FF2B5EF4-FFF2-40B4-BE49-F238E27FC236}">
                      <a16:creationId xmlns:a16="http://schemas.microsoft.com/office/drawing/2014/main" id="{D7415C9F-88A1-4681-BDE1-D5C094104FC0}"/>
                    </a:ext>
                  </a:extLst>
                </p:cNvPr>
                <p:cNvCxnSpPr/>
                <p:nvPr/>
              </p:nvCxnSpPr>
              <p:spPr>
                <a:xfrm flipV="1">
                  <a:off x="1849272" y="1166960"/>
                  <a:ext cx="0" cy="70317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4" name="Connecteur droit 203">
                  <a:extLst>
                    <a:ext uri="{FF2B5EF4-FFF2-40B4-BE49-F238E27FC236}">
                      <a16:creationId xmlns:a16="http://schemas.microsoft.com/office/drawing/2014/main" id="{3B32EA34-3569-49E9-B0D1-37BC66C2674D}"/>
                    </a:ext>
                  </a:extLst>
                </p:cNvPr>
                <p:cNvCxnSpPr/>
                <p:nvPr/>
              </p:nvCxnSpPr>
              <p:spPr>
                <a:xfrm>
                  <a:off x="648268" y="1862199"/>
                  <a:ext cx="612401" cy="34127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5" name="Connecteur droit 204">
                  <a:extLst>
                    <a:ext uri="{FF2B5EF4-FFF2-40B4-BE49-F238E27FC236}">
                      <a16:creationId xmlns:a16="http://schemas.microsoft.com/office/drawing/2014/main" id="{16696FDF-57B2-4170-96E8-5680C733FFCE}"/>
                    </a:ext>
                  </a:extLst>
                </p:cNvPr>
                <p:cNvCxnSpPr/>
                <p:nvPr/>
              </p:nvCxnSpPr>
              <p:spPr>
                <a:xfrm flipV="1">
                  <a:off x="648268" y="1160611"/>
                  <a:ext cx="0" cy="70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01" name="Connecteur droit 200">
                <a:extLst>
                  <a:ext uri="{FF2B5EF4-FFF2-40B4-BE49-F238E27FC236}">
                    <a16:creationId xmlns:a16="http://schemas.microsoft.com/office/drawing/2014/main" id="{4EAC1E8F-7D2B-4EC8-897A-A57D18F19B19}"/>
                  </a:ext>
                </a:extLst>
              </p:cNvPr>
              <p:cNvCxnSpPr/>
              <p:nvPr/>
            </p:nvCxnSpPr>
            <p:spPr>
              <a:xfrm flipV="1">
                <a:off x="648268" y="825689"/>
                <a:ext cx="607641" cy="33492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76" name="Secteurs 100">
              <a:extLst>
                <a:ext uri="{FF2B5EF4-FFF2-40B4-BE49-F238E27FC236}">
                  <a16:creationId xmlns:a16="http://schemas.microsoft.com/office/drawing/2014/main" id="{1EAB3108-E834-4F61-AD31-6DC377E816D6}"/>
                </a:ext>
              </a:extLst>
            </p:cNvPr>
            <p:cNvSpPr/>
            <p:nvPr/>
          </p:nvSpPr>
          <p:spPr>
            <a:xfrm rot="16200000">
              <a:off x="4442242" y="4353446"/>
              <a:ext cx="540000" cy="540000"/>
            </a:xfrm>
            <a:prstGeom prst="pi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0" fontAlgn="base" hangingPunct="0">
                <a:spcBef>
                  <a:spcPct val="0"/>
                </a:spcBef>
                <a:spcAft>
                  <a:spcPct val="0"/>
                </a:spcAft>
              </a:pPr>
              <a:endParaRPr lang="fr-FR">
                <a:solidFill>
                  <a:prstClr val="black"/>
                </a:solidFill>
                <a:latin typeface="Century Gothic" panose="020B0502020202020204"/>
              </a:endParaRPr>
            </a:p>
          </p:txBody>
        </p:sp>
        <p:sp>
          <p:nvSpPr>
            <p:cNvPr id="177" name="Ellipse 176">
              <a:extLst>
                <a:ext uri="{FF2B5EF4-FFF2-40B4-BE49-F238E27FC236}">
                  <a16:creationId xmlns:a16="http://schemas.microsoft.com/office/drawing/2014/main" id="{E7032BA8-6C08-454E-BDAE-5D29F112C116}"/>
                </a:ext>
              </a:extLst>
            </p:cNvPr>
            <p:cNvSpPr/>
            <p:nvPr/>
          </p:nvSpPr>
          <p:spPr>
            <a:xfrm>
              <a:off x="4372331" y="4275654"/>
              <a:ext cx="684000" cy="684000"/>
            </a:xfrm>
            <a:prstGeom prst="ellipse">
              <a:avLst/>
            </a:prstGeom>
            <a:noFill/>
            <a:ln w="38100">
              <a:solidFill>
                <a:srgbClr val="80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eaLnBrk="0" fontAlgn="base" hangingPunct="0">
                <a:spcBef>
                  <a:spcPct val="0"/>
                </a:spcBef>
                <a:spcAft>
                  <a:spcPct val="0"/>
                </a:spcAft>
              </a:pPr>
              <a:endParaRPr lang="fr-FR">
                <a:solidFill>
                  <a:prstClr val="black"/>
                </a:solidFill>
                <a:latin typeface="Century Gothic" panose="020B0502020202020204"/>
              </a:endParaRPr>
            </a:p>
          </p:txBody>
        </p:sp>
        <p:grpSp>
          <p:nvGrpSpPr>
            <p:cNvPr id="178" name="Groupe 177">
              <a:extLst>
                <a:ext uri="{FF2B5EF4-FFF2-40B4-BE49-F238E27FC236}">
                  <a16:creationId xmlns:a16="http://schemas.microsoft.com/office/drawing/2014/main" id="{E4D767FD-7FE4-4482-AF4F-69FF577DA42C}"/>
                </a:ext>
              </a:extLst>
            </p:cNvPr>
            <p:cNvGrpSpPr/>
            <p:nvPr/>
          </p:nvGrpSpPr>
          <p:grpSpPr>
            <a:xfrm rot="16200000">
              <a:off x="4710081" y="3504532"/>
              <a:ext cx="46768" cy="2224186"/>
              <a:chOff x="5347555" y="375591"/>
              <a:chExt cx="17657" cy="2361220"/>
            </a:xfrm>
            <a:effectLst>
              <a:glow rad="25400">
                <a:srgbClr val="FFFF00">
                  <a:alpha val="33000"/>
                </a:srgbClr>
              </a:glow>
            </a:effectLst>
          </p:grpSpPr>
          <p:cxnSp>
            <p:nvCxnSpPr>
              <p:cNvPr id="190" name="Connecteur droit 189">
                <a:extLst>
                  <a:ext uri="{FF2B5EF4-FFF2-40B4-BE49-F238E27FC236}">
                    <a16:creationId xmlns:a16="http://schemas.microsoft.com/office/drawing/2014/main" id="{75A9C283-BD7A-487D-92F4-EB0E6E6ED467}"/>
                  </a:ext>
                </a:extLst>
              </p:cNvPr>
              <p:cNvCxnSpPr/>
              <p:nvPr/>
            </p:nvCxnSpPr>
            <p:spPr>
              <a:xfrm flipH="1">
                <a:off x="5355204" y="375591"/>
                <a:ext cx="0" cy="2361220"/>
              </a:xfrm>
              <a:prstGeom prst="line">
                <a:avLst/>
              </a:prstGeom>
              <a:ln w="19050">
                <a:solidFill>
                  <a:schemeClr val="accent4">
                    <a:lumMod val="50000"/>
                  </a:schemeClr>
                </a:solidFill>
              </a:ln>
              <a:effectLst/>
            </p:spPr>
            <p:style>
              <a:lnRef idx="1">
                <a:schemeClr val="accent1"/>
              </a:lnRef>
              <a:fillRef idx="0">
                <a:schemeClr val="accent1"/>
              </a:fillRef>
              <a:effectRef idx="0">
                <a:schemeClr val="accent1"/>
              </a:effectRef>
              <a:fontRef idx="minor">
                <a:schemeClr val="tx1"/>
              </a:fontRef>
            </p:style>
          </p:cxnSp>
          <p:grpSp>
            <p:nvGrpSpPr>
              <p:cNvPr id="191" name="Groupe 190">
                <a:extLst>
                  <a:ext uri="{FF2B5EF4-FFF2-40B4-BE49-F238E27FC236}">
                    <a16:creationId xmlns:a16="http://schemas.microsoft.com/office/drawing/2014/main" id="{0ED610AA-8EC6-4E73-8A87-E0FD80CAE924}"/>
                  </a:ext>
                </a:extLst>
              </p:cNvPr>
              <p:cNvGrpSpPr/>
              <p:nvPr/>
            </p:nvGrpSpPr>
            <p:grpSpPr>
              <a:xfrm>
                <a:off x="5347555" y="1302243"/>
                <a:ext cx="17657" cy="151313"/>
                <a:chOff x="5352853" y="1313159"/>
                <a:chExt cx="17657" cy="151313"/>
              </a:xfrm>
            </p:grpSpPr>
            <p:sp>
              <p:nvSpPr>
                <p:cNvPr id="198" name="Rectangle 197">
                  <a:extLst>
                    <a:ext uri="{FF2B5EF4-FFF2-40B4-BE49-F238E27FC236}">
                      <a16:creationId xmlns:a16="http://schemas.microsoft.com/office/drawing/2014/main" id="{8EC6DB60-43BE-450F-A128-5AF565DDE625}"/>
                    </a:ext>
                  </a:extLst>
                </p:cNvPr>
                <p:cNvSpPr/>
                <p:nvPr/>
              </p:nvSpPr>
              <p:spPr>
                <a:xfrm>
                  <a:off x="5352853" y="1313159"/>
                  <a:ext cx="17657" cy="45719"/>
                </a:xfrm>
                <a:prstGeom prst="rect">
                  <a:avLst/>
                </a:prstGeom>
                <a:solidFill>
                  <a:schemeClr val="bg1"/>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defTabSz="457200" eaLnBrk="0" fontAlgn="base" hangingPunct="0">
                    <a:spcBef>
                      <a:spcPct val="0"/>
                    </a:spcBef>
                    <a:spcAft>
                      <a:spcPct val="0"/>
                    </a:spcAft>
                  </a:pPr>
                  <a:endParaRPr lang="fr-FR">
                    <a:solidFill>
                      <a:prstClr val="black"/>
                    </a:solidFill>
                    <a:latin typeface="Century Gothic" panose="020B0502020202020204"/>
                  </a:endParaRPr>
                </a:p>
              </p:txBody>
            </p:sp>
            <p:sp>
              <p:nvSpPr>
                <p:cNvPr id="199" name="Rectangle 198">
                  <a:extLst>
                    <a:ext uri="{FF2B5EF4-FFF2-40B4-BE49-F238E27FC236}">
                      <a16:creationId xmlns:a16="http://schemas.microsoft.com/office/drawing/2014/main" id="{AC24ABAD-CC35-424C-BF4E-AC0B8FCC1157}"/>
                    </a:ext>
                  </a:extLst>
                </p:cNvPr>
                <p:cNvSpPr/>
                <p:nvPr/>
              </p:nvSpPr>
              <p:spPr>
                <a:xfrm>
                  <a:off x="5352853" y="1418753"/>
                  <a:ext cx="17657" cy="45719"/>
                </a:xfrm>
                <a:prstGeom prst="rect">
                  <a:avLst/>
                </a:prstGeom>
                <a:solidFill>
                  <a:schemeClr val="bg1"/>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defTabSz="457200" eaLnBrk="0" fontAlgn="base" hangingPunct="0">
                    <a:spcBef>
                      <a:spcPct val="0"/>
                    </a:spcBef>
                    <a:spcAft>
                      <a:spcPct val="0"/>
                    </a:spcAft>
                  </a:pPr>
                  <a:endParaRPr lang="fr-FR">
                    <a:solidFill>
                      <a:prstClr val="black"/>
                    </a:solidFill>
                    <a:latin typeface="Century Gothic" panose="020B0502020202020204"/>
                  </a:endParaRPr>
                </a:p>
              </p:txBody>
            </p:sp>
          </p:grpSp>
          <p:grpSp>
            <p:nvGrpSpPr>
              <p:cNvPr id="192" name="Groupe 191">
                <a:extLst>
                  <a:ext uri="{FF2B5EF4-FFF2-40B4-BE49-F238E27FC236}">
                    <a16:creationId xmlns:a16="http://schemas.microsoft.com/office/drawing/2014/main" id="{92BE1BEC-C7F1-4600-B874-8E1989A4AABA}"/>
                  </a:ext>
                </a:extLst>
              </p:cNvPr>
              <p:cNvGrpSpPr/>
              <p:nvPr/>
            </p:nvGrpSpPr>
            <p:grpSpPr>
              <a:xfrm>
                <a:off x="5351353" y="484208"/>
                <a:ext cx="8828" cy="151314"/>
                <a:chOff x="5365653" y="1227147"/>
                <a:chExt cx="8828" cy="151314"/>
              </a:xfrm>
            </p:grpSpPr>
            <p:sp>
              <p:nvSpPr>
                <p:cNvPr id="196" name="Rectangle 195">
                  <a:extLst>
                    <a:ext uri="{FF2B5EF4-FFF2-40B4-BE49-F238E27FC236}">
                      <a16:creationId xmlns:a16="http://schemas.microsoft.com/office/drawing/2014/main" id="{F869F2E0-CE75-4063-916F-D62961972CE3}"/>
                    </a:ext>
                  </a:extLst>
                </p:cNvPr>
                <p:cNvSpPr/>
                <p:nvPr/>
              </p:nvSpPr>
              <p:spPr>
                <a:xfrm>
                  <a:off x="5365653" y="1227147"/>
                  <a:ext cx="8828" cy="45719"/>
                </a:xfrm>
                <a:prstGeom prst="rect">
                  <a:avLst/>
                </a:prstGeom>
                <a:solidFill>
                  <a:schemeClr val="bg1"/>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defTabSz="457200" eaLnBrk="0" fontAlgn="base" hangingPunct="0">
                    <a:spcBef>
                      <a:spcPct val="0"/>
                    </a:spcBef>
                    <a:spcAft>
                      <a:spcPct val="0"/>
                    </a:spcAft>
                  </a:pPr>
                  <a:endParaRPr lang="fr-FR">
                    <a:solidFill>
                      <a:prstClr val="black"/>
                    </a:solidFill>
                    <a:latin typeface="Century Gothic" panose="020B0502020202020204"/>
                  </a:endParaRPr>
                </a:p>
              </p:txBody>
            </p:sp>
            <p:sp>
              <p:nvSpPr>
                <p:cNvPr id="197" name="Rectangle 196">
                  <a:extLst>
                    <a:ext uri="{FF2B5EF4-FFF2-40B4-BE49-F238E27FC236}">
                      <a16:creationId xmlns:a16="http://schemas.microsoft.com/office/drawing/2014/main" id="{2B148159-BF24-4D7D-8265-14650B8D5D78}"/>
                    </a:ext>
                  </a:extLst>
                </p:cNvPr>
                <p:cNvSpPr/>
                <p:nvPr/>
              </p:nvSpPr>
              <p:spPr>
                <a:xfrm>
                  <a:off x="5365653" y="1332742"/>
                  <a:ext cx="8828" cy="45719"/>
                </a:xfrm>
                <a:prstGeom prst="rect">
                  <a:avLst/>
                </a:prstGeom>
                <a:solidFill>
                  <a:schemeClr val="bg1"/>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defTabSz="457200" eaLnBrk="0" fontAlgn="base" hangingPunct="0">
                    <a:spcBef>
                      <a:spcPct val="0"/>
                    </a:spcBef>
                    <a:spcAft>
                      <a:spcPct val="0"/>
                    </a:spcAft>
                  </a:pPr>
                  <a:endParaRPr lang="fr-FR">
                    <a:solidFill>
                      <a:prstClr val="black"/>
                    </a:solidFill>
                    <a:latin typeface="Century Gothic" panose="020B0502020202020204"/>
                  </a:endParaRPr>
                </a:p>
              </p:txBody>
            </p:sp>
          </p:grpSp>
          <p:grpSp>
            <p:nvGrpSpPr>
              <p:cNvPr id="193" name="Groupe 192">
                <a:extLst>
                  <a:ext uri="{FF2B5EF4-FFF2-40B4-BE49-F238E27FC236}">
                    <a16:creationId xmlns:a16="http://schemas.microsoft.com/office/drawing/2014/main" id="{A40FFEAA-B52E-4A28-BFC5-1137C619EE06}"/>
                  </a:ext>
                </a:extLst>
              </p:cNvPr>
              <p:cNvGrpSpPr/>
              <p:nvPr/>
            </p:nvGrpSpPr>
            <p:grpSpPr>
              <a:xfrm>
                <a:off x="5350323" y="2194065"/>
                <a:ext cx="8828" cy="161467"/>
                <a:chOff x="5370108" y="1385607"/>
                <a:chExt cx="8828" cy="161467"/>
              </a:xfrm>
            </p:grpSpPr>
            <p:sp>
              <p:nvSpPr>
                <p:cNvPr id="194" name="Rectangle 193">
                  <a:extLst>
                    <a:ext uri="{FF2B5EF4-FFF2-40B4-BE49-F238E27FC236}">
                      <a16:creationId xmlns:a16="http://schemas.microsoft.com/office/drawing/2014/main" id="{48923D55-497F-49E5-8DE6-3AC16DD7CEBC}"/>
                    </a:ext>
                  </a:extLst>
                </p:cNvPr>
                <p:cNvSpPr/>
                <p:nvPr/>
              </p:nvSpPr>
              <p:spPr>
                <a:xfrm>
                  <a:off x="5370108" y="1385607"/>
                  <a:ext cx="8828" cy="45719"/>
                </a:xfrm>
                <a:prstGeom prst="rect">
                  <a:avLst/>
                </a:prstGeom>
                <a:solidFill>
                  <a:schemeClr val="bg1"/>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defTabSz="457200" eaLnBrk="0" fontAlgn="base" hangingPunct="0">
                    <a:spcBef>
                      <a:spcPct val="0"/>
                    </a:spcBef>
                    <a:spcAft>
                      <a:spcPct val="0"/>
                    </a:spcAft>
                  </a:pPr>
                  <a:endParaRPr lang="fr-FR">
                    <a:solidFill>
                      <a:prstClr val="black"/>
                    </a:solidFill>
                    <a:latin typeface="Century Gothic" panose="020B0502020202020204"/>
                  </a:endParaRPr>
                </a:p>
              </p:txBody>
            </p:sp>
            <p:sp>
              <p:nvSpPr>
                <p:cNvPr id="195" name="Rectangle 194">
                  <a:extLst>
                    <a:ext uri="{FF2B5EF4-FFF2-40B4-BE49-F238E27FC236}">
                      <a16:creationId xmlns:a16="http://schemas.microsoft.com/office/drawing/2014/main" id="{A84CA122-5A08-4683-8ACD-DC981A1CD927}"/>
                    </a:ext>
                  </a:extLst>
                </p:cNvPr>
                <p:cNvSpPr/>
                <p:nvPr/>
              </p:nvSpPr>
              <p:spPr>
                <a:xfrm>
                  <a:off x="5370108" y="1501355"/>
                  <a:ext cx="8828" cy="45719"/>
                </a:xfrm>
                <a:prstGeom prst="rect">
                  <a:avLst/>
                </a:prstGeom>
                <a:solidFill>
                  <a:schemeClr val="bg1"/>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defTabSz="457200" eaLnBrk="0" fontAlgn="base" hangingPunct="0">
                    <a:spcBef>
                      <a:spcPct val="0"/>
                    </a:spcBef>
                    <a:spcAft>
                      <a:spcPct val="0"/>
                    </a:spcAft>
                  </a:pPr>
                  <a:endParaRPr lang="fr-FR">
                    <a:solidFill>
                      <a:prstClr val="black"/>
                    </a:solidFill>
                    <a:latin typeface="Century Gothic" panose="020B0502020202020204"/>
                  </a:endParaRPr>
                </a:p>
              </p:txBody>
            </p:sp>
          </p:grpSp>
        </p:grpSp>
        <p:grpSp>
          <p:nvGrpSpPr>
            <p:cNvPr id="179" name="Groupe 178">
              <a:extLst>
                <a:ext uri="{FF2B5EF4-FFF2-40B4-BE49-F238E27FC236}">
                  <a16:creationId xmlns:a16="http://schemas.microsoft.com/office/drawing/2014/main" id="{55108117-E40A-447F-A0DA-D69CBED181E0}"/>
                </a:ext>
              </a:extLst>
            </p:cNvPr>
            <p:cNvGrpSpPr/>
            <p:nvPr/>
          </p:nvGrpSpPr>
          <p:grpSpPr>
            <a:xfrm>
              <a:off x="4595371" y="3529716"/>
              <a:ext cx="184026" cy="2104505"/>
              <a:chOff x="5308185" y="422721"/>
              <a:chExt cx="76344" cy="2304544"/>
            </a:xfrm>
            <a:effectLst>
              <a:glow rad="25400">
                <a:srgbClr val="FFFF00">
                  <a:alpha val="33000"/>
                </a:srgbClr>
              </a:glow>
            </a:effectLst>
          </p:grpSpPr>
          <p:cxnSp>
            <p:nvCxnSpPr>
              <p:cNvPr id="180" name="Connecteur droit 179">
                <a:extLst>
                  <a:ext uri="{FF2B5EF4-FFF2-40B4-BE49-F238E27FC236}">
                    <a16:creationId xmlns:a16="http://schemas.microsoft.com/office/drawing/2014/main" id="{78693600-C64E-4D67-9AC5-F707CC196CB0}"/>
                  </a:ext>
                </a:extLst>
              </p:cNvPr>
              <p:cNvCxnSpPr/>
              <p:nvPr/>
            </p:nvCxnSpPr>
            <p:spPr>
              <a:xfrm flipH="1">
                <a:off x="5358528" y="422721"/>
                <a:ext cx="0" cy="2304544"/>
              </a:xfrm>
              <a:prstGeom prst="line">
                <a:avLst/>
              </a:prstGeom>
              <a:ln w="19050">
                <a:solidFill>
                  <a:schemeClr val="accent4">
                    <a:lumMod val="50000"/>
                  </a:schemeClr>
                </a:solidFill>
              </a:ln>
              <a:effectLst/>
            </p:spPr>
            <p:style>
              <a:lnRef idx="1">
                <a:schemeClr val="accent1"/>
              </a:lnRef>
              <a:fillRef idx="0">
                <a:schemeClr val="accent1"/>
              </a:fillRef>
              <a:effectRef idx="0">
                <a:schemeClr val="accent1"/>
              </a:effectRef>
              <a:fontRef idx="minor">
                <a:schemeClr val="tx1"/>
              </a:fontRef>
            </p:style>
          </p:cxnSp>
          <p:grpSp>
            <p:nvGrpSpPr>
              <p:cNvPr id="181" name="Groupe 180">
                <a:extLst>
                  <a:ext uri="{FF2B5EF4-FFF2-40B4-BE49-F238E27FC236}">
                    <a16:creationId xmlns:a16="http://schemas.microsoft.com/office/drawing/2014/main" id="{5808B78D-4B40-421B-90B8-C8C1B61AD0F4}"/>
                  </a:ext>
                </a:extLst>
              </p:cNvPr>
              <p:cNvGrpSpPr/>
              <p:nvPr/>
            </p:nvGrpSpPr>
            <p:grpSpPr>
              <a:xfrm>
                <a:off x="5352188" y="1422494"/>
                <a:ext cx="9031" cy="151314"/>
                <a:chOff x="5357486" y="1433410"/>
                <a:chExt cx="9031" cy="151314"/>
              </a:xfrm>
            </p:grpSpPr>
            <p:sp>
              <p:nvSpPr>
                <p:cNvPr id="188" name="Rectangle 187">
                  <a:extLst>
                    <a:ext uri="{FF2B5EF4-FFF2-40B4-BE49-F238E27FC236}">
                      <a16:creationId xmlns:a16="http://schemas.microsoft.com/office/drawing/2014/main" id="{5DFD56E3-B4EB-46D0-96D5-F254A5BC1773}"/>
                    </a:ext>
                  </a:extLst>
                </p:cNvPr>
                <p:cNvSpPr/>
                <p:nvPr/>
              </p:nvSpPr>
              <p:spPr>
                <a:xfrm>
                  <a:off x="5357486" y="1433410"/>
                  <a:ext cx="9031" cy="45719"/>
                </a:xfrm>
                <a:prstGeom prst="rect">
                  <a:avLst/>
                </a:prstGeom>
                <a:solidFill>
                  <a:schemeClr val="bg1"/>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defTabSz="457200" eaLnBrk="0" fontAlgn="base" hangingPunct="0">
                    <a:spcBef>
                      <a:spcPct val="0"/>
                    </a:spcBef>
                    <a:spcAft>
                      <a:spcPct val="0"/>
                    </a:spcAft>
                  </a:pPr>
                  <a:endParaRPr lang="fr-FR">
                    <a:solidFill>
                      <a:prstClr val="black"/>
                    </a:solidFill>
                    <a:latin typeface="Century Gothic" panose="020B0502020202020204"/>
                  </a:endParaRPr>
                </a:p>
              </p:txBody>
            </p:sp>
            <p:sp>
              <p:nvSpPr>
                <p:cNvPr id="189" name="Rectangle 188">
                  <a:extLst>
                    <a:ext uri="{FF2B5EF4-FFF2-40B4-BE49-F238E27FC236}">
                      <a16:creationId xmlns:a16="http://schemas.microsoft.com/office/drawing/2014/main" id="{E778A654-E47B-4BD1-A01F-1C1E045800E6}"/>
                    </a:ext>
                  </a:extLst>
                </p:cNvPr>
                <p:cNvSpPr/>
                <p:nvPr/>
              </p:nvSpPr>
              <p:spPr>
                <a:xfrm>
                  <a:off x="5357486" y="1539005"/>
                  <a:ext cx="9031" cy="45719"/>
                </a:xfrm>
                <a:prstGeom prst="rect">
                  <a:avLst/>
                </a:prstGeom>
                <a:solidFill>
                  <a:schemeClr val="bg1"/>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defTabSz="457200" eaLnBrk="0" fontAlgn="base" hangingPunct="0">
                    <a:spcBef>
                      <a:spcPct val="0"/>
                    </a:spcBef>
                    <a:spcAft>
                      <a:spcPct val="0"/>
                    </a:spcAft>
                  </a:pPr>
                  <a:endParaRPr lang="fr-FR">
                    <a:solidFill>
                      <a:prstClr val="black"/>
                    </a:solidFill>
                    <a:latin typeface="Century Gothic" panose="020B0502020202020204"/>
                  </a:endParaRPr>
                </a:p>
              </p:txBody>
            </p:sp>
          </p:grpSp>
          <p:grpSp>
            <p:nvGrpSpPr>
              <p:cNvPr id="182" name="Groupe 181">
                <a:extLst>
                  <a:ext uri="{FF2B5EF4-FFF2-40B4-BE49-F238E27FC236}">
                    <a16:creationId xmlns:a16="http://schemas.microsoft.com/office/drawing/2014/main" id="{8A0DFA39-CF99-4062-B708-E38A68844374}"/>
                  </a:ext>
                </a:extLst>
              </p:cNvPr>
              <p:cNvGrpSpPr/>
              <p:nvPr/>
            </p:nvGrpSpPr>
            <p:grpSpPr>
              <a:xfrm>
                <a:off x="5352188" y="616960"/>
                <a:ext cx="9592" cy="143461"/>
                <a:chOff x="5366488" y="1359899"/>
                <a:chExt cx="9592" cy="143461"/>
              </a:xfrm>
            </p:grpSpPr>
            <p:sp>
              <p:nvSpPr>
                <p:cNvPr id="186" name="Rectangle 185">
                  <a:extLst>
                    <a:ext uri="{FF2B5EF4-FFF2-40B4-BE49-F238E27FC236}">
                      <a16:creationId xmlns:a16="http://schemas.microsoft.com/office/drawing/2014/main" id="{2F1F5AD2-B296-4753-89E5-1C4561777A5A}"/>
                    </a:ext>
                  </a:extLst>
                </p:cNvPr>
                <p:cNvSpPr/>
                <p:nvPr/>
              </p:nvSpPr>
              <p:spPr>
                <a:xfrm>
                  <a:off x="5367049" y="1359899"/>
                  <a:ext cx="9031" cy="45719"/>
                </a:xfrm>
                <a:prstGeom prst="rect">
                  <a:avLst/>
                </a:prstGeom>
                <a:solidFill>
                  <a:schemeClr val="bg1"/>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defTabSz="457200" eaLnBrk="0" fontAlgn="base" hangingPunct="0">
                    <a:spcBef>
                      <a:spcPct val="0"/>
                    </a:spcBef>
                    <a:spcAft>
                      <a:spcPct val="0"/>
                    </a:spcAft>
                  </a:pPr>
                  <a:endParaRPr lang="fr-FR">
                    <a:solidFill>
                      <a:prstClr val="black"/>
                    </a:solidFill>
                    <a:latin typeface="Century Gothic" panose="020B0502020202020204"/>
                  </a:endParaRPr>
                </a:p>
              </p:txBody>
            </p:sp>
            <p:sp>
              <p:nvSpPr>
                <p:cNvPr id="187" name="Rectangle 186">
                  <a:extLst>
                    <a:ext uri="{FF2B5EF4-FFF2-40B4-BE49-F238E27FC236}">
                      <a16:creationId xmlns:a16="http://schemas.microsoft.com/office/drawing/2014/main" id="{B19134F6-60C8-4484-B978-5C8063710E33}"/>
                    </a:ext>
                  </a:extLst>
                </p:cNvPr>
                <p:cNvSpPr/>
                <p:nvPr/>
              </p:nvSpPr>
              <p:spPr>
                <a:xfrm>
                  <a:off x="5366488" y="1457641"/>
                  <a:ext cx="9031" cy="45719"/>
                </a:xfrm>
                <a:prstGeom prst="rect">
                  <a:avLst/>
                </a:prstGeom>
                <a:solidFill>
                  <a:schemeClr val="bg1"/>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defTabSz="457200" eaLnBrk="0" fontAlgn="base" hangingPunct="0">
                    <a:spcBef>
                      <a:spcPct val="0"/>
                    </a:spcBef>
                    <a:spcAft>
                      <a:spcPct val="0"/>
                    </a:spcAft>
                  </a:pPr>
                  <a:endParaRPr lang="fr-FR">
                    <a:solidFill>
                      <a:prstClr val="black"/>
                    </a:solidFill>
                    <a:latin typeface="Century Gothic" panose="020B0502020202020204"/>
                  </a:endParaRPr>
                </a:p>
              </p:txBody>
            </p:sp>
          </p:grpSp>
          <p:grpSp>
            <p:nvGrpSpPr>
              <p:cNvPr id="183" name="Groupe 182">
                <a:extLst>
                  <a:ext uri="{FF2B5EF4-FFF2-40B4-BE49-F238E27FC236}">
                    <a16:creationId xmlns:a16="http://schemas.microsoft.com/office/drawing/2014/main" id="{CC53C5B9-6666-4F52-B144-0BF525FC3620}"/>
                  </a:ext>
                </a:extLst>
              </p:cNvPr>
              <p:cNvGrpSpPr/>
              <p:nvPr/>
            </p:nvGrpSpPr>
            <p:grpSpPr>
              <a:xfrm>
                <a:off x="5308185" y="2033739"/>
                <a:ext cx="76344" cy="151312"/>
                <a:chOff x="5327970" y="1225281"/>
                <a:chExt cx="76344" cy="151312"/>
              </a:xfrm>
            </p:grpSpPr>
            <p:sp>
              <p:nvSpPr>
                <p:cNvPr id="184" name="Rectangle 183">
                  <a:extLst>
                    <a:ext uri="{FF2B5EF4-FFF2-40B4-BE49-F238E27FC236}">
                      <a16:creationId xmlns:a16="http://schemas.microsoft.com/office/drawing/2014/main" id="{8043FD1E-26CF-473C-826A-4DD8FB790414}"/>
                    </a:ext>
                  </a:extLst>
                </p:cNvPr>
                <p:cNvSpPr/>
                <p:nvPr/>
              </p:nvSpPr>
              <p:spPr>
                <a:xfrm>
                  <a:off x="5327970" y="1225281"/>
                  <a:ext cx="72000" cy="4571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eaLnBrk="0" fontAlgn="base" hangingPunct="0">
                    <a:spcBef>
                      <a:spcPct val="0"/>
                    </a:spcBef>
                    <a:spcAft>
                      <a:spcPct val="0"/>
                    </a:spcAft>
                  </a:pPr>
                  <a:endParaRPr lang="fr-FR">
                    <a:solidFill>
                      <a:prstClr val="black"/>
                    </a:solidFill>
                    <a:latin typeface="Century Gothic" panose="020B0502020202020204"/>
                  </a:endParaRPr>
                </a:p>
              </p:txBody>
            </p:sp>
            <p:sp>
              <p:nvSpPr>
                <p:cNvPr id="185" name="Rectangle 184">
                  <a:extLst>
                    <a:ext uri="{FF2B5EF4-FFF2-40B4-BE49-F238E27FC236}">
                      <a16:creationId xmlns:a16="http://schemas.microsoft.com/office/drawing/2014/main" id="{896F6FC3-87B7-4F66-996E-0E758425BE61}"/>
                    </a:ext>
                  </a:extLst>
                </p:cNvPr>
                <p:cNvSpPr/>
                <p:nvPr/>
              </p:nvSpPr>
              <p:spPr>
                <a:xfrm>
                  <a:off x="5332314" y="1330874"/>
                  <a:ext cx="72000" cy="4571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eaLnBrk="0" fontAlgn="base" hangingPunct="0">
                    <a:spcBef>
                      <a:spcPct val="0"/>
                    </a:spcBef>
                    <a:spcAft>
                      <a:spcPct val="0"/>
                    </a:spcAft>
                  </a:pPr>
                  <a:endParaRPr lang="fr-FR">
                    <a:solidFill>
                      <a:prstClr val="black"/>
                    </a:solidFill>
                    <a:latin typeface="Century Gothic" panose="020B0502020202020204"/>
                  </a:endParaRPr>
                </a:p>
              </p:txBody>
            </p:sp>
          </p:grpSp>
        </p:grpSp>
      </p:grpSp>
      <p:sp>
        <p:nvSpPr>
          <p:cNvPr id="213" name="Légende encadrée 2 137">
            <a:extLst>
              <a:ext uri="{FF2B5EF4-FFF2-40B4-BE49-F238E27FC236}">
                <a16:creationId xmlns:a16="http://schemas.microsoft.com/office/drawing/2014/main" id="{700AE107-7511-43E4-9A13-5BC621CEC554}"/>
              </a:ext>
            </a:extLst>
          </p:cNvPr>
          <p:cNvSpPr/>
          <p:nvPr/>
        </p:nvSpPr>
        <p:spPr>
          <a:xfrm flipH="1">
            <a:off x="2832819" y="5622410"/>
            <a:ext cx="5989983" cy="999946"/>
          </a:xfrm>
          <a:prstGeom prst="borderCallout2">
            <a:avLst>
              <a:gd name="adj1" fmla="val -3761"/>
              <a:gd name="adj2" fmla="val 79439"/>
              <a:gd name="adj3" fmla="val -29206"/>
              <a:gd name="adj4" fmla="val 76676"/>
              <a:gd name="adj5" fmla="val -38034"/>
              <a:gd name="adj6" fmla="val 46997"/>
            </a:avLst>
          </a:prstGeom>
          <a:solidFill>
            <a:schemeClr val="bg1"/>
          </a:solidFill>
          <a:ln w="28575">
            <a:solidFill>
              <a:schemeClr val="accent5">
                <a:lumMod val="50000"/>
              </a:schemeClr>
            </a:solidFill>
            <a:headEnd type="none" w="med" len="med"/>
            <a:tailEnd type="arrow" w="med" len="med"/>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defTabSz="457200" eaLnBrk="0" fontAlgn="base" hangingPunct="0">
              <a:spcBef>
                <a:spcPct val="0"/>
              </a:spcBef>
              <a:spcAft>
                <a:spcPct val="0"/>
              </a:spcAft>
            </a:pPr>
            <a:endParaRPr lang="fr-FR">
              <a:solidFill>
                <a:prstClr val="black"/>
              </a:solidFill>
              <a:latin typeface="Century Gothic" panose="020B0502020202020204"/>
            </a:endParaRPr>
          </a:p>
        </p:txBody>
      </p:sp>
      <p:sp>
        <p:nvSpPr>
          <p:cNvPr id="214" name="Rectangle 213">
            <a:extLst>
              <a:ext uri="{FF2B5EF4-FFF2-40B4-BE49-F238E27FC236}">
                <a16:creationId xmlns:a16="http://schemas.microsoft.com/office/drawing/2014/main" id="{169B95EE-1964-4476-BC09-78C8686AEC99}"/>
              </a:ext>
            </a:extLst>
          </p:cNvPr>
          <p:cNvSpPr/>
          <p:nvPr/>
        </p:nvSpPr>
        <p:spPr>
          <a:xfrm>
            <a:off x="3066352" y="5648539"/>
            <a:ext cx="5957310" cy="892552"/>
          </a:xfrm>
          <a:prstGeom prst="rect">
            <a:avLst/>
          </a:prstGeom>
        </p:spPr>
        <p:txBody>
          <a:bodyPr wrap="square">
            <a:spAutoFit/>
          </a:bodyPr>
          <a:lstStyle/>
          <a:p>
            <a:pPr defTabSz="457200" eaLnBrk="0" fontAlgn="base" hangingPunct="0">
              <a:spcBef>
                <a:spcPct val="0"/>
              </a:spcBef>
              <a:spcAft>
                <a:spcPct val="0"/>
              </a:spcAft>
            </a:pPr>
            <a:r>
              <a:rPr lang="fr-FR" sz="2400" dirty="0">
                <a:solidFill>
                  <a:prstClr val="black"/>
                </a:solidFill>
                <a:latin typeface="Calibri" panose="020F0502020204030204" pitchFamily="34" charset="0"/>
              </a:rPr>
              <a:t> Le </a:t>
            </a:r>
            <a:r>
              <a:rPr lang="fr-FR" sz="2800" dirty="0">
                <a:solidFill>
                  <a:prstClr val="black"/>
                </a:solidFill>
                <a:latin typeface="Calibri" panose="020F0502020204030204" pitchFamily="34" charset="0"/>
              </a:rPr>
              <a:t>¾</a:t>
            </a:r>
            <a:r>
              <a:rPr lang="fr-FR" sz="2400" dirty="0">
                <a:solidFill>
                  <a:prstClr val="black"/>
                </a:solidFill>
                <a:latin typeface="Calibri" panose="020F0502020204030204" pitchFamily="34" charset="0"/>
              </a:rPr>
              <a:t> du cercle » est représenté </a:t>
            </a:r>
            <a:r>
              <a:rPr lang="fr-FR" sz="2400" b="1" u="sng" dirty="0">
                <a:solidFill>
                  <a:srgbClr val="FF0000"/>
                </a:solidFill>
                <a:latin typeface="Calibri" panose="020F0502020204030204" pitchFamily="34" charset="0"/>
              </a:rPr>
              <a:t>à L’intérieur </a:t>
            </a:r>
            <a:r>
              <a:rPr lang="fr-FR" sz="2400" dirty="0">
                <a:solidFill>
                  <a:prstClr val="black"/>
                </a:solidFill>
                <a:latin typeface="Calibri" panose="020F0502020204030204" pitchFamily="34" charset="0"/>
              </a:rPr>
              <a:t>du cercle du Filetage.</a:t>
            </a:r>
          </a:p>
        </p:txBody>
      </p:sp>
      <p:grpSp>
        <p:nvGrpSpPr>
          <p:cNvPr id="134" name="Groupe 24">
            <a:extLst>
              <a:ext uri="{FF2B5EF4-FFF2-40B4-BE49-F238E27FC236}">
                <a16:creationId xmlns:a16="http://schemas.microsoft.com/office/drawing/2014/main" id="{FE4D9FDE-E6A7-4131-B67B-6EB221338640}"/>
              </a:ext>
            </a:extLst>
          </p:cNvPr>
          <p:cNvGrpSpPr>
            <a:grpSpLocks/>
          </p:cNvGrpSpPr>
          <p:nvPr/>
        </p:nvGrpSpPr>
        <p:grpSpPr bwMode="auto">
          <a:xfrm rot="5400000" flipH="1">
            <a:off x="6992904" y="1693196"/>
            <a:ext cx="1447556" cy="1369354"/>
            <a:chOff x="1391002" y="1315881"/>
            <a:chExt cx="2127968" cy="1964093"/>
          </a:xfrm>
          <a:effectLst>
            <a:glow rad="101600">
              <a:srgbClr val="FFFF00">
                <a:alpha val="60000"/>
              </a:srgbClr>
            </a:glow>
          </a:effectLst>
        </p:grpSpPr>
        <p:cxnSp>
          <p:nvCxnSpPr>
            <p:cNvPr id="135" name="Connecteur droit 134">
              <a:extLst>
                <a:ext uri="{FF2B5EF4-FFF2-40B4-BE49-F238E27FC236}">
                  <a16:creationId xmlns:a16="http://schemas.microsoft.com/office/drawing/2014/main" id="{CAAADE75-4BC1-49E8-8489-233C7A844269}"/>
                </a:ext>
              </a:extLst>
            </p:cNvPr>
            <p:cNvCxnSpPr/>
            <p:nvPr/>
          </p:nvCxnSpPr>
          <p:spPr>
            <a:xfrm flipH="1">
              <a:off x="1636114" y="1368278"/>
              <a:ext cx="1619104" cy="47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6" name="Connecteur droit 135">
              <a:extLst>
                <a:ext uri="{FF2B5EF4-FFF2-40B4-BE49-F238E27FC236}">
                  <a16:creationId xmlns:a16="http://schemas.microsoft.com/office/drawing/2014/main" id="{B3789643-0C52-41A8-BD0A-480FBDD362EB}"/>
                </a:ext>
              </a:extLst>
            </p:cNvPr>
            <p:cNvCxnSpPr/>
            <p:nvPr/>
          </p:nvCxnSpPr>
          <p:spPr>
            <a:xfrm flipH="1">
              <a:off x="1414647" y="2012611"/>
              <a:ext cx="2050865" cy="47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Connecteur droit 136">
              <a:extLst>
                <a:ext uri="{FF2B5EF4-FFF2-40B4-BE49-F238E27FC236}">
                  <a16:creationId xmlns:a16="http://schemas.microsoft.com/office/drawing/2014/main" id="{2640FD9A-8387-4505-9AE2-4CCFB035D235}"/>
                </a:ext>
              </a:extLst>
            </p:cNvPr>
            <p:cNvCxnSpPr/>
            <p:nvPr/>
          </p:nvCxnSpPr>
          <p:spPr>
            <a:xfrm flipV="1">
              <a:off x="3448851" y="1496890"/>
              <a:ext cx="0" cy="522382"/>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Connecteur droit 137">
              <a:extLst>
                <a:ext uri="{FF2B5EF4-FFF2-40B4-BE49-F238E27FC236}">
                  <a16:creationId xmlns:a16="http://schemas.microsoft.com/office/drawing/2014/main" id="{2ED32507-59CA-48DA-817E-8FA97B8DD849}"/>
                </a:ext>
              </a:extLst>
            </p:cNvPr>
            <p:cNvCxnSpPr/>
            <p:nvPr/>
          </p:nvCxnSpPr>
          <p:spPr>
            <a:xfrm flipV="1">
              <a:off x="2939699" y="1487054"/>
              <a:ext cx="0" cy="520794"/>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9" name="Connecteur droit 138">
              <a:extLst>
                <a:ext uri="{FF2B5EF4-FFF2-40B4-BE49-F238E27FC236}">
                  <a16:creationId xmlns:a16="http://schemas.microsoft.com/office/drawing/2014/main" id="{00D9CCF1-059E-4BB1-A275-900835794BCA}"/>
                </a:ext>
              </a:extLst>
            </p:cNvPr>
            <p:cNvCxnSpPr/>
            <p:nvPr/>
          </p:nvCxnSpPr>
          <p:spPr>
            <a:xfrm flipV="1">
              <a:off x="1952820" y="1480703"/>
              <a:ext cx="0" cy="522382"/>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Connecteur droit 139">
              <a:extLst>
                <a:ext uri="{FF2B5EF4-FFF2-40B4-BE49-F238E27FC236}">
                  <a16:creationId xmlns:a16="http://schemas.microsoft.com/office/drawing/2014/main" id="{B2406901-5730-4608-A7F6-3A61535BD154}"/>
                </a:ext>
              </a:extLst>
            </p:cNvPr>
            <p:cNvCxnSpPr/>
            <p:nvPr/>
          </p:nvCxnSpPr>
          <p:spPr>
            <a:xfrm flipV="1">
              <a:off x="1430822" y="1487054"/>
              <a:ext cx="0" cy="520794"/>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41" name="Arc 140">
              <a:extLst>
                <a:ext uri="{FF2B5EF4-FFF2-40B4-BE49-F238E27FC236}">
                  <a16:creationId xmlns:a16="http://schemas.microsoft.com/office/drawing/2014/main" id="{B8DF0015-CC4A-44FD-82BD-7FCFA3B2E035}"/>
                </a:ext>
              </a:extLst>
            </p:cNvPr>
            <p:cNvSpPr/>
            <p:nvPr/>
          </p:nvSpPr>
          <p:spPr>
            <a:xfrm rot="18909307">
              <a:off x="2903361" y="1372887"/>
              <a:ext cx="615609" cy="652581"/>
            </a:xfrm>
            <a:prstGeom prst="arc">
              <a:avLst>
                <a:gd name="adj1" fmla="val 15757928"/>
                <a:gd name="adj2" fmla="val 29753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defTabSz="457200" eaLnBrk="0" fontAlgn="base" hangingPunct="0">
                <a:spcBef>
                  <a:spcPct val="0"/>
                </a:spcBef>
                <a:spcAft>
                  <a:spcPct val="0"/>
                </a:spcAft>
                <a:defRPr/>
              </a:pPr>
              <a:endParaRPr lang="fr-FR">
                <a:solidFill>
                  <a:prstClr val="black"/>
                </a:solidFill>
                <a:latin typeface="Century Gothic" panose="020B0502020202020204"/>
              </a:endParaRPr>
            </a:p>
          </p:txBody>
        </p:sp>
        <p:sp>
          <p:nvSpPr>
            <p:cNvPr id="142" name="Arc 141">
              <a:extLst>
                <a:ext uri="{FF2B5EF4-FFF2-40B4-BE49-F238E27FC236}">
                  <a16:creationId xmlns:a16="http://schemas.microsoft.com/office/drawing/2014/main" id="{17EEFE39-FFC9-484A-802B-4EE0A33E62B2}"/>
                </a:ext>
              </a:extLst>
            </p:cNvPr>
            <p:cNvSpPr/>
            <p:nvPr/>
          </p:nvSpPr>
          <p:spPr>
            <a:xfrm rot="18909307">
              <a:off x="1391002" y="1372887"/>
              <a:ext cx="615609" cy="652581"/>
            </a:xfrm>
            <a:prstGeom prst="arc">
              <a:avLst>
                <a:gd name="adj1" fmla="val 15757928"/>
                <a:gd name="adj2" fmla="val 29753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defTabSz="457200" eaLnBrk="0" fontAlgn="base" hangingPunct="0">
                <a:spcBef>
                  <a:spcPct val="0"/>
                </a:spcBef>
                <a:spcAft>
                  <a:spcPct val="0"/>
                </a:spcAft>
                <a:defRPr/>
              </a:pPr>
              <a:endParaRPr lang="fr-FR">
                <a:solidFill>
                  <a:prstClr val="black"/>
                </a:solidFill>
                <a:latin typeface="Century Gothic" panose="020B0502020202020204"/>
              </a:endParaRPr>
            </a:p>
          </p:txBody>
        </p:sp>
        <p:sp>
          <p:nvSpPr>
            <p:cNvPr id="143" name="Arc 142">
              <a:extLst>
                <a:ext uri="{FF2B5EF4-FFF2-40B4-BE49-F238E27FC236}">
                  <a16:creationId xmlns:a16="http://schemas.microsoft.com/office/drawing/2014/main" id="{A09BEEAC-BB7F-4D70-9A2C-CDDFD1B2AE9C}"/>
                </a:ext>
              </a:extLst>
            </p:cNvPr>
            <p:cNvSpPr/>
            <p:nvPr/>
          </p:nvSpPr>
          <p:spPr>
            <a:xfrm rot="18909307">
              <a:off x="1721174" y="1315881"/>
              <a:ext cx="1697685" cy="1964093"/>
            </a:xfrm>
            <a:prstGeom prst="arc">
              <a:avLst>
                <a:gd name="adj1" fmla="val 16559992"/>
                <a:gd name="adj2" fmla="val 20365619"/>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defTabSz="457200" eaLnBrk="0" fontAlgn="base" hangingPunct="0">
                <a:spcBef>
                  <a:spcPct val="0"/>
                </a:spcBef>
                <a:spcAft>
                  <a:spcPct val="0"/>
                </a:spcAft>
                <a:defRPr/>
              </a:pPr>
              <a:endParaRPr lang="fr-FR">
                <a:solidFill>
                  <a:prstClr val="black"/>
                </a:solidFill>
                <a:latin typeface="Century Gothic" panose="020B0502020202020204"/>
              </a:endParaRPr>
            </a:p>
          </p:txBody>
        </p:sp>
      </p:grpSp>
    </p:spTree>
    <p:extLst>
      <p:ext uri="{BB962C8B-B14F-4D97-AF65-F5344CB8AC3E}">
        <p14:creationId xmlns:p14="http://schemas.microsoft.com/office/powerpoint/2010/main" val="113094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0"/>
                                        </p:tgtEl>
                                        <p:attrNameLst>
                                          <p:attrName>style.visibility</p:attrName>
                                        </p:attrNameLst>
                                      </p:cBhvr>
                                      <p:to>
                                        <p:strVal val="visible"/>
                                      </p:to>
                                    </p:set>
                                    <p:animEffect transition="in" filter="randombar(horizontal)">
                                      <p:cBhvr>
                                        <p:cTn id="12" dur="500"/>
                                        <p:tgtEl>
                                          <p:spTgt spid="1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1"/>
                                        </p:tgtEl>
                                        <p:attrNameLst>
                                          <p:attrName>style.visibility</p:attrName>
                                        </p:attrNameLst>
                                      </p:cBhvr>
                                      <p:to>
                                        <p:strVal val="visible"/>
                                      </p:to>
                                    </p:set>
                                    <p:animEffect transition="in" filter="wipe(left)">
                                      <p:cBhvr>
                                        <p:cTn id="17" dur="500"/>
                                        <p:tgtEl>
                                          <p:spTgt spid="151"/>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162"/>
                                        </p:tgtEl>
                                        <p:attrNameLst>
                                          <p:attrName>style.visibility</p:attrName>
                                        </p:attrNameLst>
                                      </p:cBhvr>
                                      <p:to>
                                        <p:strVal val="visible"/>
                                      </p:to>
                                    </p:set>
                                    <p:animEffect transition="in" filter="wipe(up)">
                                      <p:cBhvr>
                                        <p:cTn id="21" dur="500"/>
                                        <p:tgtEl>
                                          <p:spTgt spid="16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34"/>
                                        </p:tgtEl>
                                        <p:attrNameLst>
                                          <p:attrName>style.visibility</p:attrName>
                                        </p:attrNameLst>
                                      </p:cBhvr>
                                      <p:to>
                                        <p:strVal val="visible"/>
                                      </p:to>
                                    </p:set>
                                    <p:animEffect transition="in" filter="wipe(left)">
                                      <p:cBhvr>
                                        <p:cTn id="26" dur="2000"/>
                                        <p:tgtEl>
                                          <p:spTgt spid="134"/>
                                        </p:tgtEl>
                                      </p:cBhvr>
                                    </p:animEffect>
                                  </p:childTnLst>
                                </p:cTn>
                              </p:par>
                            </p:childTnLst>
                          </p:cTn>
                        </p:par>
                      </p:childTnLst>
                    </p:cTn>
                  </p:par>
                  <p:par>
                    <p:cTn id="27" fill="hold">
                      <p:stCondLst>
                        <p:cond delay="indefinite"/>
                      </p:stCondLst>
                      <p:childTnLst>
                        <p:par>
                          <p:cTn id="28" fill="hold">
                            <p:stCondLst>
                              <p:cond delay="0"/>
                            </p:stCondLst>
                            <p:childTnLst>
                              <p:par>
                                <p:cTn id="29" presetID="63" presetClass="path" presetSubtype="0" fill="hold" nodeType="clickEffect">
                                  <p:stCondLst>
                                    <p:cond delay="0"/>
                                  </p:stCondLst>
                                  <p:childTnLst>
                                    <p:animMotion origin="layout" path="M 3.05556E-6 7.40741E-7 L 0.18177 0.00255 " pathEditMode="relative" rAng="0" ptsTypes="AA">
                                      <p:cBhvr>
                                        <p:cTn id="30" dur="2000" fill="hold"/>
                                        <p:tgtEl>
                                          <p:spTgt spid="134"/>
                                        </p:tgtEl>
                                        <p:attrNameLst>
                                          <p:attrName>ppt_x</p:attrName>
                                          <p:attrName>ppt_y</p:attrName>
                                        </p:attrNameLst>
                                      </p:cBhvr>
                                      <p:rCtr x="9080" y="116"/>
                                    </p:animMotion>
                                  </p:childTnLst>
                                </p:cTn>
                              </p:par>
                            </p:childTnLst>
                          </p:cTn>
                        </p:par>
                        <p:par>
                          <p:cTn id="31" fill="hold">
                            <p:stCondLst>
                              <p:cond delay="2000"/>
                            </p:stCondLst>
                            <p:childTnLst>
                              <p:par>
                                <p:cTn id="32" presetID="31" presetClass="exit" presetSubtype="0" fill="hold" nodeType="afterEffect">
                                  <p:stCondLst>
                                    <p:cond delay="0"/>
                                  </p:stCondLst>
                                  <p:childTnLst>
                                    <p:anim calcmode="lin" valueType="num">
                                      <p:cBhvr>
                                        <p:cTn id="33" dur="1000"/>
                                        <p:tgtEl>
                                          <p:spTgt spid="134"/>
                                        </p:tgtEl>
                                        <p:attrNameLst>
                                          <p:attrName>ppt_w</p:attrName>
                                        </p:attrNameLst>
                                      </p:cBhvr>
                                      <p:tavLst>
                                        <p:tav tm="0">
                                          <p:val>
                                            <p:strVal val="ppt_w"/>
                                          </p:val>
                                        </p:tav>
                                        <p:tav tm="100000">
                                          <p:val>
                                            <p:fltVal val="0"/>
                                          </p:val>
                                        </p:tav>
                                      </p:tavLst>
                                    </p:anim>
                                    <p:anim calcmode="lin" valueType="num">
                                      <p:cBhvr>
                                        <p:cTn id="34" dur="1000"/>
                                        <p:tgtEl>
                                          <p:spTgt spid="134"/>
                                        </p:tgtEl>
                                        <p:attrNameLst>
                                          <p:attrName>ppt_h</p:attrName>
                                        </p:attrNameLst>
                                      </p:cBhvr>
                                      <p:tavLst>
                                        <p:tav tm="0">
                                          <p:val>
                                            <p:strVal val="ppt_h"/>
                                          </p:val>
                                        </p:tav>
                                        <p:tav tm="100000">
                                          <p:val>
                                            <p:fltVal val="0"/>
                                          </p:val>
                                        </p:tav>
                                      </p:tavLst>
                                    </p:anim>
                                    <p:anim calcmode="lin" valueType="num">
                                      <p:cBhvr>
                                        <p:cTn id="35" dur="1000"/>
                                        <p:tgtEl>
                                          <p:spTgt spid="134"/>
                                        </p:tgtEl>
                                        <p:attrNameLst>
                                          <p:attrName>style.rotation</p:attrName>
                                        </p:attrNameLst>
                                      </p:cBhvr>
                                      <p:tavLst>
                                        <p:tav tm="0">
                                          <p:val>
                                            <p:fltVal val="0"/>
                                          </p:val>
                                        </p:tav>
                                        <p:tav tm="100000">
                                          <p:val>
                                            <p:fltVal val="90"/>
                                          </p:val>
                                        </p:tav>
                                      </p:tavLst>
                                    </p:anim>
                                    <p:animEffect transition="out" filter="fade">
                                      <p:cBhvr>
                                        <p:cTn id="36" dur="1000"/>
                                        <p:tgtEl>
                                          <p:spTgt spid="134"/>
                                        </p:tgtEl>
                                      </p:cBhvr>
                                    </p:animEffect>
                                    <p:set>
                                      <p:cBhvr>
                                        <p:cTn id="37" dur="1" fill="hold">
                                          <p:stCondLst>
                                            <p:cond delay="999"/>
                                          </p:stCondLst>
                                        </p:cTn>
                                        <p:tgtEl>
                                          <p:spTgt spid="134"/>
                                        </p:tgtEl>
                                        <p:attrNameLst>
                                          <p:attrName>style.visibility</p:attrName>
                                        </p:attrNameLst>
                                      </p:cBhvr>
                                      <p:to>
                                        <p:strVal val="hidden"/>
                                      </p:to>
                                    </p:set>
                                  </p:childTnLst>
                                </p:cTn>
                              </p:par>
                              <p:par>
                                <p:cTn id="38" presetID="8" presetClass="entr" presetSubtype="16" fill="hold" nodeType="withEffect">
                                  <p:stCondLst>
                                    <p:cond delay="0"/>
                                  </p:stCondLst>
                                  <p:childTnLst>
                                    <p:set>
                                      <p:cBhvr>
                                        <p:cTn id="39" dur="1" fill="hold">
                                          <p:stCondLst>
                                            <p:cond delay="0"/>
                                          </p:stCondLst>
                                        </p:cTn>
                                        <p:tgtEl>
                                          <p:spTgt spid="89"/>
                                        </p:tgtEl>
                                        <p:attrNameLst>
                                          <p:attrName>style.visibility</p:attrName>
                                        </p:attrNameLst>
                                      </p:cBhvr>
                                      <p:to>
                                        <p:strVal val="visible"/>
                                      </p:to>
                                    </p:set>
                                    <p:animEffect transition="in" filter="diamond(in)">
                                      <p:cBhvr>
                                        <p:cTn id="40" dur="2000"/>
                                        <p:tgtEl>
                                          <p:spTgt spid="89"/>
                                        </p:tgtEl>
                                      </p:cBhvr>
                                    </p:animEffect>
                                  </p:childTnLst>
                                </p:cTn>
                              </p:par>
                              <p:par>
                                <p:cTn id="41" presetID="8" presetClass="entr" presetSubtype="16" fill="hold" nodeType="withEffect">
                                  <p:stCondLst>
                                    <p:cond delay="0"/>
                                  </p:stCondLst>
                                  <p:childTnLst>
                                    <p:set>
                                      <p:cBhvr>
                                        <p:cTn id="42" dur="1" fill="hold">
                                          <p:stCondLst>
                                            <p:cond delay="0"/>
                                          </p:stCondLst>
                                        </p:cTn>
                                        <p:tgtEl>
                                          <p:spTgt spid="97"/>
                                        </p:tgtEl>
                                        <p:attrNameLst>
                                          <p:attrName>style.visibility</p:attrName>
                                        </p:attrNameLst>
                                      </p:cBhvr>
                                      <p:to>
                                        <p:strVal val="visible"/>
                                      </p:to>
                                    </p:set>
                                    <p:animEffect transition="in" filter="diamond(in)">
                                      <p:cBhvr>
                                        <p:cTn id="43" dur="2000"/>
                                        <p:tgtEl>
                                          <p:spTgt spid="9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44"/>
                                        </p:tgtEl>
                                        <p:attrNameLst>
                                          <p:attrName>style.visibility</p:attrName>
                                        </p:attrNameLst>
                                      </p:cBhvr>
                                      <p:to>
                                        <p:strVal val="visible"/>
                                      </p:to>
                                    </p:set>
                                    <p:animEffect transition="in" filter="wipe(left)">
                                      <p:cBhvr>
                                        <p:cTn id="48" dur="500"/>
                                        <p:tgtEl>
                                          <p:spTgt spid="144"/>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150"/>
                                        </p:tgtEl>
                                        <p:attrNameLst>
                                          <p:attrName>style.visibility</p:attrName>
                                        </p:attrNameLst>
                                      </p:cBhvr>
                                      <p:to>
                                        <p:strVal val="visible"/>
                                      </p:to>
                                    </p:set>
                                    <p:animEffect transition="in" filter="wheel(1)">
                                      <p:cBhvr>
                                        <p:cTn id="53" dur="2000"/>
                                        <p:tgtEl>
                                          <p:spTgt spid="150"/>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147"/>
                                        </p:tgtEl>
                                        <p:attrNameLst>
                                          <p:attrName>style.visibility</p:attrName>
                                        </p:attrNameLst>
                                      </p:cBhvr>
                                      <p:to>
                                        <p:strVal val="visible"/>
                                      </p:to>
                                    </p:set>
                                    <p:animEffect transition="in" filter="wipe(left)">
                                      <p:cBhvr>
                                        <p:cTn id="58" dur="500"/>
                                        <p:tgtEl>
                                          <p:spTgt spid="147"/>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133"/>
                                        </p:tgtEl>
                                        <p:attrNameLst>
                                          <p:attrName>style.visibility</p:attrName>
                                        </p:attrNameLst>
                                      </p:cBhvr>
                                      <p:to>
                                        <p:strVal val="visible"/>
                                      </p:to>
                                    </p:set>
                                    <p:animEffect transition="in" filter="wheel(1)">
                                      <p:cBhvr>
                                        <p:cTn id="63" dur="2000"/>
                                        <p:tgtEl>
                                          <p:spTgt spid="133"/>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xit" presetSubtype="8" fill="hold" nodeType="clickEffect">
                                  <p:stCondLst>
                                    <p:cond delay="0"/>
                                  </p:stCondLst>
                                  <p:childTnLst>
                                    <p:animEffect transition="out" filter="wipe(left)">
                                      <p:cBhvr>
                                        <p:cTn id="67" dur="500"/>
                                        <p:tgtEl>
                                          <p:spTgt spid="147"/>
                                        </p:tgtEl>
                                      </p:cBhvr>
                                    </p:animEffect>
                                    <p:set>
                                      <p:cBhvr>
                                        <p:cTn id="68" dur="1" fill="hold">
                                          <p:stCondLst>
                                            <p:cond delay="499"/>
                                          </p:stCondLst>
                                        </p:cTn>
                                        <p:tgtEl>
                                          <p:spTgt spid="147"/>
                                        </p:tgtEl>
                                        <p:attrNameLst>
                                          <p:attrName>style.visibility</p:attrName>
                                        </p:attrNameLst>
                                      </p:cBhvr>
                                      <p:to>
                                        <p:strVal val="hidden"/>
                                      </p:to>
                                    </p:set>
                                  </p:childTnLst>
                                </p:cTn>
                              </p:par>
                              <p:par>
                                <p:cTn id="69" presetID="22" presetClass="exit" presetSubtype="8" fill="hold" nodeType="withEffect">
                                  <p:stCondLst>
                                    <p:cond delay="0"/>
                                  </p:stCondLst>
                                  <p:childTnLst>
                                    <p:animEffect transition="out" filter="wipe(left)">
                                      <p:cBhvr>
                                        <p:cTn id="70" dur="500"/>
                                        <p:tgtEl>
                                          <p:spTgt spid="144"/>
                                        </p:tgtEl>
                                      </p:cBhvr>
                                    </p:animEffect>
                                    <p:set>
                                      <p:cBhvr>
                                        <p:cTn id="71" dur="1" fill="hold">
                                          <p:stCondLst>
                                            <p:cond delay="499"/>
                                          </p:stCondLst>
                                        </p:cTn>
                                        <p:tgtEl>
                                          <p:spTgt spid="144"/>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nodeType="clickEffect">
                                  <p:stCondLst>
                                    <p:cond delay="0"/>
                                  </p:stCondLst>
                                  <p:childTnLst>
                                    <p:set>
                                      <p:cBhvr>
                                        <p:cTn id="75" dur="1" fill="hold">
                                          <p:stCondLst>
                                            <p:cond delay="0"/>
                                          </p:stCondLst>
                                        </p:cTn>
                                        <p:tgtEl>
                                          <p:spTgt spid="173"/>
                                        </p:tgtEl>
                                        <p:attrNameLst>
                                          <p:attrName>style.visibility</p:attrName>
                                        </p:attrNameLst>
                                      </p:cBhvr>
                                      <p:to>
                                        <p:strVal val="visible"/>
                                      </p:to>
                                    </p:set>
                                    <p:anim calcmode="lin" valueType="num">
                                      <p:cBhvr>
                                        <p:cTn id="76" dur="500" fill="hold"/>
                                        <p:tgtEl>
                                          <p:spTgt spid="173"/>
                                        </p:tgtEl>
                                        <p:attrNameLst>
                                          <p:attrName>ppt_w</p:attrName>
                                        </p:attrNameLst>
                                      </p:cBhvr>
                                      <p:tavLst>
                                        <p:tav tm="0">
                                          <p:val>
                                            <p:fltVal val="0"/>
                                          </p:val>
                                        </p:tav>
                                        <p:tav tm="100000">
                                          <p:val>
                                            <p:strVal val="#ppt_w"/>
                                          </p:val>
                                        </p:tav>
                                      </p:tavLst>
                                    </p:anim>
                                    <p:anim calcmode="lin" valueType="num">
                                      <p:cBhvr>
                                        <p:cTn id="77" dur="500" fill="hold"/>
                                        <p:tgtEl>
                                          <p:spTgt spid="173"/>
                                        </p:tgtEl>
                                        <p:attrNameLst>
                                          <p:attrName>ppt_h</p:attrName>
                                        </p:attrNameLst>
                                      </p:cBhvr>
                                      <p:tavLst>
                                        <p:tav tm="0">
                                          <p:val>
                                            <p:fltVal val="0"/>
                                          </p:val>
                                        </p:tav>
                                        <p:tav tm="100000">
                                          <p:val>
                                            <p:strVal val="#ppt_h"/>
                                          </p:val>
                                        </p:tav>
                                      </p:tavLst>
                                    </p:anim>
                                    <p:animEffect transition="in" filter="fade">
                                      <p:cBhvr>
                                        <p:cTn id="78" dur="500"/>
                                        <p:tgtEl>
                                          <p:spTgt spid="173"/>
                                        </p:tgtEl>
                                      </p:cBhvr>
                                    </p:animEffect>
                                  </p:childTnLst>
                                </p:cTn>
                              </p:par>
                              <p:par>
                                <p:cTn id="79" presetID="42" presetClass="path" presetSubtype="0" accel="50000" decel="50000" fill="hold" nodeType="withEffect">
                                  <p:stCondLst>
                                    <p:cond delay="0"/>
                                  </p:stCondLst>
                                  <p:childTnLst>
                                    <p:animMotion origin="layout" path="M 0.25196 -0.38449 L -3.125E-6 3.7037E-7 " pathEditMode="relative" rAng="0" ptsTypes="AA">
                                      <p:cBhvr>
                                        <p:cTn id="80" dur="2000" fill="hold"/>
                                        <p:tgtEl>
                                          <p:spTgt spid="173"/>
                                        </p:tgtEl>
                                        <p:attrNameLst>
                                          <p:attrName>ppt_x</p:attrName>
                                          <p:attrName>ppt_y</p:attrName>
                                        </p:attrNameLst>
                                      </p:cBhvr>
                                      <p:rCtr x="-12604" y="19213"/>
                                    </p:animMotion>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213"/>
                                        </p:tgtEl>
                                        <p:attrNameLst>
                                          <p:attrName>style.visibility</p:attrName>
                                        </p:attrNameLst>
                                      </p:cBhvr>
                                      <p:to>
                                        <p:strVal val="visible"/>
                                      </p:to>
                                    </p:set>
                                    <p:animEffect transition="in" filter="wipe(down)">
                                      <p:cBhvr>
                                        <p:cTn id="85" dur="500"/>
                                        <p:tgtEl>
                                          <p:spTgt spid="213"/>
                                        </p:tgtEl>
                                      </p:cBhvr>
                                    </p:animEffect>
                                  </p:childTnLst>
                                </p:cTn>
                              </p:par>
                            </p:childTnLst>
                          </p:cTn>
                        </p:par>
                        <p:par>
                          <p:cTn id="86" fill="hold">
                            <p:stCondLst>
                              <p:cond delay="500"/>
                            </p:stCondLst>
                            <p:childTnLst>
                              <p:par>
                                <p:cTn id="87" presetID="22" presetClass="entr" presetSubtype="8" fill="hold" grpId="0" nodeType="afterEffect">
                                  <p:stCondLst>
                                    <p:cond delay="0"/>
                                  </p:stCondLst>
                                  <p:iterate type="lt">
                                    <p:tmPct val="10000"/>
                                  </p:iterate>
                                  <p:childTnLst>
                                    <p:set>
                                      <p:cBhvr>
                                        <p:cTn id="88" dur="1" fill="hold">
                                          <p:stCondLst>
                                            <p:cond delay="0"/>
                                          </p:stCondLst>
                                        </p:cTn>
                                        <p:tgtEl>
                                          <p:spTgt spid="214"/>
                                        </p:tgtEl>
                                        <p:attrNameLst>
                                          <p:attrName>style.visibility</p:attrName>
                                        </p:attrNameLst>
                                      </p:cBhvr>
                                      <p:to>
                                        <p:strVal val="visible"/>
                                      </p:to>
                                    </p:set>
                                    <p:animEffect transition="in" filter="wipe(left)">
                                      <p:cBhvr>
                                        <p:cTn id="89" dur="5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animBg="1"/>
      <p:bldP spid="150" grpId="0" animBg="1"/>
      <p:bldP spid="213" grpId="0" animBg="1"/>
      <p:bldP spid="2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101">
            <a:extLst>
              <a:ext uri="{FF2B5EF4-FFF2-40B4-BE49-F238E27FC236}">
                <a16:creationId xmlns:a16="http://schemas.microsoft.com/office/drawing/2014/main" id="{48B23C2F-1C9D-428E-BAED-994679B9E7A3}"/>
              </a:ext>
            </a:extLst>
          </p:cNvPr>
          <p:cNvSpPr/>
          <p:nvPr/>
        </p:nvSpPr>
        <p:spPr>
          <a:xfrm>
            <a:off x="2" y="6581001"/>
            <a:ext cx="12191998" cy="276999"/>
          </a:xfrm>
          <a:prstGeom prst="rect">
            <a:avLst/>
          </a:prstGeom>
          <a:solidFill>
            <a:schemeClr val="tx2">
              <a:lumMod val="60000"/>
              <a:lumOff val="40000"/>
            </a:schemeClr>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330450" algn="l"/>
                <a:tab pos="2962275" algn="l"/>
              </a:tabLst>
              <a:defRPr/>
            </a:pP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1</a:t>
            </a:r>
            <a:r>
              <a:rPr kumimoji="0" lang="fr-FR" sz="1800" b="1" i="0" u="none" strike="noStrike" kern="1200" cap="none" spc="0" normalizeH="0" baseline="30000" noProof="0" dirty="0">
                <a:ln>
                  <a:noFill/>
                </a:ln>
                <a:solidFill>
                  <a:prstClr val="white"/>
                </a:solidFill>
                <a:effectLst/>
                <a:uLnTx/>
                <a:uFillTx/>
                <a:latin typeface="Calibri" panose="020F0502020204030204"/>
                <a:ea typeface="+mn-ea"/>
                <a:cs typeface="+mn-cs"/>
              </a:rPr>
              <a:t>ère</a:t>
            </a: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  Année secondaire</a:t>
            </a:r>
          </a:p>
        </p:txBody>
      </p:sp>
      <p:sp>
        <p:nvSpPr>
          <p:cNvPr id="104" name="Rectangle 103">
            <a:extLst>
              <a:ext uri="{FF2B5EF4-FFF2-40B4-BE49-F238E27FC236}">
                <a16:creationId xmlns:a16="http://schemas.microsoft.com/office/drawing/2014/main" id="{3A98C7BD-383A-4F78-93CF-B1AAB28D802C}"/>
              </a:ext>
            </a:extLst>
          </p:cNvPr>
          <p:cNvSpPr/>
          <p:nvPr/>
        </p:nvSpPr>
        <p:spPr>
          <a:xfrm>
            <a:off x="0" y="-11920"/>
            <a:ext cx="12192000" cy="432000"/>
          </a:xfrm>
          <a:prstGeom prst="rect">
            <a:avLst/>
          </a:prstGeom>
          <a:solidFill>
            <a:schemeClr val="tx2">
              <a:lumMod val="60000"/>
              <a:lumOff val="40000"/>
            </a:schemeClr>
          </a:solidFill>
        </p:spPr>
        <p:txBody>
          <a:bodyPr wrap="square" tIns="0" bIns="0">
            <a:spAutoFit/>
          </a:bodyPr>
          <a:lstStyle/>
          <a:p>
            <a:pPr marR="0" lvl="0" indent="2598738" algn="l"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5"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leçon 1 :       </a:t>
            </a:r>
            <a:r>
              <a:rPr kumimoji="0" lang="fr-FR"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r>
              <a:rPr kumimoji="0" lang="fr-FR" sz="28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Dessin de Définition</a:t>
            </a:r>
            <a:endParaRPr kumimoji="0" lang="fr-FR"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1530350" algn="l" defTabSz="914400" rtl="0" eaLnBrk="1" fontAlgn="auto" latinLnBrk="0" hangingPunct="1">
              <a:lnSpc>
                <a:spcPct val="100000"/>
              </a:lnSpc>
              <a:spcBef>
                <a:spcPts val="0"/>
              </a:spcBef>
              <a:spcAft>
                <a:spcPts val="0"/>
              </a:spcAft>
              <a:buClrTx/>
              <a:buSzTx/>
              <a:buFontTx/>
              <a:buNone/>
              <a:tabLst>
                <a:tab pos="660400" algn="l"/>
              </a:tabLst>
              <a:defRPr/>
            </a:pPr>
            <a:r>
              <a:rPr kumimoji="0" lang="fr-FR" sz="900" b="0" i="1" u="none" strike="noStrike" kern="1200" cap="none" spc="-5"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fr-FR"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106" name="Image 105">
            <a:hlinkClick r:id="" action="ppaction://hlinkshowjump?jump=endshow"/>
            <a:extLst>
              <a:ext uri="{FF2B5EF4-FFF2-40B4-BE49-F238E27FC236}">
                <a16:creationId xmlns:a16="http://schemas.microsoft.com/office/drawing/2014/main" id="{A48BF886-D575-4A3D-B7C9-5EB7BEC5A578}"/>
              </a:ext>
            </a:extLst>
          </p:cNvPr>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1660819" y="34395"/>
            <a:ext cx="374672" cy="374672"/>
          </a:xfrm>
          <a:prstGeom prst="rect">
            <a:avLst/>
          </a:prstGeom>
        </p:spPr>
      </p:pic>
      <p:sp>
        <p:nvSpPr>
          <p:cNvPr id="108" name="Chevron 75">
            <a:hlinkClick r:id="" action="ppaction://hlinkshowjump?jump=nextslide"/>
            <a:extLst>
              <a:ext uri="{FF2B5EF4-FFF2-40B4-BE49-F238E27FC236}">
                <a16:creationId xmlns:a16="http://schemas.microsoft.com/office/drawing/2014/main" id="{104D04E1-1789-4C53-8642-6DCDCE8D0481}"/>
              </a:ext>
            </a:extLst>
          </p:cNvPr>
          <p:cNvSpPr/>
          <p:nvPr/>
        </p:nvSpPr>
        <p:spPr>
          <a:xfrm>
            <a:off x="11452213" y="6620225"/>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2" name="Image 111">
            <a:extLst>
              <a:ext uri="{FF2B5EF4-FFF2-40B4-BE49-F238E27FC236}">
                <a16:creationId xmlns:a16="http://schemas.microsoft.com/office/drawing/2014/main" id="{D646A253-7BC1-4DA8-B4EA-3F7FF72F1FAE}"/>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9863975" y="6379775"/>
            <a:ext cx="1186519" cy="390500"/>
          </a:xfrm>
          <a:prstGeom prst="rect">
            <a:avLst/>
          </a:prstGeom>
        </p:spPr>
      </p:pic>
      <p:sp>
        <p:nvSpPr>
          <p:cNvPr id="113" name="Chevron 75">
            <a:hlinkClick r:id="" action="ppaction://hlinkshowjump?jump=previousslide"/>
            <a:extLst>
              <a:ext uri="{FF2B5EF4-FFF2-40B4-BE49-F238E27FC236}">
                <a16:creationId xmlns:a16="http://schemas.microsoft.com/office/drawing/2014/main" id="{18830ED9-B839-4900-8855-089099B97274}"/>
              </a:ext>
            </a:extLst>
          </p:cNvPr>
          <p:cNvSpPr/>
          <p:nvPr/>
        </p:nvSpPr>
        <p:spPr>
          <a:xfrm flipH="1">
            <a:off x="113969" y="6599677"/>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Image 1">
            <a:hlinkClick r:id="rId5" action="ppaction://hlinksldjump"/>
            <a:extLst>
              <a:ext uri="{FF2B5EF4-FFF2-40B4-BE49-F238E27FC236}">
                <a16:creationId xmlns:a16="http://schemas.microsoft.com/office/drawing/2014/main" id="{52E4FA6D-C3ED-4C98-8373-F300E107319F}"/>
              </a:ext>
            </a:extLst>
          </p:cNvPr>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4887" y="47258"/>
            <a:ext cx="396000" cy="31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égende encadrée 2 10">
            <a:extLst>
              <a:ext uri="{FF2B5EF4-FFF2-40B4-BE49-F238E27FC236}">
                <a16:creationId xmlns:a16="http://schemas.microsoft.com/office/drawing/2014/main" id="{896BA047-9F82-4477-A7BC-B83A15943D8C}"/>
              </a:ext>
            </a:extLst>
          </p:cNvPr>
          <p:cNvSpPr/>
          <p:nvPr/>
        </p:nvSpPr>
        <p:spPr>
          <a:xfrm flipH="1">
            <a:off x="2778432" y="5635110"/>
            <a:ext cx="6312558" cy="999946"/>
          </a:xfrm>
          <a:prstGeom prst="borderCallout2">
            <a:avLst>
              <a:gd name="adj1" fmla="val 50557"/>
              <a:gd name="adj2" fmla="val -147"/>
              <a:gd name="adj3" fmla="val 49232"/>
              <a:gd name="adj4" fmla="val -17552"/>
              <a:gd name="adj5" fmla="val -96896"/>
              <a:gd name="adj6" fmla="val 15"/>
            </a:avLst>
          </a:prstGeom>
          <a:solidFill>
            <a:schemeClr val="bg1"/>
          </a:solidFill>
          <a:ln w="28575">
            <a:solidFill>
              <a:schemeClr val="accent5">
                <a:lumMod val="50000"/>
              </a:schemeClr>
            </a:solidFill>
            <a:headEnd type="none" w="med" len="med"/>
            <a:tailEnd type="arrow" w="med" len="med"/>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defTabSz="457200" eaLnBrk="0" fontAlgn="base" hangingPunct="0">
              <a:spcBef>
                <a:spcPct val="0"/>
              </a:spcBef>
              <a:spcAft>
                <a:spcPct val="0"/>
              </a:spcAft>
            </a:pPr>
            <a:endParaRPr lang="fr-FR">
              <a:solidFill>
                <a:prstClr val="black"/>
              </a:solidFill>
              <a:latin typeface="Century Gothic" panose="020B0502020202020204"/>
            </a:endParaRPr>
          </a:p>
        </p:txBody>
      </p:sp>
      <p:pic>
        <p:nvPicPr>
          <p:cNvPr id="13" name="Image 12" descr="rep_reelle_tarauge_debouchant">
            <a:extLst>
              <a:ext uri="{FF2B5EF4-FFF2-40B4-BE49-F238E27FC236}">
                <a16:creationId xmlns:a16="http://schemas.microsoft.com/office/drawing/2014/main" id="{1F852A1F-9A1E-4CEC-8B79-79C0B6692107}"/>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4764624" y="2876978"/>
            <a:ext cx="2605081" cy="2512371"/>
          </a:xfrm>
          <a:prstGeom prst="rect">
            <a:avLst/>
          </a:prstGeom>
          <a:noFill/>
          <a:ln>
            <a:noFill/>
          </a:ln>
        </p:spPr>
      </p:pic>
      <p:pic>
        <p:nvPicPr>
          <p:cNvPr id="14" name="Image 13" descr="rep_tarauge_debouchant_pr">
            <a:extLst>
              <a:ext uri="{FF2B5EF4-FFF2-40B4-BE49-F238E27FC236}">
                <a16:creationId xmlns:a16="http://schemas.microsoft.com/office/drawing/2014/main" id="{FEC0F354-6CCE-4A41-ACED-3C2516676B5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4753174" y="2855981"/>
            <a:ext cx="2685651" cy="2460917"/>
          </a:xfrm>
          <a:prstGeom prst="rect">
            <a:avLst/>
          </a:prstGeom>
          <a:noFill/>
          <a:ln>
            <a:noFill/>
          </a:ln>
        </p:spPr>
      </p:pic>
      <p:sp>
        <p:nvSpPr>
          <p:cNvPr id="15" name="Secteurs 13">
            <a:extLst>
              <a:ext uri="{FF2B5EF4-FFF2-40B4-BE49-F238E27FC236}">
                <a16:creationId xmlns:a16="http://schemas.microsoft.com/office/drawing/2014/main" id="{26B1E130-FA42-44B6-93C8-8CFED56D0FAC}"/>
              </a:ext>
            </a:extLst>
          </p:cNvPr>
          <p:cNvSpPr/>
          <p:nvPr/>
        </p:nvSpPr>
        <p:spPr>
          <a:xfrm rot="16200000">
            <a:off x="8269298" y="3552284"/>
            <a:ext cx="1152000" cy="1152000"/>
          </a:xfrm>
          <a:prstGeom prst="pi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0" fontAlgn="base" hangingPunct="0">
              <a:spcBef>
                <a:spcPct val="0"/>
              </a:spcBef>
              <a:spcAft>
                <a:spcPct val="0"/>
              </a:spcAft>
            </a:pPr>
            <a:endParaRPr lang="fr-FR">
              <a:solidFill>
                <a:prstClr val="black"/>
              </a:solidFill>
              <a:latin typeface="Century Gothic" panose="020B0502020202020204"/>
            </a:endParaRPr>
          </a:p>
        </p:txBody>
      </p:sp>
      <p:sp>
        <p:nvSpPr>
          <p:cNvPr id="16" name="Rectangle 15">
            <a:extLst>
              <a:ext uri="{FF2B5EF4-FFF2-40B4-BE49-F238E27FC236}">
                <a16:creationId xmlns:a16="http://schemas.microsoft.com/office/drawing/2014/main" id="{4CD70E81-8129-410C-B17B-0C4E7B129137}"/>
              </a:ext>
            </a:extLst>
          </p:cNvPr>
          <p:cNvSpPr/>
          <p:nvPr/>
        </p:nvSpPr>
        <p:spPr>
          <a:xfrm>
            <a:off x="7974674" y="2969458"/>
            <a:ext cx="1741569" cy="2354057"/>
          </a:xfrm>
          <a:prstGeom prst="rect">
            <a:avLst/>
          </a:prstGeom>
          <a:noFill/>
          <a:ln w="28575">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eaLnBrk="0" fontAlgn="base" hangingPunct="0">
              <a:spcBef>
                <a:spcPct val="0"/>
              </a:spcBef>
              <a:spcAft>
                <a:spcPct val="0"/>
              </a:spcAft>
            </a:pPr>
            <a:endParaRPr lang="fr-FR">
              <a:solidFill>
                <a:prstClr val="black"/>
              </a:solidFill>
              <a:latin typeface="Century Gothic" panose="020B0502020202020204"/>
            </a:endParaRPr>
          </a:p>
        </p:txBody>
      </p:sp>
      <p:sp>
        <p:nvSpPr>
          <p:cNvPr id="17" name="Rectangle 16">
            <a:extLst>
              <a:ext uri="{FF2B5EF4-FFF2-40B4-BE49-F238E27FC236}">
                <a16:creationId xmlns:a16="http://schemas.microsoft.com/office/drawing/2014/main" id="{452F3F4A-E043-464B-8D6F-0E9F2C50D58B}"/>
              </a:ext>
            </a:extLst>
          </p:cNvPr>
          <p:cNvSpPr/>
          <p:nvPr/>
        </p:nvSpPr>
        <p:spPr>
          <a:xfrm>
            <a:off x="512871" y="1464549"/>
            <a:ext cx="10362106" cy="861774"/>
          </a:xfrm>
          <a:prstGeom prst="rect">
            <a:avLst/>
          </a:prstGeom>
        </p:spPr>
        <p:txBody>
          <a:bodyPr wrap="square">
            <a:spAutoFit/>
          </a:bodyPr>
          <a:lstStyle/>
          <a:p>
            <a:pPr marL="179388" defTabSz="457200" eaLnBrk="0" fontAlgn="base" hangingPunct="0">
              <a:lnSpc>
                <a:spcPts val="3000"/>
              </a:lnSpc>
            </a:pPr>
            <a:r>
              <a:rPr lang="fr-FR" sz="2800" dirty="0">
                <a:solidFill>
                  <a:srgbClr val="000000"/>
                </a:solidFill>
                <a:latin typeface="Calibri" panose="020F0502020204030204" pitchFamily="34" charset="0"/>
                <a:cs typeface="Calibri" panose="020F0502020204030204" pitchFamily="34" charset="0"/>
              </a:rPr>
              <a:t>Les Taraudages sont les Filetages internes des écrous, il est souvent représenté </a:t>
            </a:r>
            <a:r>
              <a:rPr lang="fr-FR" sz="2800" b="1" dirty="0">
                <a:solidFill>
                  <a:srgbClr val="000000"/>
                </a:solidFill>
                <a:latin typeface="Calibri" panose="020F0502020204030204" pitchFamily="34" charset="0"/>
                <a:cs typeface="Calibri" panose="020F0502020204030204" pitchFamily="34" charset="0"/>
              </a:rPr>
              <a:t>en coupe.</a:t>
            </a:r>
          </a:p>
        </p:txBody>
      </p:sp>
      <p:sp>
        <p:nvSpPr>
          <p:cNvPr id="18" name="Rectangle 17">
            <a:extLst>
              <a:ext uri="{FF2B5EF4-FFF2-40B4-BE49-F238E27FC236}">
                <a16:creationId xmlns:a16="http://schemas.microsoft.com/office/drawing/2014/main" id="{E4ADC53B-0D23-4638-AB47-A7C1196A8183}"/>
              </a:ext>
            </a:extLst>
          </p:cNvPr>
          <p:cNvSpPr/>
          <p:nvPr/>
        </p:nvSpPr>
        <p:spPr>
          <a:xfrm>
            <a:off x="1072435" y="1001189"/>
            <a:ext cx="5654545" cy="477836"/>
          </a:xfrm>
          <a:prstGeom prst="rect">
            <a:avLst/>
          </a:prstGeom>
        </p:spPr>
        <p:txBody>
          <a:bodyPr wrap="square">
            <a:spAutoFit/>
          </a:bodyPr>
          <a:lstStyle/>
          <a:p>
            <a:pPr defTabSz="457200" eaLnBrk="0" fontAlgn="base" hangingPunct="0">
              <a:spcBef>
                <a:spcPct val="0"/>
              </a:spcBef>
              <a:tabLst>
                <a:tab pos="685800" algn="l"/>
              </a:tabLst>
            </a:pPr>
            <a:r>
              <a:rPr lang="fr-FR" sz="2400" b="1" dirty="0">
                <a:solidFill>
                  <a:srgbClr val="2E74B5"/>
                </a:solidFill>
                <a:latin typeface="Cambria-Bold"/>
              </a:rPr>
              <a:t>2) Représentation des TARAUDAGES :</a:t>
            </a:r>
          </a:p>
        </p:txBody>
      </p:sp>
      <p:grpSp>
        <p:nvGrpSpPr>
          <p:cNvPr id="19" name="Groupe 18">
            <a:extLst>
              <a:ext uri="{FF2B5EF4-FFF2-40B4-BE49-F238E27FC236}">
                <a16:creationId xmlns:a16="http://schemas.microsoft.com/office/drawing/2014/main" id="{E0FC8C73-C1AE-499B-8C73-56FA8C7FB830}"/>
              </a:ext>
            </a:extLst>
          </p:cNvPr>
          <p:cNvGrpSpPr/>
          <p:nvPr/>
        </p:nvGrpSpPr>
        <p:grpSpPr>
          <a:xfrm>
            <a:off x="4972531" y="3681476"/>
            <a:ext cx="2205724" cy="886456"/>
            <a:chOff x="3412316" y="3457494"/>
            <a:chExt cx="2205724" cy="886456"/>
          </a:xfrm>
        </p:grpSpPr>
        <p:cxnSp>
          <p:nvCxnSpPr>
            <p:cNvPr id="20" name="Connecteur droit 19">
              <a:extLst>
                <a:ext uri="{FF2B5EF4-FFF2-40B4-BE49-F238E27FC236}">
                  <a16:creationId xmlns:a16="http://schemas.microsoft.com/office/drawing/2014/main" id="{A4B90A56-2268-481A-90C3-B6998077590B}"/>
                </a:ext>
              </a:extLst>
            </p:cNvPr>
            <p:cNvCxnSpPr/>
            <p:nvPr/>
          </p:nvCxnSpPr>
          <p:spPr>
            <a:xfrm>
              <a:off x="3416050" y="3457494"/>
              <a:ext cx="2201990" cy="0"/>
            </a:xfrm>
            <a:prstGeom prst="line">
              <a:avLst/>
            </a:prstGeom>
            <a:ln w="57150">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7A2C1D54-5E78-4755-8F24-46F9C2D8E51B}"/>
                </a:ext>
              </a:extLst>
            </p:cNvPr>
            <p:cNvCxnSpPr/>
            <p:nvPr/>
          </p:nvCxnSpPr>
          <p:spPr>
            <a:xfrm>
              <a:off x="3412316" y="4343950"/>
              <a:ext cx="2201990" cy="0"/>
            </a:xfrm>
            <a:prstGeom prst="line">
              <a:avLst/>
            </a:prstGeom>
            <a:ln w="57150">
              <a:solidFill>
                <a:srgbClr val="CC0000"/>
              </a:solidFill>
            </a:ln>
          </p:spPr>
          <p:style>
            <a:lnRef idx="1">
              <a:schemeClr val="accent1"/>
            </a:lnRef>
            <a:fillRef idx="0">
              <a:schemeClr val="accent1"/>
            </a:fillRef>
            <a:effectRef idx="0">
              <a:schemeClr val="accent1"/>
            </a:effectRef>
            <a:fontRef idx="minor">
              <a:schemeClr val="tx1"/>
            </a:fontRef>
          </p:style>
        </p:cxnSp>
      </p:grpSp>
      <p:grpSp>
        <p:nvGrpSpPr>
          <p:cNvPr id="22" name="Groupe 21">
            <a:extLst>
              <a:ext uri="{FF2B5EF4-FFF2-40B4-BE49-F238E27FC236}">
                <a16:creationId xmlns:a16="http://schemas.microsoft.com/office/drawing/2014/main" id="{22A90DF0-24E8-427A-9BA0-5177F48C7AFF}"/>
              </a:ext>
            </a:extLst>
          </p:cNvPr>
          <p:cNvGrpSpPr/>
          <p:nvPr/>
        </p:nvGrpSpPr>
        <p:grpSpPr>
          <a:xfrm>
            <a:off x="4972531" y="3533324"/>
            <a:ext cx="2215576" cy="1176234"/>
            <a:chOff x="3412316" y="3309342"/>
            <a:chExt cx="2215576" cy="1176234"/>
          </a:xfrm>
        </p:grpSpPr>
        <p:cxnSp>
          <p:nvCxnSpPr>
            <p:cNvPr id="23" name="Connecteur droit 22">
              <a:extLst>
                <a:ext uri="{FF2B5EF4-FFF2-40B4-BE49-F238E27FC236}">
                  <a16:creationId xmlns:a16="http://schemas.microsoft.com/office/drawing/2014/main" id="{C7FB8AE4-62ED-40BB-8265-2D7A1C49C1C6}"/>
                </a:ext>
              </a:extLst>
            </p:cNvPr>
            <p:cNvCxnSpPr/>
            <p:nvPr/>
          </p:nvCxnSpPr>
          <p:spPr>
            <a:xfrm flipH="1" flipV="1">
              <a:off x="3412316" y="3309342"/>
              <a:ext cx="2205724"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311FFD52-8F95-4D61-A16A-848ECFF10A11}"/>
                </a:ext>
              </a:extLst>
            </p:cNvPr>
            <p:cNvCxnSpPr/>
            <p:nvPr/>
          </p:nvCxnSpPr>
          <p:spPr>
            <a:xfrm flipH="1" flipV="1">
              <a:off x="3422168" y="4485576"/>
              <a:ext cx="2205724"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5" name="Rectangle 24">
            <a:extLst>
              <a:ext uri="{FF2B5EF4-FFF2-40B4-BE49-F238E27FC236}">
                <a16:creationId xmlns:a16="http://schemas.microsoft.com/office/drawing/2014/main" id="{C782D8FA-15F4-4422-B3E3-EC97369F853D}"/>
              </a:ext>
            </a:extLst>
          </p:cNvPr>
          <p:cNvSpPr/>
          <p:nvPr/>
        </p:nvSpPr>
        <p:spPr>
          <a:xfrm>
            <a:off x="7844197" y="2249611"/>
            <a:ext cx="2122643" cy="461665"/>
          </a:xfrm>
          <a:prstGeom prst="rect">
            <a:avLst/>
          </a:prstGeom>
        </p:spPr>
        <p:txBody>
          <a:bodyPr wrap="square">
            <a:spAutoFit/>
          </a:bodyPr>
          <a:lstStyle/>
          <a:p>
            <a:pPr marL="179388" indent="-179388" defTabSz="457200" eaLnBrk="0" fontAlgn="base" hangingPunct="0">
              <a:spcBef>
                <a:spcPts val="600"/>
              </a:spcBef>
            </a:pPr>
            <a:r>
              <a:rPr lang="fr-FR" sz="2400" b="1" dirty="0">
                <a:solidFill>
                  <a:prstClr val="black"/>
                </a:solidFill>
                <a:latin typeface="Calibri" panose="020F0502020204030204" pitchFamily="34" charset="0"/>
              </a:rPr>
              <a:t>Vue de Gauche</a:t>
            </a:r>
          </a:p>
        </p:txBody>
      </p:sp>
      <p:grpSp>
        <p:nvGrpSpPr>
          <p:cNvPr id="26" name="Groupe 25">
            <a:extLst>
              <a:ext uri="{FF2B5EF4-FFF2-40B4-BE49-F238E27FC236}">
                <a16:creationId xmlns:a16="http://schemas.microsoft.com/office/drawing/2014/main" id="{5095F671-7992-433F-BF53-BBD05606A9AE}"/>
              </a:ext>
            </a:extLst>
          </p:cNvPr>
          <p:cNvGrpSpPr/>
          <p:nvPr/>
        </p:nvGrpSpPr>
        <p:grpSpPr>
          <a:xfrm>
            <a:off x="8726425" y="2588653"/>
            <a:ext cx="263863" cy="3195789"/>
            <a:chOff x="5308185" y="375591"/>
            <a:chExt cx="99621" cy="2361220"/>
          </a:xfrm>
          <a:effectLst>
            <a:glow rad="25400">
              <a:srgbClr val="FFFF00">
                <a:alpha val="33000"/>
              </a:srgbClr>
            </a:glow>
          </a:effectLst>
        </p:grpSpPr>
        <p:cxnSp>
          <p:nvCxnSpPr>
            <p:cNvPr id="27" name="Connecteur droit 26">
              <a:extLst>
                <a:ext uri="{FF2B5EF4-FFF2-40B4-BE49-F238E27FC236}">
                  <a16:creationId xmlns:a16="http://schemas.microsoft.com/office/drawing/2014/main" id="{BCE69F43-4A3A-463C-92F9-B0C75367C332}"/>
                </a:ext>
              </a:extLst>
            </p:cNvPr>
            <p:cNvCxnSpPr/>
            <p:nvPr/>
          </p:nvCxnSpPr>
          <p:spPr>
            <a:xfrm flipH="1">
              <a:off x="5355204" y="375591"/>
              <a:ext cx="0" cy="2361220"/>
            </a:xfrm>
            <a:prstGeom prst="line">
              <a:avLst/>
            </a:prstGeom>
            <a:ln w="19050">
              <a:solidFill>
                <a:schemeClr val="accent4">
                  <a:lumMod val="50000"/>
                </a:schemeClr>
              </a:solidFill>
            </a:ln>
            <a:effectLst/>
          </p:spPr>
          <p:style>
            <a:lnRef idx="1">
              <a:schemeClr val="accent1"/>
            </a:lnRef>
            <a:fillRef idx="0">
              <a:schemeClr val="accent1"/>
            </a:fillRef>
            <a:effectRef idx="0">
              <a:schemeClr val="accent1"/>
            </a:effectRef>
            <a:fontRef idx="minor">
              <a:schemeClr val="tx1"/>
            </a:fontRef>
          </p:style>
        </p:cxnSp>
        <p:grpSp>
          <p:nvGrpSpPr>
            <p:cNvPr id="28" name="Groupe 27">
              <a:extLst>
                <a:ext uri="{FF2B5EF4-FFF2-40B4-BE49-F238E27FC236}">
                  <a16:creationId xmlns:a16="http://schemas.microsoft.com/office/drawing/2014/main" id="{38EB16A5-7AD4-4944-A1FF-5F6C18B871C0}"/>
                </a:ext>
              </a:extLst>
            </p:cNvPr>
            <p:cNvGrpSpPr/>
            <p:nvPr/>
          </p:nvGrpSpPr>
          <p:grpSpPr>
            <a:xfrm>
              <a:off x="5315330" y="1439244"/>
              <a:ext cx="76344" cy="151314"/>
              <a:chOff x="5320628" y="1450160"/>
              <a:chExt cx="76344" cy="151314"/>
            </a:xfrm>
          </p:grpSpPr>
          <p:sp>
            <p:nvSpPr>
              <p:cNvPr id="35" name="Rectangle 34">
                <a:extLst>
                  <a:ext uri="{FF2B5EF4-FFF2-40B4-BE49-F238E27FC236}">
                    <a16:creationId xmlns:a16="http://schemas.microsoft.com/office/drawing/2014/main" id="{8272EB2C-7441-411C-B75A-A9BAA954B2F5}"/>
                  </a:ext>
                </a:extLst>
              </p:cNvPr>
              <p:cNvSpPr/>
              <p:nvPr/>
            </p:nvSpPr>
            <p:spPr>
              <a:xfrm>
                <a:off x="5320628" y="1450160"/>
                <a:ext cx="72000" cy="4571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eaLnBrk="0" fontAlgn="base" hangingPunct="0">
                  <a:spcBef>
                    <a:spcPct val="0"/>
                  </a:spcBef>
                  <a:spcAft>
                    <a:spcPct val="0"/>
                  </a:spcAft>
                </a:pPr>
                <a:endParaRPr lang="fr-FR">
                  <a:solidFill>
                    <a:prstClr val="black"/>
                  </a:solidFill>
                  <a:latin typeface="Century Gothic" panose="020B0502020202020204"/>
                </a:endParaRPr>
              </a:p>
            </p:txBody>
          </p:sp>
          <p:sp>
            <p:nvSpPr>
              <p:cNvPr id="36" name="Rectangle 35">
                <a:extLst>
                  <a:ext uri="{FF2B5EF4-FFF2-40B4-BE49-F238E27FC236}">
                    <a16:creationId xmlns:a16="http://schemas.microsoft.com/office/drawing/2014/main" id="{4B475CDC-0605-46FB-8DB2-EFFFBB1D5B07}"/>
                  </a:ext>
                </a:extLst>
              </p:cNvPr>
              <p:cNvSpPr/>
              <p:nvPr/>
            </p:nvSpPr>
            <p:spPr>
              <a:xfrm>
                <a:off x="5324972" y="1555755"/>
                <a:ext cx="72000" cy="4571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eaLnBrk="0" fontAlgn="base" hangingPunct="0">
                  <a:spcBef>
                    <a:spcPct val="0"/>
                  </a:spcBef>
                  <a:spcAft>
                    <a:spcPct val="0"/>
                  </a:spcAft>
                </a:pPr>
                <a:endParaRPr lang="fr-FR">
                  <a:solidFill>
                    <a:prstClr val="black"/>
                  </a:solidFill>
                  <a:latin typeface="Century Gothic" panose="020B0502020202020204"/>
                </a:endParaRPr>
              </a:p>
            </p:txBody>
          </p:sp>
        </p:grpSp>
        <p:grpSp>
          <p:nvGrpSpPr>
            <p:cNvPr id="29" name="Groupe 28">
              <a:extLst>
                <a:ext uri="{FF2B5EF4-FFF2-40B4-BE49-F238E27FC236}">
                  <a16:creationId xmlns:a16="http://schemas.microsoft.com/office/drawing/2014/main" id="{7A83EC0F-2AD2-4FE7-98F5-55644931F4D5}"/>
                </a:ext>
              </a:extLst>
            </p:cNvPr>
            <p:cNvGrpSpPr/>
            <p:nvPr/>
          </p:nvGrpSpPr>
          <p:grpSpPr>
            <a:xfrm>
              <a:off x="5324738" y="754315"/>
              <a:ext cx="83068" cy="151312"/>
              <a:chOff x="5339038" y="1497254"/>
              <a:chExt cx="83068" cy="151312"/>
            </a:xfrm>
          </p:grpSpPr>
          <p:sp>
            <p:nvSpPr>
              <p:cNvPr id="33" name="Rectangle 32">
                <a:extLst>
                  <a:ext uri="{FF2B5EF4-FFF2-40B4-BE49-F238E27FC236}">
                    <a16:creationId xmlns:a16="http://schemas.microsoft.com/office/drawing/2014/main" id="{64D63E69-A03A-42DB-8182-8E0C3D788852}"/>
                  </a:ext>
                </a:extLst>
              </p:cNvPr>
              <p:cNvSpPr/>
              <p:nvPr/>
            </p:nvSpPr>
            <p:spPr>
              <a:xfrm>
                <a:off x="5339038" y="1497254"/>
                <a:ext cx="72000" cy="4571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eaLnBrk="0" fontAlgn="base" hangingPunct="0">
                  <a:spcBef>
                    <a:spcPct val="0"/>
                  </a:spcBef>
                  <a:spcAft>
                    <a:spcPct val="0"/>
                  </a:spcAft>
                </a:pPr>
                <a:endParaRPr lang="fr-FR">
                  <a:solidFill>
                    <a:prstClr val="black"/>
                  </a:solidFill>
                  <a:latin typeface="Century Gothic" panose="020B0502020202020204"/>
                </a:endParaRPr>
              </a:p>
            </p:txBody>
          </p:sp>
          <p:sp>
            <p:nvSpPr>
              <p:cNvPr id="34" name="Rectangle 33">
                <a:extLst>
                  <a:ext uri="{FF2B5EF4-FFF2-40B4-BE49-F238E27FC236}">
                    <a16:creationId xmlns:a16="http://schemas.microsoft.com/office/drawing/2014/main" id="{DEAB0AC2-1693-4BFF-A8B1-17A544204B18}"/>
                  </a:ext>
                </a:extLst>
              </p:cNvPr>
              <p:cNvSpPr/>
              <p:nvPr/>
            </p:nvSpPr>
            <p:spPr>
              <a:xfrm>
                <a:off x="5350106" y="1602847"/>
                <a:ext cx="72000" cy="4571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eaLnBrk="0" fontAlgn="base" hangingPunct="0">
                  <a:spcBef>
                    <a:spcPct val="0"/>
                  </a:spcBef>
                  <a:spcAft>
                    <a:spcPct val="0"/>
                  </a:spcAft>
                </a:pPr>
                <a:endParaRPr lang="fr-FR">
                  <a:solidFill>
                    <a:prstClr val="black"/>
                  </a:solidFill>
                  <a:latin typeface="Century Gothic" panose="020B0502020202020204"/>
                </a:endParaRPr>
              </a:p>
            </p:txBody>
          </p:sp>
        </p:grpSp>
        <p:grpSp>
          <p:nvGrpSpPr>
            <p:cNvPr id="30" name="Groupe 29">
              <a:extLst>
                <a:ext uri="{FF2B5EF4-FFF2-40B4-BE49-F238E27FC236}">
                  <a16:creationId xmlns:a16="http://schemas.microsoft.com/office/drawing/2014/main" id="{CC44D2E3-0EEF-4B93-80F4-A624EE58D7A3}"/>
                </a:ext>
              </a:extLst>
            </p:cNvPr>
            <p:cNvGrpSpPr/>
            <p:nvPr/>
          </p:nvGrpSpPr>
          <p:grpSpPr>
            <a:xfrm>
              <a:off x="5308185" y="2033739"/>
              <a:ext cx="76344" cy="151312"/>
              <a:chOff x="5327970" y="1225281"/>
              <a:chExt cx="76344" cy="151312"/>
            </a:xfrm>
          </p:grpSpPr>
          <p:sp>
            <p:nvSpPr>
              <p:cNvPr id="31" name="Rectangle 30">
                <a:extLst>
                  <a:ext uri="{FF2B5EF4-FFF2-40B4-BE49-F238E27FC236}">
                    <a16:creationId xmlns:a16="http://schemas.microsoft.com/office/drawing/2014/main" id="{2D18C939-BD5D-4D6E-A352-A76CE879DD6C}"/>
                  </a:ext>
                </a:extLst>
              </p:cNvPr>
              <p:cNvSpPr/>
              <p:nvPr/>
            </p:nvSpPr>
            <p:spPr>
              <a:xfrm>
                <a:off x="5327970" y="1225281"/>
                <a:ext cx="72000" cy="4571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eaLnBrk="0" fontAlgn="base" hangingPunct="0">
                  <a:spcBef>
                    <a:spcPct val="0"/>
                  </a:spcBef>
                  <a:spcAft>
                    <a:spcPct val="0"/>
                  </a:spcAft>
                </a:pPr>
                <a:endParaRPr lang="fr-FR">
                  <a:solidFill>
                    <a:prstClr val="black"/>
                  </a:solidFill>
                  <a:latin typeface="Century Gothic" panose="020B0502020202020204"/>
                </a:endParaRPr>
              </a:p>
            </p:txBody>
          </p:sp>
          <p:sp>
            <p:nvSpPr>
              <p:cNvPr id="32" name="Rectangle 31">
                <a:extLst>
                  <a:ext uri="{FF2B5EF4-FFF2-40B4-BE49-F238E27FC236}">
                    <a16:creationId xmlns:a16="http://schemas.microsoft.com/office/drawing/2014/main" id="{75B0B61B-0A2E-4CF4-8AF6-4035822EE72B}"/>
                  </a:ext>
                </a:extLst>
              </p:cNvPr>
              <p:cNvSpPr/>
              <p:nvPr/>
            </p:nvSpPr>
            <p:spPr>
              <a:xfrm>
                <a:off x="5332314" y="1330874"/>
                <a:ext cx="72000" cy="4571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eaLnBrk="0" fontAlgn="base" hangingPunct="0">
                  <a:spcBef>
                    <a:spcPct val="0"/>
                  </a:spcBef>
                  <a:spcAft>
                    <a:spcPct val="0"/>
                  </a:spcAft>
                </a:pPr>
                <a:endParaRPr lang="fr-FR">
                  <a:solidFill>
                    <a:prstClr val="black"/>
                  </a:solidFill>
                  <a:latin typeface="Century Gothic" panose="020B0502020202020204"/>
                </a:endParaRPr>
              </a:p>
            </p:txBody>
          </p:sp>
        </p:grpSp>
      </p:grpSp>
      <p:grpSp>
        <p:nvGrpSpPr>
          <p:cNvPr id="37" name="Groupe 36">
            <a:extLst>
              <a:ext uri="{FF2B5EF4-FFF2-40B4-BE49-F238E27FC236}">
                <a16:creationId xmlns:a16="http://schemas.microsoft.com/office/drawing/2014/main" id="{A763716C-5A07-41C1-A4F6-58C8110BFD63}"/>
              </a:ext>
            </a:extLst>
          </p:cNvPr>
          <p:cNvGrpSpPr/>
          <p:nvPr/>
        </p:nvGrpSpPr>
        <p:grpSpPr>
          <a:xfrm rot="16200000">
            <a:off x="8788242" y="2907811"/>
            <a:ext cx="240581" cy="2443972"/>
            <a:chOff x="5308185" y="375591"/>
            <a:chExt cx="90831" cy="2361220"/>
          </a:xfrm>
          <a:effectLst>
            <a:glow rad="25400">
              <a:srgbClr val="FFFF00">
                <a:alpha val="33000"/>
              </a:srgbClr>
            </a:glow>
          </a:effectLst>
        </p:grpSpPr>
        <p:cxnSp>
          <p:nvCxnSpPr>
            <p:cNvPr id="38" name="Connecteur droit 37">
              <a:extLst>
                <a:ext uri="{FF2B5EF4-FFF2-40B4-BE49-F238E27FC236}">
                  <a16:creationId xmlns:a16="http://schemas.microsoft.com/office/drawing/2014/main" id="{85764E71-57A8-405D-BB97-342DBA50BD73}"/>
                </a:ext>
              </a:extLst>
            </p:cNvPr>
            <p:cNvCxnSpPr/>
            <p:nvPr/>
          </p:nvCxnSpPr>
          <p:spPr>
            <a:xfrm flipH="1">
              <a:off x="5355204" y="375591"/>
              <a:ext cx="0" cy="2361220"/>
            </a:xfrm>
            <a:prstGeom prst="line">
              <a:avLst/>
            </a:prstGeom>
            <a:ln w="19050">
              <a:solidFill>
                <a:schemeClr val="accent4">
                  <a:lumMod val="50000"/>
                </a:schemeClr>
              </a:solidFill>
            </a:ln>
            <a:effectLst/>
          </p:spPr>
          <p:style>
            <a:lnRef idx="1">
              <a:schemeClr val="accent1"/>
            </a:lnRef>
            <a:fillRef idx="0">
              <a:schemeClr val="accent1"/>
            </a:fillRef>
            <a:effectRef idx="0">
              <a:schemeClr val="accent1"/>
            </a:effectRef>
            <a:fontRef idx="minor">
              <a:schemeClr val="tx1"/>
            </a:fontRef>
          </p:style>
        </p:cxnSp>
        <p:grpSp>
          <p:nvGrpSpPr>
            <p:cNvPr id="39" name="Groupe 38">
              <a:extLst>
                <a:ext uri="{FF2B5EF4-FFF2-40B4-BE49-F238E27FC236}">
                  <a16:creationId xmlns:a16="http://schemas.microsoft.com/office/drawing/2014/main" id="{1BC350CA-AD4B-44A6-A145-DEDF2974A13B}"/>
                </a:ext>
              </a:extLst>
            </p:cNvPr>
            <p:cNvGrpSpPr/>
            <p:nvPr/>
          </p:nvGrpSpPr>
          <p:grpSpPr>
            <a:xfrm>
              <a:off x="5322672" y="1214365"/>
              <a:ext cx="76344" cy="151312"/>
              <a:chOff x="5327970" y="1225281"/>
              <a:chExt cx="76344" cy="151312"/>
            </a:xfrm>
          </p:grpSpPr>
          <p:sp>
            <p:nvSpPr>
              <p:cNvPr id="46" name="Rectangle 45">
                <a:extLst>
                  <a:ext uri="{FF2B5EF4-FFF2-40B4-BE49-F238E27FC236}">
                    <a16:creationId xmlns:a16="http://schemas.microsoft.com/office/drawing/2014/main" id="{8B31A645-1FF9-45E3-8470-C7F56DF7448E}"/>
                  </a:ext>
                </a:extLst>
              </p:cNvPr>
              <p:cNvSpPr/>
              <p:nvPr/>
            </p:nvSpPr>
            <p:spPr>
              <a:xfrm>
                <a:off x="5327970" y="1225281"/>
                <a:ext cx="72000" cy="4571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eaLnBrk="0" fontAlgn="base" hangingPunct="0">
                  <a:spcBef>
                    <a:spcPct val="0"/>
                  </a:spcBef>
                  <a:spcAft>
                    <a:spcPct val="0"/>
                  </a:spcAft>
                </a:pPr>
                <a:endParaRPr lang="fr-FR">
                  <a:solidFill>
                    <a:prstClr val="black"/>
                  </a:solidFill>
                  <a:latin typeface="Century Gothic" panose="020B0502020202020204"/>
                </a:endParaRPr>
              </a:p>
            </p:txBody>
          </p:sp>
          <p:sp>
            <p:nvSpPr>
              <p:cNvPr id="47" name="Rectangle 46">
                <a:extLst>
                  <a:ext uri="{FF2B5EF4-FFF2-40B4-BE49-F238E27FC236}">
                    <a16:creationId xmlns:a16="http://schemas.microsoft.com/office/drawing/2014/main" id="{33E9D544-F83E-4830-867E-963A9F102198}"/>
                  </a:ext>
                </a:extLst>
              </p:cNvPr>
              <p:cNvSpPr/>
              <p:nvPr/>
            </p:nvSpPr>
            <p:spPr>
              <a:xfrm>
                <a:off x="5332314" y="1330874"/>
                <a:ext cx="72000" cy="4571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eaLnBrk="0" fontAlgn="base" hangingPunct="0">
                  <a:spcBef>
                    <a:spcPct val="0"/>
                  </a:spcBef>
                  <a:spcAft>
                    <a:spcPct val="0"/>
                  </a:spcAft>
                </a:pPr>
                <a:endParaRPr lang="fr-FR">
                  <a:solidFill>
                    <a:prstClr val="black"/>
                  </a:solidFill>
                  <a:latin typeface="Century Gothic" panose="020B0502020202020204"/>
                </a:endParaRPr>
              </a:p>
            </p:txBody>
          </p:sp>
        </p:grpSp>
        <p:grpSp>
          <p:nvGrpSpPr>
            <p:cNvPr id="40" name="Groupe 39">
              <a:extLst>
                <a:ext uri="{FF2B5EF4-FFF2-40B4-BE49-F238E27FC236}">
                  <a16:creationId xmlns:a16="http://schemas.microsoft.com/office/drawing/2014/main" id="{CBB41FF8-EE36-4073-BA13-F2995897EA72}"/>
                </a:ext>
              </a:extLst>
            </p:cNvPr>
            <p:cNvGrpSpPr/>
            <p:nvPr/>
          </p:nvGrpSpPr>
          <p:grpSpPr>
            <a:xfrm>
              <a:off x="5313670" y="482342"/>
              <a:ext cx="83068" cy="151312"/>
              <a:chOff x="5327970" y="1225281"/>
              <a:chExt cx="83068" cy="151312"/>
            </a:xfrm>
          </p:grpSpPr>
          <p:sp>
            <p:nvSpPr>
              <p:cNvPr id="44" name="Rectangle 43">
                <a:extLst>
                  <a:ext uri="{FF2B5EF4-FFF2-40B4-BE49-F238E27FC236}">
                    <a16:creationId xmlns:a16="http://schemas.microsoft.com/office/drawing/2014/main" id="{25C5029C-5FD7-4BC6-89D4-E85BD59902C3}"/>
                  </a:ext>
                </a:extLst>
              </p:cNvPr>
              <p:cNvSpPr/>
              <p:nvPr/>
            </p:nvSpPr>
            <p:spPr>
              <a:xfrm>
                <a:off x="5327970" y="1225281"/>
                <a:ext cx="72000" cy="4571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eaLnBrk="0" fontAlgn="base" hangingPunct="0">
                  <a:spcBef>
                    <a:spcPct val="0"/>
                  </a:spcBef>
                  <a:spcAft>
                    <a:spcPct val="0"/>
                  </a:spcAft>
                </a:pPr>
                <a:endParaRPr lang="fr-FR">
                  <a:solidFill>
                    <a:prstClr val="black"/>
                  </a:solidFill>
                  <a:latin typeface="Century Gothic" panose="020B0502020202020204"/>
                </a:endParaRPr>
              </a:p>
            </p:txBody>
          </p:sp>
          <p:sp>
            <p:nvSpPr>
              <p:cNvPr id="45" name="Rectangle 44">
                <a:extLst>
                  <a:ext uri="{FF2B5EF4-FFF2-40B4-BE49-F238E27FC236}">
                    <a16:creationId xmlns:a16="http://schemas.microsoft.com/office/drawing/2014/main" id="{3C00ABA5-9D95-4DF7-8B39-05423CDC30EC}"/>
                  </a:ext>
                </a:extLst>
              </p:cNvPr>
              <p:cNvSpPr/>
              <p:nvPr/>
            </p:nvSpPr>
            <p:spPr>
              <a:xfrm>
                <a:off x="5339038" y="1330874"/>
                <a:ext cx="72000" cy="4571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eaLnBrk="0" fontAlgn="base" hangingPunct="0">
                  <a:spcBef>
                    <a:spcPct val="0"/>
                  </a:spcBef>
                  <a:spcAft>
                    <a:spcPct val="0"/>
                  </a:spcAft>
                </a:pPr>
                <a:endParaRPr lang="fr-FR">
                  <a:solidFill>
                    <a:prstClr val="black"/>
                  </a:solidFill>
                  <a:latin typeface="Century Gothic" panose="020B0502020202020204"/>
                </a:endParaRPr>
              </a:p>
            </p:txBody>
          </p:sp>
        </p:grpSp>
        <p:grpSp>
          <p:nvGrpSpPr>
            <p:cNvPr id="41" name="Groupe 40">
              <a:extLst>
                <a:ext uri="{FF2B5EF4-FFF2-40B4-BE49-F238E27FC236}">
                  <a16:creationId xmlns:a16="http://schemas.microsoft.com/office/drawing/2014/main" id="{9F3612DA-3A99-42E2-A839-480FA3521C7B}"/>
                </a:ext>
              </a:extLst>
            </p:cNvPr>
            <p:cNvGrpSpPr/>
            <p:nvPr/>
          </p:nvGrpSpPr>
          <p:grpSpPr>
            <a:xfrm>
              <a:off x="5308185" y="2114972"/>
              <a:ext cx="76344" cy="161466"/>
              <a:chOff x="5327970" y="1306514"/>
              <a:chExt cx="76344" cy="161466"/>
            </a:xfrm>
          </p:grpSpPr>
          <p:sp>
            <p:nvSpPr>
              <p:cNvPr id="42" name="Rectangle 41">
                <a:extLst>
                  <a:ext uri="{FF2B5EF4-FFF2-40B4-BE49-F238E27FC236}">
                    <a16:creationId xmlns:a16="http://schemas.microsoft.com/office/drawing/2014/main" id="{00B9CB1C-9254-4723-A14C-78677D7F5BE8}"/>
                  </a:ext>
                </a:extLst>
              </p:cNvPr>
              <p:cNvSpPr/>
              <p:nvPr/>
            </p:nvSpPr>
            <p:spPr>
              <a:xfrm>
                <a:off x="5327970" y="1306514"/>
                <a:ext cx="72000" cy="4571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eaLnBrk="0" fontAlgn="base" hangingPunct="0">
                  <a:spcBef>
                    <a:spcPct val="0"/>
                  </a:spcBef>
                  <a:spcAft>
                    <a:spcPct val="0"/>
                  </a:spcAft>
                </a:pPr>
                <a:endParaRPr lang="fr-FR">
                  <a:solidFill>
                    <a:prstClr val="black"/>
                  </a:solidFill>
                  <a:latin typeface="Century Gothic" panose="020B0502020202020204"/>
                </a:endParaRPr>
              </a:p>
            </p:txBody>
          </p:sp>
          <p:sp>
            <p:nvSpPr>
              <p:cNvPr id="43" name="Rectangle 42">
                <a:extLst>
                  <a:ext uri="{FF2B5EF4-FFF2-40B4-BE49-F238E27FC236}">
                    <a16:creationId xmlns:a16="http://schemas.microsoft.com/office/drawing/2014/main" id="{112F1944-77EC-4D68-A753-E4B413D763FA}"/>
                  </a:ext>
                </a:extLst>
              </p:cNvPr>
              <p:cNvSpPr/>
              <p:nvPr/>
            </p:nvSpPr>
            <p:spPr>
              <a:xfrm>
                <a:off x="5332314" y="1422261"/>
                <a:ext cx="72000" cy="4571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eaLnBrk="0" fontAlgn="base" hangingPunct="0">
                  <a:spcBef>
                    <a:spcPct val="0"/>
                  </a:spcBef>
                  <a:spcAft>
                    <a:spcPct val="0"/>
                  </a:spcAft>
                </a:pPr>
                <a:endParaRPr lang="fr-FR">
                  <a:solidFill>
                    <a:prstClr val="black"/>
                  </a:solidFill>
                  <a:latin typeface="Century Gothic" panose="020B0502020202020204"/>
                </a:endParaRPr>
              </a:p>
            </p:txBody>
          </p:sp>
        </p:grpSp>
      </p:grpSp>
      <p:grpSp>
        <p:nvGrpSpPr>
          <p:cNvPr id="48" name="Groupe 47">
            <a:extLst>
              <a:ext uri="{FF2B5EF4-FFF2-40B4-BE49-F238E27FC236}">
                <a16:creationId xmlns:a16="http://schemas.microsoft.com/office/drawing/2014/main" id="{F7A07E9E-2DE3-4345-8575-A2C46A04B97A}"/>
              </a:ext>
            </a:extLst>
          </p:cNvPr>
          <p:cNvGrpSpPr/>
          <p:nvPr/>
        </p:nvGrpSpPr>
        <p:grpSpPr>
          <a:xfrm>
            <a:off x="7211672" y="3539642"/>
            <a:ext cx="1654849" cy="1176137"/>
            <a:chOff x="5292610" y="3429014"/>
            <a:chExt cx="2294964" cy="994027"/>
          </a:xfrm>
          <a:effectLst>
            <a:glow rad="50800">
              <a:srgbClr val="FFFF00"/>
            </a:glow>
          </a:effectLst>
        </p:grpSpPr>
        <p:cxnSp>
          <p:nvCxnSpPr>
            <p:cNvPr id="49" name="Connecteur droit 48">
              <a:extLst>
                <a:ext uri="{FF2B5EF4-FFF2-40B4-BE49-F238E27FC236}">
                  <a16:creationId xmlns:a16="http://schemas.microsoft.com/office/drawing/2014/main" id="{3CCEC4C6-78B4-43E6-B64D-472FEB5B5FD8}"/>
                </a:ext>
              </a:extLst>
            </p:cNvPr>
            <p:cNvCxnSpPr/>
            <p:nvPr/>
          </p:nvCxnSpPr>
          <p:spPr>
            <a:xfrm flipH="1">
              <a:off x="5292610" y="3429014"/>
              <a:ext cx="2294964"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0" name="Connecteur droit 49">
              <a:extLst>
                <a:ext uri="{FF2B5EF4-FFF2-40B4-BE49-F238E27FC236}">
                  <a16:creationId xmlns:a16="http://schemas.microsoft.com/office/drawing/2014/main" id="{793D990F-0381-4857-81CC-6E97406AF20D}"/>
                </a:ext>
              </a:extLst>
            </p:cNvPr>
            <p:cNvCxnSpPr/>
            <p:nvPr/>
          </p:nvCxnSpPr>
          <p:spPr>
            <a:xfrm flipH="1">
              <a:off x="5292610" y="4423041"/>
              <a:ext cx="2294964"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1" name="Groupe 50">
            <a:extLst>
              <a:ext uri="{FF2B5EF4-FFF2-40B4-BE49-F238E27FC236}">
                <a16:creationId xmlns:a16="http://schemas.microsoft.com/office/drawing/2014/main" id="{72C12993-B7E7-4CE1-BD0A-48CDC8626D6D}"/>
              </a:ext>
            </a:extLst>
          </p:cNvPr>
          <p:cNvGrpSpPr/>
          <p:nvPr/>
        </p:nvGrpSpPr>
        <p:grpSpPr>
          <a:xfrm>
            <a:off x="7176926" y="3675261"/>
            <a:ext cx="1662002" cy="901667"/>
            <a:chOff x="4807264" y="3560608"/>
            <a:chExt cx="2806178" cy="749643"/>
          </a:xfrm>
        </p:grpSpPr>
        <p:cxnSp>
          <p:nvCxnSpPr>
            <p:cNvPr id="52" name="Connecteur droit 51">
              <a:extLst>
                <a:ext uri="{FF2B5EF4-FFF2-40B4-BE49-F238E27FC236}">
                  <a16:creationId xmlns:a16="http://schemas.microsoft.com/office/drawing/2014/main" id="{D92C1C77-DD4A-495E-9ACC-9426FB90C408}"/>
                </a:ext>
              </a:extLst>
            </p:cNvPr>
            <p:cNvCxnSpPr/>
            <p:nvPr/>
          </p:nvCxnSpPr>
          <p:spPr>
            <a:xfrm>
              <a:off x="4807264" y="3560608"/>
              <a:ext cx="2789236" cy="0"/>
            </a:xfrm>
            <a:prstGeom prst="line">
              <a:avLst/>
            </a:prstGeom>
            <a:ln>
              <a:solidFill>
                <a:schemeClr val="tx1"/>
              </a:solidFill>
              <a:prstDash val="sysDot"/>
            </a:ln>
            <a:effectLst>
              <a:glow rad="50800">
                <a:srgbClr val="FFFF00">
                  <a:alpha val="69000"/>
                </a:srgbClr>
              </a:glow>
            </a:effectLst>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a16="http://schemas.microsoft.com/office/drawing/2014/main" id="{19060DD3-7967-496F-8F3A-B04FCC302055}"/>
                </a:ext>
              </a:extLst>
            </p:cNvPr>
            <p:cNvCxnSpPr/>
            <p:nvPr/>
          </p:nvCxnSpPr>
          <p:spPr>
            <a:xfrm>
              <a:off x="4824206" y="4310251"/>
              <a:ext cx="2789236" cy="0"/>
            </a:xfrm>
            <a:prstGeom prst="line">
              <a:avLst/>
            </a:prstGeom>
            <a:ln>
              <a:solidFill>
                <a:schemeClr val="tx1"/>
              </a:solidFill>
              <a:prstDash val="sysDot"/>
            </a:ln>
            <a:effectLst>
              <a:glow rad="38100">
                <a:srgbClr val="FFFF00">
                  <a:alpha val="87000"/>
                </a:srgbClr>
              </a:glow>
            </a:effectLst>
          </p:spPr>
          <p:style>
            <a:lnRef idx="1">
              <a:schemeClr val="accent1"/>
            </a:lnRef>
            <a:fillRef idx="0">
              <a:schemeClr val="accent1"/>
            </a:fillRef>
            <a:effectRef idx="0">
              <a:schemeClr val="accent1"/>
            </a:effectRef>
            <a:fontRef idx="minor">
              <a:schemeClr val="tx1"/>
            </a:fontRef>
          </p:style>
        </p:cxnSp>
      </p:grpSp>
      <p:sp>
        <p:nvSpPr>
          <p:cNvPr id="54" name="Ellipse 53">
            <a:extLst>
              <a:ext uri="{FF2B5EF4-FFF2-40B4-BE49-F238E27FC236}">
                <a16:creationId xmlns:a16="http://schemas.microsoft.com/office/drawing/2014/main" id="{6F259E24-2E98-4F0B-A769-E67644409B2D}"/>
              </a:ext>
            </a:extLst>
          </p:cNvPr>
          <p:cNvSpPr/>
          <p:nvPr/>
        </p:nvSpPr>
        <p:spPr>
          <a:xfrm>
            <a:off x="8403329" y="3677188"/>
            <a:ext cx="900000" cy="900000"/>
          </a:xfrm>
          <a:prstGeom prst="ellipse">
            <a:avLst/>
          </a:prstGeom>
          <a:noFill/>
          <a:ln w="38100">
            <a:solidFill>
              <a:srgbClr val="80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eaLnBrk="0" fontAlgn="base" hangingPunct="0">
              <a:spcBef>
                <a:spcPct val="0"/>
              </a:spcBef>
              <a:spcAft>
                <a:spcPct val="0"/>
              </a:spcAft>
            </a:pPr>
            <a:endParaRPr lang="fr-FR">
              <a:solidFill>
                <a:prstClr val="black"/>
              </a:solidFill>
              <a:latin typeface="Century Gothic" panose="020B0502020202020204"/>
            </a:endParaRPr>
          </a:p>
        </p:txBody>
      </p:sp>
      <p:sp>
        <p:nvSpPr>
          <p:cNvPr id="55" name="Rectangle 54">
            <a:extLst>
              <a:ext uri="{FF2B5EF4-FFF2-40B4-BE49-F238E27FC236}">
                <a16:creationId xmlns:a16="http://schemas.microsoft.com/office/drawing/2014/main" id="{75ECC68C-6741-47B9-976A-092EA25F7990}"/>
              </a:ext>
            </a:extLst>
          </p:cNvPr>
          <p:cNvSpPr/>
          <p:nvPr/>
        </p:nvSpPr>
        <p:spPr>
          <a:xfrm>
            <a:off x="2921719" y="5670989"/>
            <a:ext cx="6025841" cy="892552"/>
          </a:xfrm>
          <a:prstGeom prst="rect">
            <a:avLst/>
          </a:prstGeom>
        </p:spPr>
        <p:txBody>
          <a:bodyPr wrap="square">
            <a:spAutoFit/>
          </a:bodyPr>
          <a:lstStyle/>
          <a:p>
            <a:pPr algn="ctr" defTabSz="457200" eaLnBrk="0" fontAlgn="base" hangingPunct="0">
              <a:spcBef>
                <a:spcPct val="0"/>
              </a:spcBef>
              <a:spcAft>
                <a:spcPct val="0"/>
              </a:spcAft>
            </a:pPr>
            <a:r>
              <a:rPr lang="fr-FR" sz="2400" dirty="0">
                <a:solidFill>
                  <a:prstClr val="black"/>
                </a:solidFill>
                <a:latin typeface="Calibri" panose="020F0502020204030204" pitchFamily="34" charset="0"/>
              </a:rPr>
              <a:t> Le « </a:t>
            </a:r>
            <a:r>
              <a:rPr lang="fr-FR" sz="2800" dirty="0">
                <a:solidFill>
                  <a:prstClr val="black"/>
                </a:solidFill>
                <a:latin typeface="Calibri" panose="020F0502020204030204" pitchFamily="34" charset="0"/>
              </a:rPr>
              <a:t>¾</a:t>
            </a:r>
            <a:r>
              <a:rPr lang="fr-FR" sz="2400" dirty="0">
                <a:solidFill>
                  <a:prstClr val="black"/>
                </a:solidFill>
                <a:latin typeface="Calibri" panose="020F0502020204030204" pitchFamily="34" charset="0"/>
              </a:rPr>
              <a:t> du cercle » est représenté </a:t>
            </a:r>
            <a:r>
              <a:rPr lang="fr-FR" sz="2400" b="1" u="sng" dirty="0">
                <a:solidFill>
                  <a:srgbClr val="FF0000"/>
                </a:solidFill>
                <a:latin typeface="Calibri" panose="020F0502020204030204" pitchFamily="34" charset="0"/>
              </a:rPr>
              <a:t>à L’extérieur </a:t>
            </a:r>
            <a:r>
              <a:rPr lang="fr-FR" sz="2400" dirty="0">
                <a:solidFill>
                  <a:prstClr val="black"/>
                </a:solidFill>
                <a:latin typeface="Calibri" panose="020F0502020204030204" pitchFamily="34" charset="0"/>
              </a:rPr>
              <a:t>du cercle du Taraudage.</a:t>
            </a:r>
          </a:p>
        </p:txBody>
      </p:sp>
      <p:sp>
        <p:nvSpPr>
          <p:cNvPr id="56" name="Rectangle 55">
            <a:extLst>
              <a:ext uri="{FF2B5EF4-FFF2-40B4-BE49-F238E27FC236}">
                <a16:creationId xmlns:a16="http://schemas.microsoft.com/office/drawing/2014/main" id="{01594460-269E-450D-B982-0C8B587E24B5}"/>
              </a:ext>
            </a:extLst>
          </p:cNvPr>
          <p:cNvSpPr/>
          <p:nvPr/>
        </p:nvSpPr>
        <p:spPr>
          <a:xfrm>
            <a:off x="448879" y="2340081"/>
            <a:ext cx="4176636" cy="461665"/>
          </a:xfrm>
          <a:prstGeom prst="rect">
            <a:avLst/>
          </a:prstGeom>
        </p:spPr>
        <p:txBody>
          <a:bodyPr wrap="square">
            <a:spAutoFit/>
          </a:bodyPr>
          <a:lstStyle/>
          <a:p>
            <a:pPr defTabSz="457200" eaLnBrk="0" fontAlgn="base" hangingPunct="0">
              <a:spcBef>
                <a:spcPct val="0"/>
              </a:spcBef>
              <a:tabLst>
                <a:tab pos="685800" algn="l"/>
              </a:tabLst>
            </a:pPr>
            <a:r>
              <a:rPr lang="fr-FR" sz="2400" b="1" u="sng" spc="-5" dirty="0">
                <a:solidFill>
                  <a:srgbClr val="6AAC91">
                    <a:lumMod val="75000"/>
                  </a:srgbClr>
                </a:solidFill>
                <a:uFill>
                  <a:solidFill>
                    <a:srgbClr val="16355C"/>
                  </a:solidFill>
                </a:uFill>
                <a:latin typeface="Cambria" panose="02040503050406030204" pitchFamily="18" charset="0"/>
                <a:ea typeface="Cambria" panose="02040503050406030204" pitchFamily="18" charset="0"/>
                <a:cs typeface="Arial" panose="020B0604020202020204" pitchFamily="34" charset="0"/>
              </a:rPr>
              <a:t>TARAUDAGE DÉBOUCHANT:</a:t>
            </a:r>
            <a:endParaRPr lang="fr-FR" sz="2000" dirty="0">
              <a:solidFill>
                <a:srgbClr val="6AAC91">
                  <a:lumMod val="75000"/>
                </a:srgbClr>
              </a:solidFill>
              <a:latin typeface="Times New Roman" panose="02020603050405020304" pitchFamily="18" charset="0"/>
              <a:ea typeface="Times New Roman" panose="02020603050405020304" pitchFamily="18" charset="0"/>
            </a:endParaRPr>
          </a:p>
        </p:txBody>
      </p:sp>
      <p:grpSp>
        <p:nvGrpSpPr>
          <p:cNvPr id="57" name="Groupe 56">
            <a:extLst>
              <a:ext uri="{FF2B5EF4-FFF2-40B4-BE49-F238E27FC236}">
                <a16:creationId xmlns:a16="http://schemas.microsoft.com/office/drawing/2014/main" id="{2934EED4-AE37-48CA-9A64-AE6A27AEAA97}"/>
              </a:ext>
            </a:extLst>
          </p:cNvPr>
          <p:cNvGrpSpPr/>
          <p:nvPr/>
        </p:nvGrpSpPr>
        <p:grpSpPr>
          <a:xfrm>
            <a:off x="201903" y="554025"/>
            <a:ext cx="5956314" cy="592561"/>
            <a:chOff x="-209576" y="54489"/>
            <a:chExt cx="3918079" cy="535960"/>
          </a:xfrm>
        </p:grpSpPr>
        <p:sp>
          <p:nvSpPr>
            <p:cNvPr id="58" name="Rectangle 57">
              <a:extLst>
                <a:ext uri="{FF2B5EF4-FFF2-40B4-BE49-F238E27FC236}">
                  <a16:creationId xmlns:a16="http://schemas.microsoft.com/office/drawing/2014/main" id="{03C44B30-9FD8-443C-A264-BA1A25AA6DE7}"/>
                </a:ext>
              </a:extLst>
            </p:cNvPr>
            <p:cNvSpPr/>
            <p:nvPr/>
          </p:nvSpPr>
          <p:spPr>
            <a:xfrm>
              <a:off x="-209576" y="85624"/>
              <a:ext cx="425576" cy="504825"/>
            </a:xfrm>
            <a:prstGeom prst="rect">
              <a:avLst/>
            </a:prstGeom>
            <a:solidFill>
              <a:srgbClr val="51C3F9">
                <a:lumMod val="75000"/>
              </a:srgbClr>
            </a:solidFill>
            <a:ln w="19050" cap="rnd"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3600" b="0" i="0" u="none" strike="noStrike" kern="1200" cap="none" spc="0" normalizeH="0" baseline="0" noProof="0" dirty="0">
                  <a:ln>
                    <a:noFill/>
                  </a:ln>
                  <a:solidFill>
                    <a:prstClr val="black"/>
                  </a:solidFill>
                  <a:effectLst/>
                  <a:uLnTx/>
                  <a:uFillTx/>
                  <a:latin typeface="AR DESTINE" panose="02000000000000000000" pitchFamily="2" charset="0"/>
                  <a:ea typeface="Times New Roman" panose="02020603050405020304" pitchFamily="18" charset="0"/>
                  <a:cs typeface="Arial" panose="020B0604020202020204" pitchFamily="34" charset="0"/>
                </a:rPr>
                <a:t>II</a:t>
              </a:r>
              <a:r>
                <a:rPr kumimoji="0" lang="fr-FR" sz="1000" b="0" i="0" u="none" strike="noStrike" kern="1200" cap="none" spc="0" normalizeH="0" baseline="0" noProof="0" dirty="0">
                  <a:ln>
                    <a:noFill/>
                  </a:ln>
                  <a:solidFill>
                    <a:prstClr val="black"/>
                  </a:solidFill>
                  <a:effectLst/>
                  <a:uLnTx/>
                  <a:uFillTx/>
                  <a:latin typeface="AR DESTINE" panose="02000000000000000000" pitchFamily="2" charset="0"/>
                  <a:ea typeface="Times New Roman" panose="02020603050405020304" pitchFamily="18" charset="0"/>
                  <a:cs typeface="Arial" panose="020B0604020202020204" pitchFamily="34" charset="0"/>
                </a:rPr>
                <a:t> </a:t>
              </a:r>
              <a:r>
                <a:rPr kumimoji="0" lang="fr-FR" sz="3200" b="0" i="0" u="none" strike="noStrike" kern="1200" cap="none" spc="0" normalizeH="0" baseline="0" noProof="0" dirty="0">
                  <a:ln>
                    <a:noFill/>
                  </a:ln>
                  <a:solidFill>
                    <a:prstClr val="black"/>
                  </a:solidFill>
                  <a:effectLst/>
                  <a:uLnTx/>
                  <a:uFillTx/>
                  <a:latin typeface="AR DESTINE" panose="02000000000000000000" pitchFamily="2" charset="0"/>
                  <a:ea typeface="Times New Roman" panose="02020603050405020304" pitchFamily="18" charset="0"/>
                  <a:cs typeface="Arial" panose="020B0604020202020204" pitchFamily="34" charset="0"/>
                </a:rPr>
                <a:t>.</a:t>
              </a: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endParaRPr>
            </a:p>
          </p:txBody>
        </p:sp>
        <p:sp>
          <p:nvSpPr>
            <p:cNvPr id="59" name="Rectangle : carré corné 58">
              <a:extLst>
                <a:ext uri="{FF2B5EF4-FFF2-40B4-BE49-F238E27FC236}">
                  <a16:creationId xmlns:a16="http://schemas.microsoft.com/office/drawing/2014/main" id="{C1990E91-D203-4D5A-815A-108F8C92EB26}"/>
                </a:ext>
              </a:extLst>
            </p:cNvPr>
            <p:cNvSpPr/>
            <p:nvPr/>
          </p:nvSpPr>
          <p:spPr>
            <a:xfrm>
              <a:off x="164558" y="54489"/>
              <a:ext cx="3543945" cy="419100"/>
            </a:xfrm>
            <a:prstGeom prst="foldedCorner">
              <a:avLst>
                <a:gd name="adj" fmla="val 19946"/>
              </a:avLst>
            </a:prstGeom>
            <a:solidFill>
              <a:srgbClr val="51C3F9">
                <a:lumMod val="50000"/>
              </a:srgbClr>
            </a:solidFill>
            <a:ln w="19050" cap="rnd" cmpd="sng" algn="ctr">
              <a:noFill/>
              <a:prstDash val="solid"/>
            </a:ln>
            <a:effectLst/>
          </p:spPr>
          <p:txBody>
            <a:bodyPr rot="0" spcFirstLastPara="0" vert="horz" wrap="square" lIns="91440" tIns="54000" rIns="9144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Calibri" panose="020F0502020204030204" pitchFamily="34" charset="0"/>
                  <a:ea typeface="Times New Roman" panose="02020603050405020304" pitchFamily="18" charset="0"/>
                  <a:cs typeface="Calibri" panose="020F0502020204030204" pitchFamily="34" charset="0"/>
                </a:rPr>
                <a:t>LES FILETAGE ET LE TARAUDAGE </a:t>
              </a: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endParaRPr>
            </a:p>
          </p:txBody>
        </p:sp>
      </p:grpSp>
      <p:pic>
        <p:nvPicPr>
          <p:cNvPr id="60" name="Image 59">
            <a:extLst>
              <a:ext uri="{FF2B5EF4-FFF2-40B4-BE49-F238E27FC236}">
                <a16:creationId xmlns:a16="http://schemas.microsoft.com/office/drawing/2014/main" id="{9123755E-5931-486D-84DF-EB71CD479C01}"/>
              </a:ext>
            </a:extLst>
          </p:cNvPr>
          <p:cNvPicPr/>
          <p:nvPr/>
        </p:nvPicPr>
        <p:blipFill>
          <a:blip r:embed="rId9" cstate="print">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tretch>
            <a:fillRect/>
          </a:stretch>
        </p:blipFill>
        <p:spPr>
          <a:xfrm flipH="1" flipV="1">
            <a:off x="679116" y="3306029"/>
            <a:ext cx="1627325" cy="1685282"/>
          </a:xfrm>
          <a:prstGeom prst="rect">
            <a:avLst/>
          </a:prstGeom>
        </p:spPr>
      </p:pic>
      <p:pic>
        <p:nvPicPr>
          <p:cNvPr id="61" name="Image 60">
            <a:extLst>
              <a:ext uri="{FF2B5EF4-FFF2-40B4-BE49-F238E27FC236}">
                <a16:creationId xmlns:a16="http://schemas.microsoft.com/office/drawing/2014/main" id="{906D6F95-B9BD-4DC5-AE2D-95ADAA8DE4F4}"/>
              </a:ext>
            </a:extLst>
          </p:cNvPr>
          <p:cNvPicPr/>
          <p:nvPr/>
        </p:nvPicPr>
        <p:blipFill>
          <a:blip r:embed="rId11">
            <a:extLst>
              <a:ext uri="{BEBA8EAE-BF5A-486C-A8C5-ECC9F3942E4B}">
                <a14:imgProps xmlns:a14="http://schemas.microsoft.com/office/drawing/2010/main">
                  <a14:imgLayer r:embed="rId12">
                    <a14:imgEffect>
                      <a14:backgroundRemoval t="5085" b="93220" l="9574" r="89894">
                        <a14:foregroundMark x1="80319" y1="15254" x2="53191" y2="5508"/>
                        <a14:foregroundMark x1="53191" y1="5508" x2="27660" y2="15678"/>
                        <a14:foregroundMark x1="27660" y1="15678" x2="27660" y2="15678"/>
                        <a14:foregroundMark x1="52128" y1="5508" x2="41755" y2="9322"/>
                        <a14:foregroundMark x1="24734" y1="86864" x2="34574" y2="88983"/>
                        <a14:foregroundMark x1="27660" y1="93220" x2="18617" y2="80508"/>
                        <a14:foregroundMark x1="80585" y1="16102" x2="69149" y2="10169"/>
                      </a14:backgroundRemoval>
                    </a14:imgEffect>
                  </a14:imgLayer>
                </a14:imgProps>
              </a:ext>
              <a:ext uri="{28A0092B-C50C-407E-A947-70E740481C1C}">
                <a14:useLocalDpi xmlns:a14="http://schemas.microsoft.com/office/drawing/2010/main" val="0"/>
              </a:ext>
            </a:extLst>
          </a:blip>
          <a:stretch>
            <a:fillRect/>
          </a:stretch>
        </p:blipFill>
        <p:spPr>
          <a:xfrm rot="16200000">
            <a:off x="2253624" y="3335080"/>
            <a:ext cx="2030073" cy="1442349"/>
          </a:xfrm>
          <a:prstGeom prst="rect">
            <a:avLst/>
          </a:prstGeom>
        </p:spPr>
      </p:pic>
    </p:spTree>
    <p:extLst>
      <p:ext uri="{BB962C8B-B14F-4D97-AF65-F5344CB8AC3E}">
        <p14:creationId xmlns:p14="http://schemas.microsoft.com/office/powerpoint/2010/main" val="153675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type="lt">
                                    <p:tmPct val="10000"/>
                                  </p:iterate>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4300"/>
                            </p:stCondLst>
                            <p:childTnLst>
                              <p:par>
                                <p:cTn id="18" presetID="1" presetClass="entr" presetSubtype="0" fill="hold" nodeType="afterEffect">
                                  <p:stCondLst>
                                    <p:cond delay="0"/>
                                  </p:stCondLst>
                                  <p:childTnLst>
                                    <p:set>
                                      <p:cBhvr>
                                        <p:cTn id="19" dur="1" fill="hold">
                                          <p:stCondLst>
                                            <p:cond delay="0"/>
                                          </p:stCondLst>
                                        </p:cTn>
                                        <p:tgtEl>
                                          <p:spTgt spid="6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lt">
                                    <p:tmPct val="10000"/>
                                  </p:iterate>
                                  <p:childTnLst>
                                    <p:set>
                                      <p:cBhvr>
                                        <p:cTn id="23" dur="1" fill="hold">
                                          <p:stCondLst>
                                            <p:cond delay="0"/>
                                          </p:stCondLst>
                                        </p:cTn>
                                        <p:tgtEl>
                                          <p:spTgt spid="56"/>
                                        </p:tgtEl>
                                        <p:attrNameLst>
                                          <p:attrName>style.visibility</p:attrName>
                                        </p:attrNameLst>
                                      </p:cBhvr>
                                      <p:to>
                                        <p:strVal val="visible"/>
                                      </p:to>
                                    </p:set>
                                    <p:animEffect transition="in" filter="wipe(left)">
                                      <p:cBhvr>
                                        <p:cTn id="24" dur="500"/>
                                        <p:tgtEl>
                                          <p:spTgt spid="56"/>
                                        </p:tgtEl>
                                      </p:cBhvr>
                                    </p:animEffect>
                                  </p:childTnLst>
                                </p:cTn>
                              </p:par>
                            </p:childTnLst>
                          </p:cTn>
                        </p:par>
                        <p:par>
                          <p:cTn id="25" fill="hold">
                            <p:stCondLst>
                              <p:cond delay="145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xit" presetSubtype="8" fill="hold" nodeType="clickEffect">
                                  <p:stCondLst>
                                    <p:cond delay="0"/>
                                  </p:stCondLst>
                                  <p:childTnLst>
                                    <p:animEffect transition="out" filter="wipe(left)">
                                      <p:cBhvr>
                                        <p:cTn id="42" dur="500"/>
                                        <p:tgtEl>
                                          <p:spTgt spid="13"/>
                                        </p:tgtEl>
                                      </p:cBhvr>
                                    </p:animEffect>
                                    <p:set>
                                      <p:cBhvr>
                                        <p:cTn id="43" dur="1" fill="hold">
                                          <p:stCondLst>
                                            <p:cond delay="499"/>
                                          </p:stCondLst>
                                        </p:cTn>
                                        <p:tgtEl>
                                          <p:spTgt spid="13"/>
                                        </p:tgtEl>
                                        <p:attrNameLst>
                                          <p:attrName>style.visibility</p:attrName>
                                        </p:attrNameLst>
                                      </p:cBhvr>
                                      <p:to>
                                        <p:strVal val="hidden"/>
                                      </p:to>
                                    </p:set>
                                  </p:childTnLst>
                                </p:cTn>
                              </p:par>
                              <p:par>
                                <p:cTn id="44" presetID="22" presetClass="entr" presetSubtype="8"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left)">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iterate type="lt">
                                    <p:tmPct val="10000"/>
                                  </p:iterate>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left)">
                                      <p:cBhvr>
                                        <p:cTn id="56" dur="500"/>
                                        <p:tgtEl>
                                          <p:spTgt spid="16"/>
                                        </p:tgtEl>
                                      </p:cBhvr>
                                    </p:animEffect>
                                  </p:childTnLst>
                                </p:cTn>
                              </p:par>
                            </p:childTnLst>
                          </p:cTn>
                        </p:par>
                        <p:par>
                          <p:cTn id="57" fill="hold">
                            <p:stCondLst>
                              <p:cond delay="500"/>
                            </p:stCondLst>
                            <p:childTnLst>
                              <p:par>
                                <p:cTn id="58" presetID="22" presetClass="entr" presetSubtype="8" fill="hold"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wipe(left)">
                                      <p:cBhvr>
                                        <p:cTn id="60" dur="500"/>
                                        <p:tgtEl>
                                          <p:spTgt spid="37"/>
                                        </p:tgtEl>
                                      </p:cBhvr>
                                    </p:animEffect>
                                  </p:childTnLst>
                                </p:cTn>
                              </p:par>
                            </p:childTnLst>
                          </p:cTn>
                        </p:par>
                        <p:par>
                          <p:cTn id="61" fill="hold">
                            <p:stCondLst>
                              <p:cond delay="1000"/>
                            </p:stCondLst>
                            <p:childTnLst>
                              <p:par>
                                <p:cTn id="62" presetID="22" presetClass="entr" presetSubtype="1" fill="hold"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ipe(up)">
                                      <p:cBhvr>
                                        <p:cTn id="64" dur="500"/>
                                        <p:tgtEl>
                                          <p:spTgt spid="2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childTnLst>
                    </p:cTn>
                  </p:par>
                  <p:par>
                    <p:cTn id="70" fill="hold">
                      <p:stCondLst>
                        <p:cond delay="indefinite"/>
                      </p:stCondLst>
                      <p:childTnLst>
                        <p:par>
                          <p:cTn id="71" fill="hold">
                            <p:stCondLst>
                              <p:cond delay="0"/>
                            </p:stCondLst>
                            <p:childTnLst>
                              <p:par>
                                <p:cTn id="72" presetID="21" presetClass="entr" presetSubtype="1" fill="hold" grpId="0" nodeType="clickEffect">
                                  <p:stCondLst>
                                    <p:cond delay="0"/>
                                  </p:stCondLst>
                                  <p:childTnLst>
                                    <p:set>
                                      <p:cBhvr>
                                        <p:cTn id="73" dur="1" fill="hold">
                                          <p:stCondLst>
                                            <p:cond delay="0"/>
                                          </p:stCondLst>
                                        </p:cTn>
                                        <p:tgtEl>
                                          <p:spTgt spid="54"/>
                                        </p:tgtEl>
                                        <p:attrNameLst>
                                          <p:attrName>style.visibility</p:attrName>
                                        </p:attrNameLst>
                                      </p:cBhvr>
                                      <p:to>
                                        <p:strVal val="visible"/>
                                      </p:to>
                                    </p:set>
                                    <p:animEffect transition="in" filter="wheel(1)">
                                      <p:cBhvr>
                                        <p:cTn id="74" dur="2000"/>
                                        <p:tgtEl>
                                          <p:spTgt spid="54"/>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wipe(left)">
                                      <p:cBhvr>
                                        <p:cTn id="79" dur="500"/>
                                        <p:tgtEl>
                                          <p:spTgt spid="48"/>
                                        </p:tgtEl>
                                      </p:cBhvr>
                                    </p:animEffect>
                                  </p:childTnLst>
                                </p:cTn>
                              </p:par>
                            </p:childTnLst>
                          </p:cTn>
                        </p:par>
                      </p:childTnLst>
                    </p:cTn>
                  </p:par>
                  <p:par>
                    <p:cTn id="80" fill="hold">
                      <p:stCondLst>
                        <p:cond delay="indefinite"/>
                      </p:stCondLst>
                      <p:childTnLst>
                        <p:par>
                          <p:cTn id="81" fill="hold">
                            <p:stCondLst>
                              <p:cond delay="0"/>
                            </p:stCondLst>
                            <p:childTnLst>
                              <p:par>
                                <p:cTn id="82" presetID="21" presetClass="entr" presetSubtype="1" fill="hold" grpId="0" nodeType="click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wheel(1)">
                                      <p:cBhvr>
                                        <p:cTn id="84" dur="2000"/>
                                        <p:tgtEl>
                                          <p:spTgt spid="15"/>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xit" presetSubtype="8" fill="hold" nodeType="clickEffect">
                                  <p:stCondLst>
                                    <p:cond delay="0"/>
                                  </p:stCondLst>
                                  <p:childTnLst>
                                    <p:animEffect transition="out" filter="wipe(left)">
                                      <p:cBhvr>
                                        <p:cTn id="88" dur="500"/>
                                        <p:tgtEl>
                                          <p:spTgt spid="51"/>
                                        </p:tgtEl>
                                      </p:cBhvr>
                                    </p:animEffect>
                                    <p:set>
                                      <p:cBhvr>
                                        <p:cTn id="89" dur="1" fill="hold">
                                          <p:stCondLst>
                                            <p:cond delay="499"/>
                                          </p:stCondLst>
                                        </p:cTn>
                                        <p:tgtEl>
                                          <p:spTgt spid="51"/>
                                        </p:tgtEl>
                                        <p:attrNameLst>
                                          <p:attrName>style.visibility</p:attrName>
                                        </p:attrNameLst>
                                      </p:cBhvr>
                                      <p:to>
                                        <p:strVal val="hidden"/>
                                      </p:to>
                                    </p:set>
                                  </p:childTnLst>
                                </p:cTn>
                              </p:par>
                              <p:par>
                                <p:cTn id="90" presetID="22" presetClass="exit" presetSubtype="8" fill="hold" nodeType="withEffect">
                                  <p:stCondLst>
                                    <p:cond delay="0"/>
                                  </p:stCondLst>
                                  <p:childTnLst>
                                    <p:animEffect transition="out" filter="wipe(left)">
                                      <p:cBhvr>
                                        <p:cTn id="91" dur="500"/>
                                        <p:tgtEl>
                                          <p:spTgt spid="48"/>
                                        </p:tgtEl>
                                      </p:cBhvr>
                                    </p:animEffect>
                                    <p:set>
                                      <p:cBhvr>
                                        <p:cTn id="92" dur="1" fill="hold">
                                          <p:stCondLst>
                                            <p:cond delay="499"/>
                                          </p:stCondLst>
                                        </p:cTn>
                                        <p:tgtEl>
                                          <p:spTgt spid="48"/>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500"/>
                            </p:stCondLst>
                            <p:childTnLst>
                              <p:par>
                                <p:cTn id="99" presetID="22" presetClass="entr" presetSubtype="8" fill="hold" grpId="0" nodeType="afterEffect">
                                  <p:stCondLst>
                                    <p:cond delay="0"/>
                                  </p:stCondLst>
                                  <p:iterate type="lt">
                                    <p:tmPct val="10000"/>
                                  </p:iterate>
                                  <p:childTnLst>
                                    <p:set>
                                      <p:cBhvr>
                                        <p:cTn id="100" dur="1" fill="hold">
                                          <p:stCondLst>
                                            <p:cond delay="0"/>
                                          </p:stCondLst>
                                        </p:cTn>
                                        <p:tgtEl>
                                          <p:spTgt spid="55"/>
                                        </p:tgtEl>
                                        <p:attrNameLst>
                                          <p:attrName>style.visibility</p:attrName>
                                        </p:attrNameLst>
                                      </p:cBhvr>
                                      <p:to>
                                        <p:strVal val="visible"/>
                                      </p:to>
                                    </p:set>
                                    <p:animEffect transition="in" filter="wipe(left)">
                                      <p:cBhvr>
                                        <p:cTn id="10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animBg="1"/>
      <p:bldP spid="17" grpId="0"/>
      <p:bldP spid="18" grpId="0"/>
      <p:bldP spid="25" grpId="0"/>
      <p:bldP spid="54" grpId="0" animBg="1"/>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101">
            <a:extLst>
              <a:ext uri="{FF2B5EF4-FFF2-40B4-BE49-F238E27FC236}">
                <a16:creationId xmlns:a16="http://schemas.microsoft.com/office/drawing/2014/main" id="{48B23C2F-1C9D-428E-BAED-994679B9E7A3}"/>
              </a:ext>
            </a:extLst>
          </p:cNvPr>
          <p:cNvSpPr/>
          <p:nvPr/>
        </p:nvSpPr>
        <p:spPr>
          <a:xfrm>
            <a:off x="2" y="6581001"/>
            <a:ext cx="12191998" cy="276999"/>
          </a:xfrm>
          <a:prstGeom prst="rect">
            <a:avLst/>
          </a:prstGeom>
          <a:solidFill>
            <a:schemeClr val="tx2">
              <a:lumMod val="60000"/>
              <a:lumOff val="40000"/>
            </a:schemeClr>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330450" algn="l"/>
                <a:tab pos="2962275" algn="l"/>
              </a:tabLst>
              <a:defRPr/>
            </a:pP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1</a:t>
            </a:r>
            <a:r>
              <a:rPr kumimoji="0" lang="fr-FR" sz="1800" b="1" i="0" u="none" strike="noStrike" kern="1200" cap="none" spc="0" normalizeH="0" baseline="30000" noProof="0" dirty="0">
                <a:ln>
                  <a:noFill/>
                </a:ln>
                <a:solidFill>
                  <a:prstClr val="white"/>
                </a:solidFill>
                <a:effectLst/>
                <a:uLnTx/>
                <a:uFillTx/>
                <a:latin typeface="Calibri" panose="020F0502020204030204"/>
                <a:ea typeface="+mn-ea"/>
                <a:cs typeface="+mn-cs"/>
              </a:rPr>
              <a:t>ère</a:t>
            </a: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  Année secondaire</a:t>
            </a:r>
          </a:p>
        </p:txBody>
      </p:sp>
      <p:sp>
        <p:nvSpPr>
          <p:cNvPr id="104" name="Rectangle 103">
            <a:extLst>
              <a:ext uri="{FF2B5EF4-FFF2-40B4-BE49-F238E27FC236}">
                <a16:creationId xmlns:a16="http://schemas.microsoft.com/office/drawing/2014/main" id="{3A98C7BD-383A-4F78-93CF-B1AAB28D802C}"/>
              </a:ext>
            </a:extLst>
          </p:cNvPr>
          <p:cNvSpPr/>
          <p:nvPr/>
        </p:nvSpPr>
        <p:spPr>
          <a:xfrm>
            <a:off x="0" y="-11920"/>
            <a:ext cx="12192000" cy="432000"/>
          </a:xfrm>
          <a:prstGeom prst="rect">
            <a:avLst/>
          </a:prstGeom>
          <a:solidFill>
            <a:schemeClr val="tx2">
              <a:lumMod val="60000"/>
              <a:lumOff val="40000"/>
            </a:schemeClr>
          </a:solidFill>
        </p:spPr>
        <p:txBody>
          <a:bodyPr wrap="square" tIns="0" bIns="0">
            <a:spAutoFit/>
          </a:bodyPr>
          <a:lstStyle/>
          <a:p>
            <a:pPr marR="0" lvl="0" indent="2598738" algn="l"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5"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leçon 1 :       </a:t>
            </a:r>
            <a:r>
              <a:rPr kumimoji="0" lang="fr-FR"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r>
              <a:rPr kumimoji="0" lang="fr-FR" sz="28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Dessin de Définition</a:t>
            </a:r>
            <a:endParaRPr kumimoji="0" lang="fr-FR"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1530350" algn="l" defTabSz="914400" rtl="0" eaLnBrk="1" fontAlgn="auto" latinLnBrk="0" hangingPunct="1">
              <a:lnSpc>
                <a:spcPct val="100000"/>
              </a:lnSpc>
              <a:spcBef>
                <a:spcPts val="0"/>
              </a:spcBef>
              <a:spcAft>
                <a:spcPts val="0"/>
              </a:spcAft>
              <a:buClrTx/>
              <a:buSzTx/>
              <a:buFontTx/>
              <a:buNone/>
              <a:tabLst>
                <a:tab pos="660400" algn="l"/>
              </a:tabLst>
              <a:defRPr/>
            </a:pPr>
            <a:r>
              <a:rPr kumimoji="0" lang="fr-FR" sz="900" b="0" i="1" u="none" strike="noStrike" kern="1200" cap="none" spc="-5"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fr-FR"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106" name="Image 105">
            <a:hlinkClick r:id="" action="ppaction://hlinkshowjump?jump=endshow"/>
            <a:extLst>
              <a:ext uri="{FF2B5EF4-FFF2-40B4-BE49-F238E27FC236}">
                <a16:creationId xmlns:a16="http://schemas.microsoft.com/office/drawing/2014/main" id="{A48BF886-D575-4A3D-B7C9-5EB7BEC5A578}"/>
              </a:ext>
            </a:extLst>
          </p:cNvPr>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1660819" y="34395"/>
            <a:ext cx="374672" cy="374672"/>
          </a:xfrm>
          <a:prstGeom prst="rect">
            <a:avLst/>
          </a:prstGeom>
        </p:spPr>
      </p:pic>
      <p:sp>
        <p:nvSpPr>
          <p:cNvPr id="108" name="Chevron 75">
            <a:hlinkClick r:id="" action="ppaction://hlinkshowjump?jump=nextslide"/>
            <a:extLst>
              <a:ext uri="{FF2B5EF4-FFF2-40B4-BE49-F238E27FC236}">
                <a16:creationId xmlns:a16="http://schemas.microsoft.com/office/drawing/2014/main" id="{104D04E1-1789-4C53-8642-6DCDCE8D0481}"/>
              </a:ext>
            </a:extLst>
          </p:cNvPr>
          <p:cNvSpPr/>
          <p:nvPr/>
        </p:nvSpPr>
        <p:spPr>
          <a:xfrm>
            <a:off x="11452213" y="6620225"/>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2" name="Image 111">
            <a:extLst>
              <a:ext uri="{FF2B5EF4-FFF2-40B4-BE49-F238E27FC236}">
                <a16:creationId xmlns:a16="http://schemas.microsoft.com/office/drawing/2014/main" id="{D646A253-7BC1-4DA8-B4EA-3F7FF72F1FAE}"/>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9863975" y="6379775"/>
            <a:ext cx="1186519" cy="390500"/>
          </a:xfrm>
          <a:prstGeom prst="rect">
            <a:avLst/>
          </a:prstGeom>
        </p:spPr>
      </p:pic>
      <p:sp>
        <p:nvSpPr>
          <p:cNvPr id="113" name="Chevron 75">
            <a:hlinkClick r:id="" action="ppaction://hlinkshowjump?jump=previousslide"/>
            <a:extLst>
              <a:ext uri="{FF2B5EF4-FFF2-40B4-BE49-F238E27FC236}">
                <a16:creationId xmlns:a16="http://schemas.microsoft.com/office/drawing/2014/main" id="{18830ED9-B839-4900-8855-089099B97274}"/>
              </a:ext>
            </a:extLst>
          </p:cNvPr>
          <p:cNvSpPr/>
          <p:nvPr/>
        </p:nvSpPr>
        <p:spPr>
          <a:xfrm flipH="1">
            <a:off x="113969" y="6599677"/>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Image 1">
            <a:hlinkClick r:id="rId5" action="ppaction://hlinksldjump"/>
            <a:extLst>
              <a:ext uri="{FF2B5EF4-FFF2-40B4-BE49-F238E27FC236}">
                <a16:creationId xmlns:a16="http://schemas.microsoft.com/office/drawing/2014/main" id="{52E4FA6D-C3ED-4C98-8373-F300E107319F}"/>
              </a:ext>
            </a:extLst>
          </p:cNvPr>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4887" y="47258"/>
            <a:ext cx="396000" cy="31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E4ADC53B-0D23-4638-AB47-A7C1196A8183}"/>
              </a:ext>
            </a:extLst>
          </p:cNvPr>
          <p:cNvSpPr/>
          <p:nvPr/>
        </p:nvSpPr>
        <p:spPr>
          <a:xfrm>
            <a:off x="1072435" y="1001189"/>
            <a:ext cx="5654545" cy="477836"/>
          </a:xfrm>
          <a:prstGeom prst="rect">
            <a:avLst/>
          </a:prstGeom>
        </p:spPr>
        <p:txBody>
          <a:bodyPr wrap="square">
            <a:spAutoFit/>
          </a:bodyPr>
          <a:lstStyle/>
          <a:p>
            <a:pPr defTabSz="457200" eaLnBrk="0" fontAlgn="base" hangingPunct="0">
              <a:spcBef>
                <a:spcPct val="0"/>
              </a:spcBef>
              <a:tabLst>
                <a:tab pos="685800" algn="l"/>
              </a:tabLst>
            </a:pPr>
            <a:r>
              <a:rPr lang="fr-FR" sz="2400" b="1" dirty="0">
                <a:solidFill>
                  <a:srgbClr val="2E74B5"/>
                </a:solidFill>
                <a:latin typeface="Cambria-Bold"/>
              </a:rPr>
              <a:t>2) Représentation des TARAUDAGES :</a:t>
            </a:r>
          </a:p>
        </p:txBody>
      </p:sp>
      <p:grpSp>
        <p:nvGrpSpPr>
          <p:cNvPr id="57" name="Groupe 56">
            <a:extLst>
              <a:ext uri="{FF2B5EF4-FFF2-40B4-BE49-F238E27FC236}">
                <a16:creationId xmlns:a16="http://schemas.microsoft.com/office/drawing/2014/main" id="{2934EED4-AE37-48CA-9A64-AE6A27AEAA97}"/>
              </a:ext>
            </a:extLst>
          </p:cNvPr>
          <p:cNvGrpSpPr/>
          <p:nvPr/>
        </p:nvGrpSpPr>
        <p:grpSpPr>
          <a:xfrm>
            <a:off x="201903" y="554025"/>
            <a:ext cx="5956314" cy="592561"/>
            <a:chOff x="-209576" y="54489"/>
            <a:chExt cx="3918079" cy="535960"/>
          </a:xfrm>
        </p:grpSpPr>
        <p:sp>
          <p:nvSpPr>
            <p:cNvPr id="58" name="Rectangle 57">
              <a:extLst>
                <a:ext uri="{FF2B5EF4-FFF2-40B4-BE49-F238E27FC236}">
                  <a16:creationId xmlns:a16="http://schemas.microsoft.com/office/drawing/2014/main" id="{03C44B30-9FD8-443C-A264-BA1A25AA6DE7}"/>
                </a:ext>
              </a:extLst>
            </p:cNvPr>
            <p:cNvSpPr/>
            <p:nvPr/>
          </p:nvSpPr>
          <p:spPr>
            <a:xfrm>
              <a:off x="-209576" y="85624"/>
              <a:ext cx="425576" cy="504825"/>
            </a:xfrm>
            <a:prstGeom prst="rect">
              <a:avLst/>
            </a:prstGeom>
            <a:solidFill>
              <a:srgbClr val="51C3F9">
                <a:lumMod val="75000"/>
              </a:srgbClr>
            </a:solidFill>
            <a:ln w="19050" cap="rnd"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3600" b="0" i="0" u="none" strike="noStrike" kern="1200" cap="none" spc="0" normalizeH="0" baseline="0" noProof="0" dirty="0">
                  <a:ln>
                    <a:noFill/>
                  </a:ln>
                  <a:solidFill>
                    <a:prstClr val="black"/>
                  </a:solidFill>
                  <a:effectLst/>
                  <a:uLnTx/>
                  <a:uFillTx/>
                  <a:latin typeface="AR DESTINE" panose="02000000000000000000" pitchFamily="2" charset="0"/>
                  <a:ea typeface="Times New Roman" panose="02020603050405020304" pitchFamily="18" charset="0"/>
                  <a:cs typeface="Arial" panose="020B0604020202020204" pitchFamily="34" charset="0"/>
                </a:rPr>
                <a:t>II</a:t>
              </a:r>
              <a:r>
                <a:rPr kumimoji="0" lang="fr-FR" sz="1000" b="0" i="0" u="none" strike="noStrike" kern="1200" cap="none" spc="0" normalizeH="0" baseline="0" noProof="0" dirty="0">
                  <a:ln>
                    <a:noFill/>
                  </a:ln>
                  <a:solidFill>
                    <a:prstClr val="black"/>
                  </a:solidFill>
                  <a:effectLst/>
                  <a:uLnTx/>
                  <a:uFillTx/>
                  <a:latin typeface="AR DESTINE" panose="02000000000000000000" pitchFamily="2" charset="0"/>
                  <a:ea typeface="Times New Roman" panose="02020603050405020304" pitchFamily="18" charset="0"/>
                  <a:cs typeface="Arial" panose="020B0604020202020204" pitchFamily="34" charset="0"/>
                </a:rPr>
                <a:t> </a:t>
              </a:r>
              <a:r>
                <a:rPr kumimoji="0" lang="fr-FR" sz="3200" b="0" i="0" u="none" strike="noStrike" kern="1200" cap="none" spc="0" normalizeH="0" baseline="0" noProof="0" dirty="0">
                  <a:ln>
                    <a:noFill/>
                  </a:ln>
                  <a:solidFill>
                    <a:prstClr val="black"/>
                  </a:solidFill>
                  <a:effectLst/>
                  <a:uLnTx/>
                  <a:uFillTx/>
                  <a:latin typeface="AR DESTINE" panose="02000000000000000000" pitchFamily="2" charset="0"/>
                  <a:ea typeface="Times New Roman" panose="02020603050405020304" pitchFamily="18" charset="0"/>
                  <a:cs typeface="Arial" panose="020B0604020202020204" pitchFamily="34" charset="0"/>
                </a:rPr>
                <a:t>.</a:t>
              </a: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endParaRPr>
            </a:p>
          </p:txBody>
        </p:sp>
        <p:sp>
          <p:nvSpPr>
            <p:cNvPr id="59" name="Rectangle : carré corné 58">
              <a:extLst>
                <a:ext uri="{FF2B5EF4-FFF2-40B4-BE49-F238E27FC236}">
                  <a16:creationId xmlns:a16="http://schemas.microsoft.com/office/drawing/2014/main" id="{C1990E91-D203-4D5A-815A-108F8C92EB26}"/>
                </a:ext>
              </a:extLst>
            </p:cNvPr>
            <p:cNvSpPr/>
            <p:nvPr/>
          </p:nvSpPr>
          <p:spPr>
            <a:xfrm>
              <a:off x="164558" y="54489"/>
              <a:ext cx="3543945" cy="419100"/>
            </a:xfrm>
            <a:prstGeom prst="foldedCorner">
              <a:avLst>
                <a:gd name="adj" fmla="val 19946"/>
              </a:avLst>
            </a:prstGeom>
            <a:solidFill>
              <a:srgbClr val="51C3F9">
                <a:lumMod val="50000"/>
              </a:srgbClr>
            </a:solidFill>
            <a:ln w="19050" cap="rnd" cmpd="sng" algn="ctr">
              <a:noFill/>
              <a:prstDash val="solid"/>
            </a:ln>
            <a:effectLst/>
          </p:spPr>
          <p:txBody>
            <a:bodyPr rot="0" spcFirstLastPara="0" vert="horz" wrap="square" lIns="91440" tIns="54000" rIns="9144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Calibri" panose="020F0502020204030204" pitchFamily="34" charset="0"/>
                  <a:ea typeface="Times New Roman" panose="02020603050405020304" pitchFamily="18" charset="0"/>
                  <a:cs typeface="Calibri" panose="020F0502020204030204" pitchFamily="34" charset="0"/>
                </a:rPr>
                <a:t>LES FILETAGE ET LE TARAUDAGE </a:t>
              </a: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endParaRPr>
            </a:p>
          </p:txBody>
        </p:sp>
      </p:grpSp>
      <p:pic>
        <p:nvPicPr>
          <p:cNvPr id="62" name="Picture 2" descr="C:\Users\hamza\Desktop\filtage doc\image\10.png">
            <a:extLst>
              <a:ext uri="{FF2B5EF4-FFF2-40B4-BE49-F238E27FC236}">
                <a16:creationId xmlns:a16="http://schemas.microsoft.com/office/drawing/2014/main" id="{BAB91959-034E-46AC-BD49-6F79628EAC48}"/>
              </a:ext>
            </a:extLst>
          </p:cNvPr>
          <p:cNvPicPr>
            <a:picLocks noChangeAspect="1" noChangeArrowheads="1"/>
          </p:cNvPicPr>
          <p:nvPr/>
        </p:nvPicPr>
        <p:blipFill>
          <a:blip r:embed="rId7">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072435" y="2687684"/>
            <a:ext cx="314325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3" name="Connecteur droit 62">
            <a:extLst>
              <a:ext uri="{FF2B5EF4-FFF2-40B4-BE49-F238E27FC236}">
                <a16:creationId xmlns:a16="http://schemas.microsoft.com/office/drawing/2014/main" id="{8F60970A-C84A-42B3-87CD-D89D6087566F}"/>
              </a:ext>
            </a:extLst>
          </p:cNvPr>
          <p:cNvCxnSpPr/>
          <p:nvPr/>
        </p:nvCxnSpPr>
        <p:spPr>
          <a:xfrm>
            <a:off x="2248773" y="5031811"/>
            <a:ext cx="7905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4" name="Groupe 10">
            <a:extLst>
              <a:ext uri="{FF2B5EF4-FFF2-40B4-BE49-F238E27FC236}">
                <a16:creationId xmlns:a16="http://schemas.microsoft.com/office/drawing/2014/main" id="{56A76DA5-5A74-4A0E-A89D-CA9A43362A87}"/>
              </a:ext>
            </a:extLst>
          </p:cNvPr>
          <p:cNvGrpSpPr>
            <a:grpSpLocks/>
          </p:cNvGrpSpPr>
          <p:nvPr/>
        </p:nvGrpSpPr>
        <p:grpSpPr bwMode="auto">
          <a:xfrm>
            <a:off x="1072435" y="2687684"/>
            <a:ext cx="3143250" cy="3543300"/>
            <a:chOff x="341582" y="1277522"/>
            <a:chExt cx="3143250" cy="3543300"/>
          </a:xfrm>
        </p:grpSpPr>
        <p:cxnSp>
          <p:nvCxnSpPr>
            <p:cNvPr id="65" name="Connecteur droit 64">
              <a:extLst>
                <a:ext uri="{FF2B5EF4-FFF2-40B4-BE49-F238E27FC236}">
                  <a16:creationId xmlns:a16="http://schemas.microsoft.com/office/drawing/2014/main" id="{AA67888F-6CC6-4337-8A5F-5093F95E5FC8}"/>
                </a:ext>
              </a:extLst>
            </p:cNvPr>
            <p:cNvCxnSpPr/>
            <p:nvPr/>
          </p:nvCxnSpPr>
          <p:spPr>
            <a:xfrm flipH="1">
              <a:off x="341582" y="1277522"/>
              <a:ext cx="31432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Connecteur droit 65">
              <a:extLst>
                <a:ext uri="{FF2B5EF4-FFF2-40B4-BE49-F238E27FC236}">
                  <a16:creationId xmlns:a16="http://schemas.microsoft.com/office/drawing/2014/main" id="{0A303705-52C8-439E-BAB9-01CE964AC223}"/>
                </a:ext>
              </a:extLst>
            </p:cNvPr>
            <p:cNvCxnSpPr/>
            <p:nvPr/>
          </p:nvCxnSpPr>
          <p:spPr>
            <a:xfrm flipH="1">
              <a:off x="341582" y="4820822"/>
              <a:ext cx="31432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Connecteur droit 66">
              <a:extLst>
                <a:ext uri="{FF2B5EF4-FFF2-40B4-BE49-F238E27FC236}">
                  <a16:creationId xmlns:a16="http://schemas.microsoft.com/office/drawing/2014/main" id="{7637F24D-2B11-41BF-89AB-AD22C4BE3AE6}"/>
                </a:ext>
              </a:extLst>
            </p:cNvPr>
            <p:cNvCxnSpPr/>
            <p:nvPr/>
          </p:nvCxnSpPr>
          <p:spPr>
            <a:xfrm>
              <a:off x="3484832" y="1277522"/>
              <a:ext cx="0" cy="35433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Connecteur droit 67">
              <a:extLst>
                <a:ext uri="{FF2B5EF4-FFF2-40B4-BE49-F238E27FC236}">
                  <a16:creationId xmlns:a16="http://schemas.microsoft.com/office/drawing/2014/main" id="{88C02DE6-837E-43F8-8B4B-E122FE50AB69}"/>
                </a:ext>
              </a:extLst>
            </p:cNvPr>
            <p:cNvCxnSpPr/>
            <p:nvPr/>
          </p:nvCxnSpPr>
          <p:spPr>
            <a:xfrm>
              <a:off x="341582" y="1277522"/>
              <a:ext cx="0" cy="35433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9" name="Groupe 12">
            <a:extLst>
              <a:ext uri="{FF2B5EF4-FFF2-40B4-BE49-F238E27FC236}">
                <a16:creationId xmlns:a16="http://schemas.microsoft.com/office/drawing/2014/main" id="{DA907657-C424-4429-8738-1ECF7137AE4B}"/>
              </a:ext>
            </a:extLst>
          </p:cNvPr>
          <p:cNvGrpSpPr>
            <a:grpSpLocks/>
          </p:cNvGrpSpPr>
          <p:nvPr/>
        </p:nvGrpSpPr>
        <p:grpSpPr bwMode="auto">
          <a:xfrm>
            <a:off x="8122017" y="2694126"/>
            <a:ext cx="3143250" cy="3543300"/>
            <a:chOff x="341582" y="1277522"/>
            <a:chExt cx="3143250" cy="3543300"/>
          </a:xfrm>
        </p:grpSpPr>
        <p:cxnSp>
          <p:nvCxnSpPr>
            <p:cNvPr id="70" name="Connecteur droit 69">
              <a:extLst>
                <a:ext uri="{FF2B5EF4-FFF2-40B4-BE49-F238E27FC236}">
                  <a16:creationId xmlns:a16="http://schemas.microsoft.com/office/drawing/2014/main" id="{F6A22417-5C6F-4DB3-B579-B593545F32D9}"/>
                </a:ext>
              </a:extLst>
            </p:cNvPr>
            <p:cNvCxnSpPr/>
            <p:nvPr/>
          </p:nvCxnSpPr>
          <p:spPr>
            <a:xfrm flipH="1">
              <a:off x="341582" y="1277522"/>
              <a:ext cx="31432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Connecteur droit 70">
              <a:extLst>
                <a:ext uri="{FF2B5EF4-FFF2-40B4-BE49-F238E27FC236}">
                  <a16:creationId xmlns:a16="http://schemas.microsoft.com/office/drawing/2014/main" id="{7EDC744A-0C2F-48F5-8719-4F14854B81E8}"/>
                </a:ext>
              </a:extLst>
            </p:cNvPr>
            <p:cNvCxnSpPr/>
            <p:nvPr/>
          </p:nvCxnSpPr>
          <p:spPr>
            <a:xfrm flipH="1">
              <a:off x="341582" y="4820822"/>
              <a:ext cx="31432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Connecteur droit 71">
              <a:extLst>
                <a:ext uri="{FF2B5EF4-FFF2-40B4-BE49-F238E27FC236}">
                  <a16:creationId xmlns:a16="http://schemas.microsoft.com/office/drawing/2014/main" id="{A8674F52-964F-452C-9019-295FCE0A9921}"/>
                </a:ext>
              </a:extLst>
            </p:cNvPr>
            <p:cNvCxnSpPr/>
            <p:nvPr/>
          </p:nvCxnSpPr>
          <p:spPr>
            <a:xfrm>
              <a:off x="3484832" y="1277522"/>
              <a:ext cx="0" cy="35433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Connecteur droit 72">
              <a:extLst>
                <a:ext uri="{FF2B5EF4-FFF2-40B4-BE49-F238E27FC236}">
                  <a16:creationId xmlns:a16="http://schemas.microsoft.com/office/drawing/2014/main" id="{5B59A008-A3B4-4394-B649-FA6A1D571EEE}"/>
                </a:ext>
              </a:extLst>
            </p:cNvPr>
            <p:cNvCxnSpPr/>
            <p:nvPr/>
          </p:nvCxnSpPr>
          <p:spPr>
            <a:xfrm>
              <a:off x="341582" y="1277522"/>
              <a:ext cx="0" cy="35433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4" name="Groupe 32">
            <a:extLst>
              <a:ext uri="{FF2B5EF4-FFF2-40B4-BE49-F238E27FC236}">
                <a16:creationId xmlns:a16="http://schemas.microsoft.com/office/drawing/2014/main" id="{D6BB471E-EC4F-4B28-8CF3-A744A39035EB}"/>
              </a:ext>
            </a:extLst>
          </p:cNvPr>
          <p:cNvGrpSpPr>
            <a:grpSpLocks/>
          </p:cNvGrpSpPr>
          <p:nvPr/>
        </p:nvGrpSpPr>
        <p:grpSpPr bwMode="auto">
          <a:xfrm>
            <a:off x="2337673" y="2703559"/>
            <a:ext cx="627063" cy="2913062"/>
            <a:chOff x="2600077" y="1542553"/>
            <a:chExt cx="628153" cy="2912815"/>
          </a:xfrm>
        </p:grpSpPr>
        <p:cxnSp>
          <p:nvCxnSpPr>
            <p:cNvPr id="75" name="Connecteur droit 74">
              <a:extLst>
                <a:ext uri="{FF2B5EF4-FFF2-40B4-BE49-F238E27FC236}">
                  <a16:creationId xmlns:a16="http://schemas.microsoft.com/office/drawing/2014/main" id="{5CA6B611-E24B-4931-AF8E-EC246061B9D1}"/>
                </a:ext>
              </a:extLst>
            </p:cNvPr>
            <p:cNvCxnSpPr/>
            <p:nvPr/>
          </p:nvCxnSpPr>
          <p:spPr>
            <a:xfrm flipH="1">
              <a:off x="2910178" y="4272821"/>
              <a:ext cx="318052" cy="1825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Connecteur droit 75">
              <a:extLst>
                <a:ext uri="{FF2B5EF4-FFF2-40B4-BE49-F238E27FC236}">
                  <a16:creationId xmlns:a16="http://schemas.microsoft.com/office/drawing/2014/main" id="{971DD4A9-A6EC-4800-B76B-D65D3B58B3ED}"/>
                </a:ext>
              </a:extLst>
            </p:cNvPr>
            <p:cNvCxnSpPr/>
            <p:nvPr/>
          </p:nvCxnSpPr>
          <p:spPr>
            <a:xfrm>
              <a:off x="3228230" y="1542553"/>
              <a:ext cx="0" cy="273026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Connecteur droit 76">
              <a:extLst>
                <a:ext uri="{FF2B5EF4-FFF2-40B4-BE49-F238E27FC236}">
                  <a16:creationId xmlns:a16="http://schemas.microsoft.com/office/drawing/2014/main" id="{0B2F5B87-799D-432A-BD13-E436117B76D5}"/>
                </a:ext>
              </a:extLst>
            </p:cNvPr>
            <p:cNvCxnSpPr/>
            <p:nvPr/>
          </p:nvCxnSpPr>
          <p:spPr>
            <a:xfrm flipH="1" flipV="1">
              <a:off x="2600077" y="4272821"/>
              <a:ext cx="333954" cy="1825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Connecteur droit 77">
              <a:extLst>
                <a:ext uri="{FF2B5EF4-FFF2-40B4-BE49-F238E27FC236}">
                  <a16:creationId xmlns:a16="http://schemas.microsoft.com/office/drawing/2014/main" id="{37517EEF-EE88-4665-B053-2E8ABD072D10}"/>
                </a:ext>
              </a:extLst>
            </p:cNvPr>
            <p:cNvCxnSpPr/>
            <p:nvPr/>
          </p:nvCxnSpPr>
          <p:spPr>
            <a:xfrm>
              <a:off x="2600077" y="1542553"/>
              <a:ext cx="0" cy="273026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9" name="Groupe 78">
            <a:extLst>
              <a:ext uri="{FF2B5EF4-FFF2-40B4-BE49-F238E27FC236}">
                <a16:creationId xmlns:a16="http://schemas.microsoft.com/office/drawing/2014/main" id="{C39436A4-8E94-4161-B802-CEFA85BA9BAA}"/>
              </a:ext>
            </a:extLst>
          </p:cNvPr>
          <p:cNvGrpSpPr>
            <a:grpSpLocks/>
          </p:cNvGrpSpPr>
          <p:nvPr/>
        </p:nvGrpSpPr>
        <p:grpSpPr bwMode="auto">
          <a:xfrm>
            <a:off x="9384080" y="2710001"/>
            <a:ext cx="628650" cy="2913062"/>
            <a:chOff x="2600077" y="1542553"/>
            <a:chExt cx="628153" cy="2912815"/>
          </a:xfrm>
        </p:grpSpPr>
        <p:cxnSp>
          <p:nvCxnSpPr>
            <p:cNvPr id="80" name="Connecteur droit 79">
              <a:extLst>
                <a:ext uri="{FF2B5EF4-FFF2-40B4-BE49-F238E27FC236}">
                  <a16:creationId xmlns:a16="http://schemas.microsoft.com/office/drawing/2014/main" id="{99D53DFC-5BCE-4B22-ADC2-CDF76ECB694C}"/>
                </a:ext>
              </a:extLst>
            </p:cNvPr>
            <p:cNvCxnSpPr/>
            <p:nvPr/>
          </p:nvCxnSpPr>
          <p:spPr>
            <a:xfrm flipH="1">
              <a:off x="2909394" y="4272821"/>
              <a:ext cx="318836" cy="1825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Connecteur droit 80">
              <a:extLst>
                <a:ext uri="{FF2B5EF4-FFF2-40B4-BE49-F238E27FC236}">
                  <a16:creationId xmlns:a16="http://schemas.microsoft.com/office/drawing/2014/main" id="{718F2D1B-AA82-4C9C-AA59-C0204F94370E}"/>
                </a:ext>
              </a:extLst>
            </p:cNvPr>
            <p:cNvCxnSpPr/>
            <p:nvPr/>
          </p:nvCxnSpPr>
          <p:spPr>
            <a:xfrm>
              <a:off x="3228230" y="1542553"/>
              <a:ext cx="0" cy="27302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Connecteur droit 81">
              <a:extLst>
                <a:ext uri="{FF2B5EF4-FFF2-40B4-BE49-F238E27FC236}">
                  <a16:creationId xmlns:a16="http://schemas.microsoft.com/office/drawing/2014/main" id="{7C0F6528-4F62-425F-B1F6-9F92671BE7E1}"/>
                </a:ext>
              </a:extLst>
            </p:cNvPr>
            <p:cNvCxnSpPr/>
            <p:nvPr/>
          </p:nvCxnSpPr>
          <p:spPr>
            <a:xfrm flipH="1" flipV="1">
              <a:off x="2600077" y="4272821"/>
              <a:ext cx="334697" cy="1825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Connecteur droit 82">
              <a:extLst>
                <a:ext uri="{FF2B5EF4-FFF2-40B4-BE49-F238E27FC236}">
                  <a16:creationId xmlns:a16="http://schemas.microsoft.com/office/drawing/2014/main" id="{76EF9313-9C73-457B-84A2-8C07DD4EA399}"/>
                </a:ext>
              </a:extLst>
            </p:cNvPr>
            <p:cNvCxnSpPr/>
            <p:nvPr/>
          </p:nvCxnSpPr>
          <p:spPr>
            <a:xfrm>
              <a:off x="2600077" y="1542553"/>
              <a:ext cx="0" cy="27302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4" name="Connecteur droit 83">
            <a:extLst>
              <a:ext uri="{FF2B5EF4-FFF2-40B4-BE49-F238E27FC236}">
                <a16:creationId xmlns:a16="http://schemas.microsoft.com/office/drawing/2014/main" id="{41C08F49-4C7F-42BC-B70F-0453A4D686BF}"/>
              </a:ext>
            </a:extLst>
          </p:cNvPr>
          <p:cNvCxnSpPr/>
          <p:nvPr/>
        </p:nvCxnSpPr>
        <p:spPr>
          <a:xfrm flipH="1">
            <a:off x="3054418" y="2685966"/>
            <a:ext cx="0" cy="2340000"/>
          </a:xfrm>
          <a:prstGeom prst="line">
            <a:avLst/>
          </a:prstGeom>
          <a:ln w="19050">
            <a:solidFill>
              <a:srgbClr val="FF0000"/>
            </a:solidFill>
          </a:ln>
          <a:effectLst>
            <a:glow rad="38100">
              <a:srgbClr val="FFFF00">
                <a:alpha val="84000"/>
              </a:srgbClr>
            </a:glow>
          </a:effectLst>
        </p:spPr>
        <p:style>
          <a:lnRef idx="1">
            <a:schemeClr val="accent1"/>
          </a:lnRef>
          <a:fillRef idx="0">
            <a:schemeClr val="accent1"/>
          </a:fillRef>
          <a:effectRef idx="0">
            <a:schemeClr val="accent1"/>
          </a:effectRef>
          <a:fontRef idx="minor">
            <a:schemeClr val="tx1"/>
          </a:fontRef>
        </p:style>
      </p:cxnSp>
      <p:cxnSp>
        <p:nvCxnSpPr>
          <p:cNvPr id="85" name="Connecteur droit 84">
            <a:extLst>
              <a:ext uri="{FF2B5EF4-FFF2-40B4-BE49-F238E27FC236}">
                <a16:creationId xmlns:a16="http://schemas.microsoft.com/office/drawing/2014/main" id="{2DD24498-6C35-4034-ADE2-31FCDE7D735A}"/>
              </a:ext>
            </a:extLst>
          </p:cNvPr>
          <p:cNvCxnSpPr/>
          <p:nvPr/>
        </p:nvCxnSpPr>
        <p:spPr>
          <a:xfrm flipH="1">
            <a:off x="2246641" y="2688751"/>
            <a:ext cx="0" cy="2340000"/>
          </a:xfrm>
          <a:prstGeom prst="line">
            <a:avLst/>
          </a:prstGeom>
          <a:ln w="19050">
            <a:solidFill>
              <a:srgbClr val="FF0000"/>
            </a:solidFill>
          </a:ln>
          <a:effectLst>
            <a:glow rad="38100">
              <a:srgbClr val="FFFF00">
                <a:alpha val="84000"/>
              </a:srgbClr>
            </a:glow>
          </a:effectLst>
        </p:spPr>
        <p:style>
          <a:lnRef idx="1">
            <a:schemeClr val="accent1"/>
          </a:lnRef>
          <a:fillRef idx="0">
            <a:schemeClr val="accent1"/>
          </a:fillRef>
          <a:effectRef idx="0">
            <a:schemeClr val="accent1"/>
          </a:effectRef>
          <a:fontRef idx="minor">
            <a:schemeClr val="tx1"/>
          </a:fontRef>
        </p:style>
      </p:cxnSp>
      <p:cxnSp>
        <p:nvCxnSpPr>
          <p:cNvPr id="86" name="Connecteur droit 85">
            <a:extLst>
              <a:ext uri="{FF2B5EF4-FFF2-40B4-BE49-F238E27FC236}">
                <a16:creationId xmlns:a16="http://schemas.microsoft.com/office/drawing/2014/main" id="{E7DE0200-2668-4389-9644-3A483B2D91F3}"/>
              </a:ext>
            </a:extLst>
          </p:cNvPr>
          <p:cNvCxnSpPr/>
          <p:nvPr/>
        </p:nvCxnSpPr>
        <p:spPr>
          <a:xfrm flipH="1">
            <a:off x="10079406" y="2670314"/>
            <a:ext cx="15875" cy="2379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Connecteur droit 86">
            <a:extLst>
              <a:ext uri="{FF2B5EF4-FFF2-40B4-BE49-F238E27FC236}">
                <a16:creationId xmlns:a16="http://schemas.microsoft.com/office/drawing/2014/main" id="{AA356EA1-3070-4DD7-99FD-5C708A790C10}"/>
              </a:ext>
            </a:extLst>
          </p:cNvPr>
          <p:cNvCxnSpPr/>
          <p:nvPr/>
        </p:nvCxnSpPr>
        <p:spPr>
          <a:xfrm flipH="1">
            <a:off x="9288831" y="2686189"/>
            <a:ext cx="15875" cy="2379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Connecteur droit 87">
            <a:extLst>
              <a:ext uri="{FF2B5EF4-FFF2-40B4-BE49-F238E27FC236}">
                <a16:creationId xmlns:a16="http://schemas.microsoft.com/office/drawing/2014/main" id="{C3696AF9-772B-4FB4-AE0F-9F60E2B1119C}"/>
              </a:ext>
            </a:extLst>
          </p:cNvPr>
          <p:cNvCxnSpPr/>
          <p:nvPr/>
        </p:nvCxnSpPr>
        <p:spPr>
          <a:xfrm>
            <a:off x="9384080" y="5438913"/>
            <a:ext cx="6286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Connecteur droit 88">
            <a:extLst>
              <a:ext uri="{FF2B5EF4-FFF2-40B4-BE49-F238E27FC236}">
                <a16:creationId xmlns:a16="http://schemas.microsoft.com/office/drawing/2014/main" id="{1D77392F-5C94-42BC-89E4-3E7B42BC4F0C}"/>
              </a:ext>
            </a:extLst>
          </p:cNvPr>
          <p:cNvCxnSpPr/>
          <p:nvPr/>
        </p:nvCxnSpPr>
        <p:spPr>
          <a:xfrm flipV="1">
            <a:off x="10011142" y="2690158"/>
            <a:ext cx="135232" cy="9286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0" name="Groupe 89">
            <a:extLst>
              <a:ext uri="{FF2B5EF4-FFF2-40B4-BE49-F238E27FC236}">
                <a16:creationId xmlns:a16="http://schemas.microsoft.com/office/drawing/2014/main" id="{60DF9C7D-207F-4C25-9F71-616A5C1AE928}"/>
              </a:ext>
            </a:extLst>
          </p:cNvPr>
          <p:cNvGrpSpPr/>
          <p:nvPr/>
        </p:nvGrpSpPr>
        <p:grpSpPr>
          <a:xfrm>
            <a:off x="8082486" y="2692408"/>
            <a:ext cx="3202219" cy="3560892"/>
            <a:chOff x="5596093" y="1276220"/>
            <a:chExt cx="3202219" cy="3560892"/>
          </a:xfrm>
        </p:grpSpPr>
        <p:cxnSp>
          <p:nvCxnSpPr>
            <p:cNvPr id="91" name="Connecteur droit 90">
              <a:extLst>
                <a:ext uri="{FF2B5EF4-FFF2-40B4-BE49-F238E27FC236}">
                  <a16:creationId xmlns:a16="http://schemas.microsoft.com/office/drawing/2014/main" id="{448F9CDE-4C81-4610-B882-64A23665DAC1}"/>
                </a:ext>
              </a:extLst>
            </p:cNvPr>
            <p:cNvCxnSpPr/>
            <p:nvPr/>
          </p:nvCxnSpPr>
          <p:spPr>
            <a:xfrm flipH="1">
              <a:off x="7668419" y="3985440"/>
              <a:ext cx="1110457" cy="85167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Connecteur droit 91">
              <a:extLst>
                <a:ext uri="{FF2B5EF4-FFF2-40B4-BE49-F238E27FC236}">
                  <a16:creationId xmlns:a16="http://schemas.microsoft.com/office/drawing/2014/main" id="{3F9DE027-B8A6-49B3-9DBC-A96D5A912104}"/>
                </a:ext>
              </a:extLst>
            </p:cNvPr>
            <p:cNvCxnSpPr/>
            <p:nvPr/>
          </p:nvCxnSpPr>
          <p:spPr>
            <a:xfrm flipH="1">
              <a:off x="7112000" y="3592958"/>
              <a:ext cx="1654970" cy="12279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Connecteur droit 92">
              <a:extLst>
                <a:ext uri="{FF2B5EF4-FFF2-40B4-BE49-F238E27FC236}">
                  <a16:creationId xmlns:a16="http://schemas.microsoft.com/office/drawing/2014/main" id="{6BF7495B-5945-4ADF-B29E-BEA27B0521DE}"/>
                </a:ext>
              </a:extLst>
            </p:cNvPr>
            <p:cNvCxnSpPr/>
            <p:nvPr/>
          </p:nvCxnSpPr>
          <p:spPr>
            <a:xfrm flipH="1">
              <a:off x="6584372" y="3203049"/>
              <a:ext cx="2213940" cy="1618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Connecteur droit 93">
              <a:extLst>
                <a:ext uri="{FF2B5EF4-FFF2-40B4-BE49-F238E27FC236}">
                  <a16:creationId xmlns:a16="http://schemas.microsoft.com/office/drawing/2014/main" id="{192C14DE-6E04-43E4-87C7-752DE6786BCB}"/>
                </a:ext>
              </a:extLst>
            </p:cNvPr>
            <p:cNvCxnSpPr/>
            <p:nvPr/>
          </p:nvCxnSpPr>
          <p:spPr>
            <a:xfrm flipH="1">
              <a:off x="7510464" y="2787650"/>
              <a:ext cx="1258887" cy="9413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Connecteur droit 94">
              <a:extLst>
                <a:ext uri="{FF2B5EF4-FFF2-40B4-BE49-F238E27FC236}">
                  <a16:creationId xmlns:a16="http://schemas.microsoft.com/office/drawing/2014/main" id="{A577103E-C5AE-480E-8947-11CC2A688F87}"/>
                </a:ext>
              </a:extLst>
            </p:cNvPr>
            <p:cNvCxnSpPr/>
            <p:nvPr/>
          </p:nvCxnSpPr>
          <p:spPr>
            <a:xfrm flipH="1">
              <a:off x="6102351" y="4108731"/>
              <a:ext cx="914400" cy="6913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Connecteur droit 95">
              <a:extLst>
                <a:ext uri="{FF2B5EF4-FFF2-40B4-BE49-F238E27FC236}">
                  <a16:creationId xmlns:a16="http://schemas.microsoft.com/office/drawing/2014/main" id="{9BFE0577-1749-4291-B6FC-2BE19CB71AC4}"/>
                </a:ext>
              </a:extLst>
            </p:cNvPr>
            <p:cNvCxnSpPr/>
            <p:nvPr/>
          </p:nvCxnSpPr>
          <p:spPr>
            <a:xfrm flipH="1">
              <a:off x="7526338" y="2322513"/>
              <a:ext cx="1268412" cy="1017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Connecteur droit 96">
              <a:extLst>
                <a:ext uri="{FF2B5EF4-FFF2-40B4-BE49-F238E27FC236}">
                  <a16:creationId xmlns:a16="http://schemas.microsoft.com/office/drawing/2014/main" id="{DDF0356D-E870-491A-985B-2D0999647DB9}"/>
                </a:ext>
              </a:extLst>
            </p:cNvPr>
            <p:cNvCxnSpPr/>
            <p:nvPr/>
          </p:nvCxnSpPr>
          <p:spPr>
            <a:xfrm flipH="1">
              <a:off x="5635625" y="3703638"/>
              <a:ext cx="1277938" cy="1035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Connecteur droit 97">
              <a:extLst>
                <a:ext uri="{FF2B5EF4-FFF2-40B4-BE49-F238E27FC236}">
                  <a16:creationId xmlns:a16="http://schemas.microsoft.com/office/drawing/2014/main" id="{09E048B7-EF4B-42ED-A9A2-DCCCA617731D}"/>
                </a:ext>
              </a:extLst>
            </p:cNvPr>
            <p:cNvCxnSpPr/>
            <p:nvPr/>
          </p:nvCxnSpPr>
          <p:spPr>
            <a:xfrm flipH="1">
              <a:off x="7494590" y="1939925"/>
              <a:ext cx="1274760" cy="9599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Connecteur droit 98">
              <a:extLst>
                <a:ext uri="{FF2B5EF4-FFF2-40B4-BE49-F238E27FC236}">
                  <a16:creationId xmlns:a16="http://schemas.microsoft.com/office/drawing/2014/main" id="{4ABCA116-8599-409F-854A-9CF97D104756}"/>
                </a:ext>
              </a:extLst>
            </p:cNvPr>
            <p:cNvCxnSpPr/>
            <p:nvPr/>
          </p:nvCxnSpPr>
          <p:spPr>
            <a:xfrm flipH="1">
              <a:off x="5635625" y="3340100"/>
              <a:ext cx="1262063" cy="9540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Connecteur droit 99">
              <a:extLst>
                <a:ext uri="{FF2B5EF4-FFF2-40B4-BE49-F238E27FC236}">
                  <a16:creationId xmlns:a16="http://schemas.microsoft.com/office/drawing/2014/main" id="{4E746CAB-325C-4928-A24A-E5DC67CAA15E}"/>
                </a:ext>
              </a:extLst>
            </p:cNvPr>
            <p:cNvCxnSpPr/>
            <p:nvPr/>
          </p:nvCxnSpPr>
          <p:spPr>
            <a:xfrm flipH="1">
              <a:off x="7537450" y="1590675"/>
              <a:ext cx="1231900" cy="8937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Connecteur droit 100">
              <a:extLst>
                <a:ext uri="{FF2B5EF4-FFF2-40B4-BE49-F238E27FC236}">
                  <a16:creationId xmlns:a16="http://schemas.microsoft.com/office/drawing/2014/main" id="{5F354A2F-29D1-4E38-B00B-F35817D4A1AA}"/>
                </a:ext>
              </a:extLst>
            </p:cNvPr>
            <p:cNvCxnSpPr/>
            <p:nvPr/>
          </p:nvCxnSpPr>
          <p:spPr>
            <a:xfrm flipH="1">
              <a:off x="5635627" y="3018925"/>
              <a:ext cx="1271675" cy="8847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Connecteur droit 102">
              <a:extLst>
                <a:ext uri="{FF2B5EF4-FFF2-40B4-BE49-F238E27FC236}">
                  <a16:creationId xmlns:a16="http://schemas.microsoft.com/office/drawing/2014/main" id="{70155223-F32C-4E90-8482-56FE735567B5}"/>
                </a:ext>
              </a:extLst>
            </p:cNvPr>
            <p:cNvCxnSpPr/>
            <p:nvPr/>
          </p:nvCxnSpPr>
          <p:spPr>
            <a:xfrm flipH="1">
              <a:off x="7537604" y="1293813"/>
              <a:ext cx="1098480" cy="809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Connecteur droit 104">
              <a:extLst>
                <a:ext uri="{FF2B5EF4-FFF2-40B4-BE49-F238E27FC236}">
                  <a16:creationId xmlns:a16="http://schemas.microsoft.com/office/drawing/2014/main" id="{F8275FAE-50E8-4BFB-BC0C-C22C6E9200CF}"/>
                </a:ext>
              </a:extLst>
            </p:cNvPr>
            <p:cNvCxnSpPr/>
            <p:nvPr/>
          </p:nvCxnSpPr>
          <p:spPr>
            <a:xfrm flipH="1">
              <a:off x="5596093" y="2586210"/>
              <a:ext cx="1301595" cy="9536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Connecteur droit 106">
              <a:extLst>
                <a:ext uri="{FF2B5EF4-FFF2-40B4-BE49-F238E27FC236}">
                  <a16:creationId xmlns:a16="http://schemas.microsoft.com/office/drawing/2014/main" id="{26988254-131B-4E73-85D7-4DB0424DA184}"/>
                </a:ext>
              </a:extLst>
            </p:cNvPr>
            <p:cNvCxnSpPr/>
            <p:nvPr/>
          </p:nvCxnSpPr>
          <p:spPr>
            <a:xfrm flipH="1">
              <a:off x="7537450" y="1276220"/>
              <a:ext cx="533399" cy="3874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Connecteur droit 108">
              <a:extLst>
                <a:ext uri="{FF2B5EF4-FFF2-40B4-BE49-F238E27FC236}">
                  <a16:creationId xmlns:a16="http://schemas.microsoft.com/office/drawing/2014/main" id="{C9C08EE1-9C78-4772-A79E-FA669097AB12}"/>
                </a:ext>
              </a:extLst>
            </p:cNvPr>
            <p:cNvCxnSpPr/>
            <p:nvPr/>
          </p:nvCxnSpPr>
          <p:spPr>
            <a:xfrm flipH="1">
              <a:off x="5635626" y="2163340"/>
              <a:ext cx="1265841" cy="9449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Connecteur droit 109">
              <a:extLst>
                <a:ext uri="{FF2B5EF4-FFF2-40B4-BE49-F238E27FC236}">
                  <a16:creationId xmlns:a16="http://schemas.microsoft.com/office/drawing/2014/main" id="{BDD71E4B-C52A-4A9E-8FF8-4F0D79DB28AD}"/>
                </a:ext>
              </a:extLst>
            </p:cNvPr>
            <p:cNvCxnSpPr/>
            <p:nvPr/>
          </p:nvCxnSpPr>
          <p:spPr>
            <a:xfrm flipH="1">
              <a:off x="5622789" y="1770856"/>
              <a:ext cx="1277090" cy="9448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Connecteur droit 110">
              <a:extLst>
                <a:ext uri="{FF2B5EF4-FFF2-40B4-BE49-F238E27FC236}">
                  <a16:creationId xmlns:a16="http://schemas.microsoft.com/office/drawing/2014/main" id="{5E699009-6E71-483B-8B01-D8F00C3791E8}"/>
                </a:ext>
              </a:extLst>
            </p:cNvPr>
            <p:cNvCxnSpPr/>
            <p:nvPr/>
          </p:nvCxnSpPr>
          <p:spPr>
            <a:xfrm flipH="1">
              <a:off x="5634678" y="1366838"/>
              <a:ext cx="1272624" cy="9502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Connecteur droit 113">
              <a:extLst>
                <a:ext uri="{FF2B5EF4-FFF2-40B4-BE49-F238E27FC236}">
                  <a16:creationId xmlns:a16="http://schemas.microsoft.com/office/drawing/2014/main" id="{9853CB7D-D365-46CE-8E35-3B6CE0A9C3B4}"/>
                </a:ext>
              </a:extLst>
            </p:cNvPr>
            <p:cNvCxnSpPr/>
            <p:nvPr/>
          </p:nvCxnSpPr>
          <p:spPr>
            <a:xfrm flipH="1">
              <a:off x="5619751" y="1276522"/>
              <a:ext cx="894889" cy="6662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Connecteur droit 114">
              <a:extLst>
                <a:ext uri="{FF2B5EF4-FFF2-40B4-BE49-F238E27FC236}">
                  <a16:creationId xmlns:a16="http://schemas.microsoft.com/office/drawing/2014/main" id="{F6FC24DB-B0BB-49EC-A9EE-15962D302041}"/>
                </a:ext>
              </a:extLst>
            </p:cNvPr>
            <p:cNvCxnSpPr/>
            <p:nvPr/>
          </p:nvCxnSpPr>
          <p:spPr>
            <a:xfrm flipH="1">
              <a:off x="8100798" y="4317999"/>
              <a:ext cx="693952" cy="51209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Connecteur droit 115">
              <a:extLst>
                <a:ext uri="{FF2B5EF4-FFF2-40B4-BE49-F238E27FC236}">
                  <a16:creationId xmlns:a16="http://schemas.microsoft.com/office/drawing/2014/main" id="{3E9263B4-52B8-4CC0-B342-C5377ECF7DDE}"/>
                </a:ext>
              </a:extLst>
            </p:cNvPr>
            <p:cNvCxnSpPr/>
            <p:nvPr/>
          </p:nvCxnSpPr>
          <p:spPr>
            <a:xfrm flipH="1">
              <a:off x="8532570" y="4662474"/>
              <a:ext cx="236781" cy="17463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Connecteur droit 116">
              <a:extLst>
                <a:ext uri="{FF2B5EF4-FFF2-40B4-BE49-F238E27FC236}">
                  <a16:creationId xmlns:a16="http://schemas.microsoft.com/office/drawing/2014/main" id="{6BEA9BCA-CF53-4AC1-8F3F-2D0A43E03428}"/>
                </a:ext>
              </a:extLst>
            </p:cNvPr>
            <p:cNvCxnSpPr/>
            <p:nvPr/>
          </p:nvCxnSpPr>
          <p:spPr>
            <a:xfrm flipH="1">
              <a:off x="5648325" y="1281752"/>
              <a:ext cx="312445" cy="269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2" name="Groupe 131">
            <a:extLst>
              <a:ext uri="{FF2B5EF4-FFF2-40B4-BE49-F238E27FC236}">
                <a16:creationId xmlns:a16="http://schemas.microsoft.com/office/drawing/2014/main" id="{3A895080-E6CB-4E91-B15D-0BE1EF5D20B6}"/>
              </a:ext>
            </a:extLst>
          </p:cNvPr>
          <p:cNvGrpSpPr/>
          <p:nvPr/>
        </p:nvGrpSpPr>
        <p:grpSpPr>
          <a:xfrm>
            <a:off x="2662601" y="2320126"/>
            <a:ext cx="1198" cy="3804878"/>
            <a:chOff x="4570628" y="3325223"/>
            <a:chExt cx="1198" cy="3804878"/>
          </a:xfrm>
        </p:grpSpPr>
        <p:cxnSp>
          <p:nvCxnSpPr>
            <p:cNvPr id="133" name="Connecteur droit 132">
              <a:extLst>
                <a:ext uri="{FF2B5EF4-FFF2-40B4-BE49-F238E27FC236}">
                  <a16:creationId xmlns:a16="http://schemas.microsoft.com/office/drawing/2014/main" id="{F8EB4A7F-23B9-4A42-8582-6C1AC06D81C4}"/>
                </a:ext>
              </a:extLst>
            </p:cNvPr>
            <p:cNvCxnSpPr/>
            <p:nvPr/>
          </p:nvCxnSpPr>
          <p:spPr>
            <a:xfrm flipV="1">
              <a:off x="4570802" y="5834101"/>
              <a:ext cx="0" cy="1296000"/>
            </a:xfrm>
            <a:prstGeom prst="line">
              <a:avLst/>
            </a:prstGeom>
            <a:ln w="19050">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134" name="Connecteur droit 133">
              <a:extLst>
                <a:ext uri="{FF2B5EF4-FFF2-40B4-BE49-F238E27FC236}">
                  <a16:creationId xmlns:a16="http://schemas.microsoft.com/office/drawing/2014/main" id="{49F10DA2-9536-40B9-8FFF-B845232CBD32}"/>
                </a:ext>
              </a:extLst>
            </p:cNvPr>
            <p:cNvCxnSpPr/>
            <p:nvPr/>
          </p:nvCxnSpPr>
          <p:spPr>
            <a:xfrm flipV="1">
              <a:off x="4571826" y="4578183"/>
              <a:ext cx="0" cy="972000"/>
            </a:xfrm>
            <a:prstGeom prst="line">
              <a:avLst/>
            </a:prstGeom>
            <a:ln w="19050">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135" name="Connecteur droit 134">
              <a:extLst>
                <a:ext uri="{FF2B5EF4-FFF2-40B4-BE49-F238E27FC236}">
                  <a16:creationId xmlns:a16="http://schemas.microsoft.com/office/drawing/2014/main" id="{FCEBB489-1472-4532-9DCD-62136FF62927}"/>
                </a:ext>
              </a:extLst>
            </p:cNvPr>
            <p:cNvCxnSpPr/>
            <p:nvPr/>
          </p:nvCxnSpPr>
          <p:spPr>
            <a:xfrm flipV="1">
              <a:off x="4570802" y="3325223"/>
              <a:ext cx="0" cy="1008000"/>
            </a:xfrm>
            <a:prstGeom prst="line">
              <a:avLst/>
            </a:prstGeom>
            <a:ln w="19050">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136" name="Connecteur droit 135">
              <a:extLst>
                <a:ext uri="{FF2B5EF4-FFF2-40B4-BE49-F238E27FC236}">
                  <a16:creationId xmlns:a16="http://schemas.microsoft.com/office/drawing/2014/main" id="{4169C6A2-8BF5-4456-9A83-CAE0D925E0AE}"/>
                </a:ext>
              </a:extLst>
            </p:cNvPr>
            <p:cNvCxnSpPr/>
            <p:nvPr/>
          </p:nvCxnSpPr>
          <p:spPr>
            <a:xfrm>
              <a:off x="4571826" y="5636703"/>
              <a:ext cx="0" cy="108000"/>
            </a:xfrm>
            <a:prstGeom prst="line">
              <a:avLst/>
            </a:prstGeom>
            <a:ln w="19050">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137" name="Connecteur droit 136">
              <a:extLst>
                <a:ext uri="{FF2B5EF4-FFF2-40B4-BE49-F238E27FC236}">
                  <a16:creationId xmlns:a16="http://schemas.microsoft.com/office/drawing/2014/main" id="{BE745A99-37F5-4491-8E3B-8C9227005570}"/>
                </a:ext>
              </a:extLst>
            </p:cNvPr>
            <p:cNvCxnSpPr/>
            <p:nvPr/>
          </p:nvCxnSpPr>
          <p:spPr>
            <a:xfrm>
              <a:off x="4570628" y="4405910"/>
              <a:ext cx="0" cy="108000"/>
            </a:xfrm>
            <a:prstGeom prst="line">
              <a:avLst/>
            </a:prstGeom>
            <a:ln w="19050">
              <a:solidFill>
                <a:schemeClr val="bg1">
                  <a:lumMod val="50000"/>
                </a:schemeClr>
              </a:solidFill>
            </a:ln>
          </p:spPr>
          <p:style>
            <a:lnRef idx="1">
              <a:schemeClr val="dk1"/>
            </a:lnRef>
            <a:fillRef idx="0">
              <a:schemeClr val="dk1"/>
            </a:fillRef>
            <a:effectRef idx="0">
              <a:schemeClr val="dk1"/>
            </a:effectRef>
            <a:fontRef idx="minor">
              <a:schemeClr val="tx1"/>
            </a:fontRef>
          </p:style>
        </p:cxnSp>
      </p:grpSp>
      <p:cxnSp>
        <p:nvCxnSpPr>
          <p:cNvPr id="138" name="Connecteur droit 137">
            <a:extLst>
              <a:ext uri="{FF2B5EF4-FFF2-40B4-BE49-F238E27FC236}">
                <a16:creationId xmlns:a16="http://schemas.microsoft.com/office/drawing/2014/main" id="{5FA28444-705E-4D22-964C-A62DC11A98F6}"/>
              </a:ext>
            </a:extLst>
          </p:cNvPr>
          <p:cNvCxnSpPr/>
          <p:nvPr/>
        </p:nvCxnSpPr>
        <p:spPr>
          <a:xfrm>
            <a:off x="9292266" y="5049976"/>
            <a:ext cx="7905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Rectangle 138">
            <a:extLst>
              <a:ext uri="{FF2B5EF4-FFF2-40B4-BE49-F238E27FC236}">
                <a16:creationId xmlns:a16="http://schemas.microsoft.com/office/drawing/2014/main" id="{3DAFCFE1-2FBB-4847-ACD7-5E5D9F750DBD}"/>
              </a:ext>
            </a:extLst>
          </p:cNvPr>
          <p:cNvSpPr/>
          <p:nvPr/>
        </p:nvSpPr>
        <p:spPr>
          <a:xfrm>
            <a:off x="1072435" y="1645220"/>
            <a:ext cx="3489415" cy="461665"/>
          </a:xfrm>
          <a:prstGeom prst="rect">
            <a:avLst/>
          </a:prstGeom>
        </p:spPr>
        <p:txBody>
          <a:bodyPr wrap="square">
            <a:spAutoFit/>
          </a:bodyPr>
          <a:lstStyle/>
          <a:p>
            <a:pPr defTabSz="457200" eaLnBrk="0" fontAlgn="base" hangingPunct="0">
              <a:spcBef>
                <a:spcPct val="0"/>
              </a:spcBef>
              <a:tabLst>
                <a:tab pos="685800" algn="l"/>
              </a:tabLst>
            </a:pPr>
            <a:r>
              <a:rPr lang="fr-FR" sz="2400" b="1" u="sng" spc="-5" dirty="0">
                <a:solidFill>
                  <a:srgbClr val="6AAC91">
                    <a:lumMod val="75000"/>
                  </a:srgbClr>
                </a:solidFill>
                <a:uFill>
                  <a:solidFill>
                    <a:srgbClr val="16355C"/>
                  </a:solidFill>
                </a:uFill>
                <a:latin typeface="Cambria" panose="02040503050406030204" pitchFamily="18" charset="0"/>
                <a:ea typeface="Cambria" panose="02040503050406030204" pitchFamily="18" charset="0"/>
                <a:cs typeface="Arial" panose="020B0604020202020204" pitchFamily="34" charset="0"/>
              </a:rPr>
              <a:t>TARAUDAGE BORGNE :</a:t>
            </a:r>
          </a:p>
        </p:txBody>
      </p:sp>
      <p:pic>
        <p:nvPicPr>
          <p:cNvPr id="4" name="Image 3">
            <a:extLst>
              <a:ext uri="{FF2B5EF4-FFF2-40B4-BE49-F238E27FC236}">
                <a16:creationId xmlns:a16="http://schemas.microsoft.com/office/drawing/2014/main" id="{0BA7B727-E4AD-413C-9304-A93767BB6EB0}"/>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4000" b="98500" l="37273" r="93182">
                        <a14:foregroundMark x1="38676" y1="24941" x2="40000" y2="72500"/>
                        <a14:foregroundMark x1="40000" y1="72500" x2="53636" y2="90000"/>
                        <a14:foregroundMark x1="53636" y1="90000" x2="67727" y2="93500"/>
                        <a14:foregroundMark x1="50909" y1="4000" x2="58636" y2="13000"/>
                        <a14:foregroundMark x1="69545" y1="32000" x2="66818" y2="30000"/>
                        <a14:foregroundMark x1="65909" y1="98500" x2="71364" y2="97500"/>
                        <a14:foregroundMark x1="37727" y1="87500" x2="37273" y2="31500"/>
                        <a14:foregroundMark x1="85455" y1="34500" x2="84091" y2="81500"/>
                        <a14:foregroundMark x1="42727" y1="19000" x2="44545" y2="28500"/>
                        <a14:backgroundMark x1="40000" y1="18000" x2="35000" y2="20000"/>
                      </a14:backgroundRemoval>
                    </a14:imgEffect>
                  </a14:imgLayer>
                </a14:imgProps>
              </a:ext>
              <a:ext uri="{28A0092B-C50C-407E-A947-70E740481C1C}">
                <a14:useLocalDpi xmlns:a14="http://schemas.microsoft.com/office/drawing/2010/main" val="0"/>
              </a:ext>
            </a:extLst>
          </a:blip>
          <a:srcRect l="34004"/>
          <a:stretch/>
        </p:blipFill>
        <p:spPr>
          <a:xfrm>
            <a:off x="9598393" y="445166"/>
            <a:ext cx="1466433" cy="2020007"/>
          </a:xfrm>
          <a:prstGeom prst="rect">
            <a:avLst/>
          </a:prstGeom>
        </p:spPr>
      </p:pic>
    </p:spTree>
    <p:extLst>
      <p:ext uri="{BB962C8B-B14F-4D97-AF65-F5344CB8AC3E}">
        <p14:creationId xmlns:p14="http://schemas.microsoft.com/office/powerpoint/2010/main" val="243659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139"/>
                                        </p:tgtEl>
                                        <p:attrNameLst>
                                          <p:attrName>style.visibility</p:attrName>
                                        </p:attrNameLst>
                                      </p:cBhvr>
                                      <p:to>
                                        <p:strVal val="visible"/>
                                      </p:to>
                                    </p:set>
                                    <p:animEffect transition="in" filter="wipe(left)">
                                      <p:cBhvr>
                                        <p:cTn id="7" dur="500"/>
                                        <p:tgtEl>
                                          <p:spTgt spid="13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wipe(up)">
                                      <p:cBhvr>
                                        <p:cTn id="16" dur="500"/>
                                        <p:tgtEl>
                                          <p:spTgt spid="62"/>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heel(1)">
                                      <p:cBhvr>
                                        <p:cTn id="21" dur="2000"/>
                                        <p:tgtEl>
                                          <p:spTgt spid="64"/>
                                        </p:tgtEl>
                                      </p:cBhvr>
                                    </p:animEffect>
                                  </p:childTnLst>
                                </p:cTn>
                              </p:par>
                            </p:childTnLst>
                          </p:cTn>
                        </p:par>
                      </p:childTnLst>
                    </p:cTn>
                  </p:par>
                  <p:par>
                    <p:cTn id="22" fill="hold">
                      <p:stCondLst>
                        <p:cond delay="indefinite"/>
                      </p:stCondLst>
                      <p:childTnLst>
                        <p:par>
                          <p:cTn id="23" fill="hold">
                            <p:stCondLst>
                              <p:cond delay="0"/>
                            </p:stCondLst>
                            <p:childTnLst>
                              <p:par>
                                <p:cTn id="24" presetID="63" presetClass="path" presetSubtype="0" fill="hold" nodeType="clickEffect">
                                  <p:stCondLst>
                                    <p:cond delay="0"/>
                                  </p:stCondLst>
                                  <p:childTnLst>
                                    <p:animMotion origin="layout" path="M 2.91667E-6 -1.48148E-6 L 0.57864 -1.48148E-6 " pathEditMode="relative" rAng="0" ptsTypes="AA">
                                      <p:cBhvr>
                                        <p:cTn id="25" dur="2000" fill="hold"/>
                                        <p:tgtEl>
                                          <p:spTgt spid="64"/>
                                        </p:tgtEl>
                                        <p:attrNameLst>
                                          <p:attrName>ppt_x</p:attrName>
                                          <p:attrName>ppt_y</p:attrName>
                                        </p:attrNameLst>
                                      </p:cBhvr>
                                      <p:rCtr x="28932" y="0"/>
                                    </p:animMotion>
                                  </p:childTnLst>
                                </p:cTn>
                              </p:par>
                            </p:childTnLst>
                          </p:cTn>
                        </p:par>
                        <p:par>
                          <p:cTn id="26" fill="hold">
                            <p:stCondLst>
                              <p:cond delay="2000"/>
                            </p:stCondLst>
                            <p:childTnLst>
                              <p:par>
                                <p:cTn id="27" presetID="21" presetClass="entr" presetSubtype="1" fill="hold"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heel(1)">
                                      <p:cBhvr>
                                        <p:cTn id="29" dur="2000"/>
                                        <p:tgtEl>
                                          <p:spTgt spid="6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32"/>
                                        </p:tgtEl>
                                        <p:attrNameLst>
                                          <p:attrName>style.visibility</p:attrName>
                                        </p:attrNameLst>
                                      </p:cBhvr>
                                      <p:to>
                                        <p:strVal val="visible"/>
                                      </p:to>
                                    </p:set>
                                    <p:animEffect transition="in" filter="wipe(up)">
                                      <p:cBhvr>
                                        <p:cTn id="34" dur="500"/>
                                        <p:tgtEl>
                                          <p:spTgt spid="132"/>
                                        </p:tgtEl>
                                      </p:cBhvr>
                                    </p:animEffect>
                                  </p:childTnLst>
                                </p:cTn>
                              </p:par>
                            </p:childTnLst>
                          </p:cTn>
                        </p:par>
                      </p:childTnLst>
                    </p:cTn>
                  </p:par>
                  <p:par>
                    <p:cTn id="35" fill="hold">
                      <p:stCondLst>
                        <p:cond delay="indefinite"/>
                      </p:stCondLst>
                      <p:childTnLst>
                        <p:par>
                          <p:cTn id="36" fill="hold">
                            <p:stCondLst>
                              <p:cond delay="0"/>
                            </p:stCondLst>
                            <p:childTnLst>
                              <p:par>
                                <p:cTn id="37" presetID="63" presetClass="path" presetSubtype="0" fill="hold" nodeType="clickEffect">
                                  <p:stCondLst>
                                    <p:cond delay="0"/>
                                  </p:stCondLst>
                                  <p:childTnLst>
                                    <p:animMotion origin="layout" path="M 6.25E-7 7.40741E-7 L 0.57865 0.00162 " pathEditMode="relative" rAng="0" ptsTypes="AA">
                                      <p:cBhvr>
                                        <p:cTn id="38" dur="2000" fill="hold"/>
                                        <p:tgtEl>
                                          <p:spTgt spid="132"/>
                                        </p:tgtEl>
                                        <p:attrNameLst>
                                          <p:attrName>ppt_x</p:attrName>
                                          <p:attrName>ppt_y</p:attrName>
                                        </p:attrNameLst>
                                      </p:cBhvr>
                                      <p:rCtr x="28932" y="69"/>
                                    </p:animMotion>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wipe(up)">
                                      <p:cBhvr>
                                        <p:cTn id="43" dur="500"/>
                                        <p:tgtEl>
                                          <p:spTgt spid="74"/>
                                        </p:tgtEl>
                                      </p:cBhvr>
                                    </p:animEffect>
                                  </p:childTnLst>
                                </p:cTn>
                              </p:par>
                            </p:childTnLst>
                          </p:cTn>
                        </p:par>
                      </p:childTnLst>
                    </p:cTn>
                  </p:par>
                  <p:par>
                    <p:cTn id="44" fill="hold">
                      <p:stCondLst>
                        <p:cond delay="indefinite"/>
                      </p:stCondLst>
                      <p:childTnLst>
                        <p:par>
                          <p:cTn id="45" fill="hold">
                            <p:stCondLst>
                              <p:cond delay="0"/>
                            </p:stCondLst>
                            <p:childTnLst>
                              <p:par>
                                <p:cTn id="46" presetID="63" presetClass="path" presetSubtype="0" fill="hold" nodeType="clickEffect">
                                  <p:stCondLst>
                                    <p:cond delay="0"/>
                                  </p:stCondLst>
                                  <p:childTnLst>
                                    <p:animMotion origin="layout" path="M 2.08333E-6 -1.48148E-6 L 0.57799 -1.48148E-6 " pathEditMode="relative" rAng="0" ptsTypes="AA">
                                      <p:cBhvr>
                                        <p:cTn id="47" dur="2000" fill="hold"/>
                                        <p:tgtEl>
                                          <p:spTgt spid="74"/>
                                        </p:tgtEl>
                                        <p:attrNameLst>
                                          <p:attrName>ppt_x</p:attrName>
                                          <p:attrName>ppt_y</p:attrName>
                                        </p:attrNameLst>
                                      </p:cBhvr>
                                      <p:rCtr x="28893" y="0"/>
                                    </p:animMotion>
                                  </p:childTnLst>
                                </p:cTn>
                              </p:par>
                            </p:childTnLst>
                          </p:cTn>
                        </p:par>
                        <p:par>
                          <p:cTn id="48" fill="hold">
                            <p:stCondLst>
                              <p:cond delay="2000"/>
                            </p:stCondLst>
                            <p:childTnLst>
                              <p:par>
                                <p:cTn id="49" presetID="8" presetClass="entr" presetSubtype="16" fill="hold"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diamond(in)">
                                      <p:cBhvr>
                                        <p:cTn id="51" dur="2000"/>
                                        <p:tgtEl>
                                          <p:spTgt spid="7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88"/>
                                        </p:tgtEl>
                                        <p:attrNameLst>
                                          <p:attrName>style.visibility</p:attrName>
                                        </p:attrNameLst>
                                      </p:cBhvr>
                                      <p:to>
                                        <p:strVal val="visible"/>
                                      </p:to>
                                    </p:set>
                                    <p:animEffect transition="in" filter="wipe(left)">
                                      <p:cBhvr>
                                        <p:cTn id="56" dur="500"/>
                                        <p:tgtEl>
                                          <p:spTgt spid="8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84"/>
                                        </p:tgtEl>
                                        <p:attrNameLst>
                                          <p:attrName>style.visibility</p:attrName>
                                        </p:attrNameLst>
                                      </p:cBhvr>
                                      <p:to>
                                        <p:strVal val="visible"/>
                                      </p:to>
                                    </p:set>
                                    <p:animEffect transition="in" filter="wipe(up)">
                                      <p:cBhvr>
                                        <p:cTn id="61" dur="1000"/>
                                        <p:tgtEl>
                                          <p:spTgt spid="84"/>
                                        </p:tgtEl>
                                      </p:cBhvr>
                                    </p:animEffect>
                                  </p:childTnLst>
                                </p:cTn>
                              </p:par>
                              <p:par>
                                <p:cTn id="62" presetID="22" presetClass="entr" presetSubtype="1" fill="hold" nodeType="withEffect">
                                  <p:stCondLst>
                                    <p:cond delay="0"/>
                                  </p:stCondLst>
                                  <p:childTnLst>
                                    <p:set>
                                      <p:cBhvr>
                                        <p:cTn id="63" dur="1" fill="hold">
                                          <p:stCondLst>
                                            <p:cond delay="0"/>
                                          </p:stCondLst>
                                        </p:cTn>
                                        <p:tgtEl>
                                          <p:spTgt spid="85"/>
                                        </p:tgtEl>
                                        <p:attrNameLst>
                                          <p:attrName>style.visibility</p:attrName>
                                        </p:attrNameLst>
                                      </p:cBhvr>
                                      <p:to>
                                        <p:strVal val="visible"/>
                                      </p:to>
                                    </p:set>
                                    <p:animEffect transition="in" filter="wipe(up)">
                                      <p:cBhvr>
                                        <p:cTn id="64" dur="1000"/>
                                        <p:tgtEl>
                                          <p:spTgt spid="85"/>
                                        </p:tgtEl>
                                      </p:cBhvr>
                                    </p:animEffect>
                                  </p:childTnLst>
                                </p:cTn>
                              </p:par>
                            </p:childTnLst>
                          </p:cTn>
                        </p:par>
                      </p:childTnLst>
                    </p:cTn>
                  </p:par>
                  <p:par>
                    <p:cTn id="65" fill="hold">
                      <p:stCondLst>
                        <p:cond delay="indefinite"/>
                      </p:stCondLst>
                      <p:childTnLst>
                        <p:par>
                          <p:cTn id="66" fill="hold">
                            <p:stCondLst>
                              <p:cond delay="0"/>
                            </p:stCondLst>
                            <p:childTnLst>
                              <p:par>
                                <p:cTn id="67" presetID="63" presetClass="path" presetSubtype="0" fill="hold" nodeType="clickEffect">
                                  <p:stCondLst>
                                    <p:cond delay="0"/>
                                  </p:stCondLst>
                                  <p:childTnLst>
                                    <p:animMotion origin="layout" path="M -8.33333E-7 1.48148E-6 L 0.57721 -0.00232 " pathEditMode="relative" rAng="0" ptsTypes="AA">
                                      <p:cBhvr>
                                        <p:cTn id="68" dur="2000" fill="hold"/>
                                        <p:tgtEl>
                                          <p:spTgt spid="84"/>
                                        </p:tgtEl>
                                        <p:attrNameLst>
                                          <p:attrName>ppt_x</p:attrName>
                                          <p:attrName>ppt_y</p:attrName>
                                        </p:attrNameLst>
                                      </p:cBhvr>
                                      <p:rCtr x="28854" y="-116"/>
                                    </p:animMotion>
                                  </p:childTnLst>
                                </p:cTn>
                              </p:par>
                              <p:par>
                                <p:cTn id="69" presetID="63" presetClass="path" presetSubtype="0" fill="hold" nodeType="withEffect">
                                  <p:stCondLst>
                                    <p:cond delay="0"/>
                                  </p:stCondLst>
                                  <p:childTnLst>
                                    <p:animMotion origin="layout" path="M -4.79167E-6 -1.48148E-6 L 0.57904 -1.48148E-6 " pathEditMode="relative" rAng="0" ptsTypes="AA">
                                      <p:cBhvr>
                                        <p:cTn id="70" dur="2000" fill="hold"/>
                                        <p:tgtEl>
                                          <p:spTgt spid="85"/>
                                        </p:tgtEl>
                                        <p:attrNameLst>
                                          <p:attrName>ppt_x</p:attrName>
                                          <p:attrName>ppt_y</p:attrName>
                                        </p:attrNameLst>
                                      </p:cBhvr>
                                      <p:rCtr x="28945" y="0"/>
                                    </p:animMotion>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63"/>
                                        </p:tgtEl>
                                        <p:attrNameLst>
                                          <p:attrName>style.visibility</p:attrName>
                                        </p:attrNameLst>
                                      </p:cBhvr>
                                      <p:to>
                                        <p:strVal val="visible"/>
                                      </p:to>
                                    </p:set>
                                    <p:animEffect transition="in" filter="wipe(left)">
                                      <p:cBhvr>
                                        <p:cTn id="75" dur="500"/>
                                        <p:tgtEl>
                                          <p:spTgt spid="63"/>
                                        </p:tgtEl>
                                      </p:cBhvr>
                                    </p:animEffect>
                                  </p:childTnLst>
                                </p:cTn>
                              </p:par>
                            </p:childTnLst>
                          </p:cTn>
                        </p:par>
                      </p:childTnLst>
                    </p:cTn>
                  </p:par>
                  <p:par>
                    <p:cTn id="76" fill="hold">
                      <p:stCondLst>
                        <p:cond delay="indefinite"/>
                      </p:stCondLst>
                      <p:childTnLst>
                        <p:par>
                          <p:cTn id="77" fill="hold">
                            <p:stCondLst>
                              <p:cond delay="0"/>
                            </p:stCondLst>
                            <p:childTnLst>
                              <p:par>
                                <p:cTn id="78" presetID="42" presetClass="path" presetSubtype="0" accel="50000" decel="50000" fill="hold" nodeType="clickEffect">
                                  <p:stCondLst>
                                    <p:cond delay="0"/>
                                  </p:stCondLst>
                                  <p:childTnLst>
                                    <p:animMotion origin="layout" path="M 2.91667E-6 3.7037E-6 L 0.5776 0.00115 " pathEditMode="relative" rAng="0" ptsTypes="AA">
                                      <p:cBhvr>
                                        <p:cTn id="79" dur="2000" fill="hold"/>
                                        <p:tgtEl>
                                          <p:spTgt spid="63"/>
                                        </p:tgtEl>
                                        <p:attrNameLst>
                                          <p:attrName>ppt_x</p:attrName>
                                          <p:attrName>ppt_y</p:attrName>
                                        </p:attrNameLst>
                                      </p:cBhvr>
                                      <p:rCtr x="28880" y="46"/>
                                    </p:animMotion>
                                  </p:childTnLst>
                                </p:cTn>
                              </p:par>
                            </p:childTnLst>
                          </p:cTn>
                        </p:par>
                        <p:par>
                          <p:cTn id="80" fill="hold">
                            <p:stCondLst>
                              <p:cond delay="2000"/>
                            </p:stCondLst>
                            <p:childTnLst>
                              <p:par>
                                <p:cTn id="81" presetID="22" presetClass="entr" presetSubtype="8" fill="hold" nodeType="afterEffect">
                                  <p:stCondLst>
                                    <p:cond delay="0"/>
                                  </p:stCondLst>
                                  <p:childTnLst>
                                    <p:set>
                                      <p:cBhvr>
                                        <p:cTn id="82" dur="1" fill="hold">
                                          <p:stCondLst>
                                            <p:cond delay="0"/>
                                          </p:stCondLst>
                                        </p:cTn>
                                        <p:tgtEl>
                                          <p:spTgt spid="138"/>
                                        </p:tgtEl>
                                        <p:attrNameLst>
                                          <p:attrName>style.visibility</p:attrName>
                                        </p:attrNameLst>
                                      </p:cBhvr>
                                      <p:to>
                                        <p:strVal val="visible"/>
                                      </p:to>
                                    </p:set>
                                    <p:animEffect transition="in" filter="wipe(left)">
                                      <p:cBhvr>
                                        <p:cTn id="83" dur="500"/>
                                        <p:tgtEl>
                                          <p:spTgt spid="138"/>
                                        </p:tgtEl>
                                      </p:cBhvr>
                                    </p:animEffect>
                                  </p:childTnLst>
                                </p:cTn>
                              </p:par>
                            </p:childTnLst>
                          </p:cTn>
                        </p:par>
                      </p:childTnLst>
                    </p:cTn>
                  </p:par>
                  <p:par>
                    <p:cTn id="84" fill="hold">
                      <p:stCondLst>
                        <p:cond delay="indefinite"/>
                      </p:stCondLst>
                      <p:childTnLst>
                        <p:par>
                          <p:cTn id="85" fill="hold">
                            <p:stCondLst>
                              <p:cond delay="0"/>
                            </p:stCondLst>
                            <p:childTnLst>
                              <p:par>
                                <p:cTn id="86" presetID="8" presetClass="entr" presetSubtype="16" fill="hold" nodeType="clickEffect">
                                  <p:stCondLst>
                                    <p:cond delay="0"/>
                                  </p:stCondLst>
                                  <p:childTnLst>
                                    <p:set>
                                      <p:cBhvr>
                                        <p:cTn id="87" dur="1" fill="hold">
                                          <p:stCondLst>
                                            <p:cond delay="0"/>
                                          </p:stCondLst>
                                        </p:cTn>
                                        <p:tgtEl>
                                          <p:spTgt spid="86"/>
                                        </p:tgtEl>
                                        <p:attrNameLst>
                                          <p:attrName>style.visibility</p:attrName>
                                        </p:attrNameLst>
                                      </p:cBhvr>
                                      <p:to>
                                        <p:strVal val="visible"/>
                                      </p:to>
                                    </p:set>
                                    <p:animEffect transition="in" filter="diamond(in)">
                                      <p:cBhvr>
                                        <p:cTn id="88" dur="2000"/>
                                        <p:tgtEl>
                                          <p:spTgt spid="86"/>
                                        </p:tgtEl>
                                      </p:cBhvr>
                                    </p:animEffect>
                                  </p:childTnLst>
                                </p:cTn>
                              </p:par>
                              <p:par>
                                <p:cTn id="89" presetID="8" presetClass="entr" presetSubtype="16" fill="hold" nodeType="with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diamond(in)">
                                      <p:cBhvr>
                                        <p:cTn id="91" dur="2000"/>
                                        <p:tgtEl>
                                          <p:spTgt spid="87"/>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1" fill="hold" nodeType="clickEffect">
                                  <p:stCondLst>
                                    <p:cond delay="0"/>
                                  </p:stCondLst>
                                  <p:childTnLst>
                                    <p:set>
                                      <p:cBhvr>
                                        <p:cTn id="95" dur="1" fill="hold">
                                          <p:stCondLst>
                                            <p:cond delay="0"/>
                                          </p:stCondLst>
                                        </p:cTn>
                                        <p:tgtEl>
                                          <p:spTgt spid="90"/>
                                        </p:tgtEl>
                                        <p:attrNameLst>
                                          <p:attrName>style.visibility</p:attrName>
                                        </p:attrNameLst>
                                      </p:cBhvr>
                                      <p:to>
                                        <p:strVal val="visible"/>
                                      </p:to>
                                    </p:set>
                                    <p:animEffect transition="in" filter="wipe(up)">
                                      <p:cBhvr>
                                        <p:cTn id="96" dur="500"/>
                                        <p:tgtEl>
                                          <p:spTgt spid="90"/>
                                        </p:tgtEl>
                                      </p:cBhvr>
                                    </p:animEffect>
                                  </p:childTnLst>
                                </p:cTn>
                              </p:par>
                              <p:par>
                                <p:cTn id="97" presetID="22" presetClass="entr" presetSubtype="1" fill="hold" nodeType="withEffect">
                                  <p:stCondLst>
                                    <p:cond delay="0"/>
                                  </p:stCondLst>
                                  <p:childTnLst>
                                    <p:set>
                                      <p:cBhvr>
                                        <p:cTn id="98" dur="1" fill="hold">
                                          <p:stCondLst>
                                            <p:cond delay="0"/>
                                          </p:stCondLst>
                                        </p:cTn>
                                        <p:tgtEl>
                                          <p:spTgt spid="89"/>
                                        </p:tgtEl>
                                        <p:attrNameLst>
                                          <p:attrName>style.visibility</p:attrName>
                                        </p:attrNameLst>
                                      </p:cBhvr>
                                      <p:to>
                                        <p:strVal val="visible"/>
                                      </p:to>
                                    </p:set>
                                    <p:animEffect transition="in" filter="wipe(up)">
                                      <p:cBhvr>
                                        <p:cTn id="99" dur="500"/>
                                        <p:tgtEl>
                                          <p:spTgt spid="89"/>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xit" presetSubtype="1" fill="hold" nodeType="clickEffect">
                                  <p:stCondLst>
                                    <p:cond delay="0"/>
                                  </p:stCondLst>
                                  <p:childTnLst>
                                    <p:animEffect transition="out" filter="wipe(up)">
                                      <p:cBhvr>
                                        <p:cTn id="103" dur="500"/>
                                        <p:tgtEl>
                                          <p:spTgt spid="64"/>
                                        </p:tgtEl>
                                      </p:cBhvr>
                                    </p:animEffect>
                                    <p:set>
                                      <p:cBhvr>
                                        <p:cTn id="104" dur="1" fill="hold">
                                          <p:stCondLst>
                                            <p:cond delay="499"/>
                                          </p:stCondLst>
                                        </p:cTn>
                                        <p:tgtEl>
                                          <p:spTgt spid="64"/>
                                        </p:tgtEl>
                                        <p:attrNameLst>
                                          <p:attrName>style.visibility</p:attrName>
                                        </p:attrNameLst>
                                      </p:cBhvr>
                                      <p:to>
                                        <p:strVal val="hidden"/>
                                      </p:to>
                                    </p:set>
                                  </p:childTnLst>
                                </p:cTn>
                              </p:par>
                              <p:par>
                                <p:cTn id="105" presetID="22" presetClass="exit" presetSubtype="1" fill="hold" nodeType="withEffect">
                                  <p:stCondLst>
                                    <p:cond delay="0"/>
                                  </p:stCondLst>
                                  <p:childTnLst>
                                    <p:animEffect transition="out" filter="wipe(up)">
                                      <p:cBhvr>
                                        <p:cTn id="106" dur="500"/>
                                        <p:tgtEl>
                                          <p:spTgt spid="84"/>
                                        </p:tgtEl>
                                      </p:cBhvr>
                                    </p:animEffect>
                                    <p:set>
                                      <p:cBhvr>
                                        <p:cTn id="107" dur="1" fill="hold">
                                          <p:stCondLst>
                                            <p:cond delay="499"/>
                                          </p:stCondLst>
                                        </p:cTn>
                                        <p:tgtEl>
                                          <p:spTgt spid="84"/>
                                        </p:tgtEl>
                                        <p:attrNameLst>
                                          <p:attrName>style.visibility</p:attrName>
                                        </p:attrNameLst>
                                      </p:cBhvr>
                                      <p:to>
                                        <p:strVal val="hidden"/>
                                      </p:to>
                                    </p:set>
                                  </p:childTnLst>
                                </p:cTn>
                              </p:par>
                              <p:par>
                                <p:cTn id="108" presetID="22" presetClass="exit" presetSubtype="1" fill="hold" nodeType="withEffect">
                                  <p:stCondLst>
                                    <p:cond delay="0"/>
                                  </p:stCondLst>
                                  <p:childTnLst>
                                    <p:animEffect transition="out" filter="wipe(up)">
                                      <p:cBhvr>
                                        <p:cTn id="109" dur="500"/>
                                        <p:tgtEl>
                                          <p:spTgt spid="85"/>
                                        </p:tgtEl>
                                      </p:cBhvr>
                                    </p:animEffect>
                                    <p:set>
                                      <p:cBhvr>
                                        <p:cTn id="110" dur="1" fill="hold">
                                          <p:stCondLst>
                                            <p:cond delay="499"/>
                                          </p:stCondLst>
                                        </p:cTn>
                                        <p:tgtEl>
                                          <p:spTgt spid="85"/>
                                        </p:tgtEl>
                                        <p:attrNameLst>
                                          <p:attrName>style.visibility</p:attrName>
                                        </p:attrNameLst>
                                      </p:cBhvr>
                                      <p:to>
                                        <p:strVal val="hidden"/>
                                      </p:to>
                                    </p:set>
                                  </p:childTnLst>
                                </p:cTn>
                              </p:par>
                              <p:par>
                                <p:cTn id="111" presetID="22" presetClass="exit" presetSubtype="1" fill="hold" nodeType="withEffect">
                                  <p:stCondLst>
                                    <p:cond delay="0"/>
                                  </p:stCondLst>
                                  <p:childTnLst>
                                    <p:animEffect transition="out" filter="wipe(up)">
                                      <p:cBhvr>
                                        <p:cTn id="112" dur="500"/>
                                        <p:tgtEl>
                                          <p:spTgt spid="74"/>
                                        </p:tgtEl>
                                      </p:cBhvr>
                                    </p:animEffect>
                                    <p:set>
                                      <p:cBhvr>
                                        <p:cTn id="113" dur="1" fill="hold">
                                          <p:stCondLst>
                                            <p:cond delay="499"/>
                                          </p:stCondLst>
                                        </p:cTn>
                                        <p:tgtEl>
                                          <p:spTgt spid="74"/>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2" presetClass="exit" presetSubtype="8" fill="hold" nodeType="clickEffect">
                                  <p:stCondLst>
                                    <p:cond delay="0"/>
                                  </p:stCondLst>
                                  <p:childTnLst>
                                    <p:anim calcmode="lin" valueType="num">
                                      <p:cBhvr additive="base">
                                        <p:cTn id="117" dur="500"/>
                                        <p:tgtEl>
                                          <p:spTgt spid="62"/>
                                        </p:tgtEl>
                                        <p:attrNameLst>
                                          <p:attrName>ppt_x</p:attrName>
                                        </p:attrNameLst>
                                      </p:cBhvr>
                                      <p:tavLst>
                                        <p:tav tm="0">
                                          <p:val>
                                            <p:strVal val="ppt_x"/>
                                          </p:val>
                                        </p:tav>
                                        <p:tav tm="100000">
                                          <p:val>
                                            <p:strVal val="0-ppt_w/2"/>
                                          </p:val>
                                        </p:tav>
                                      </p:tavLst>
                                    </p:anim>
                                    <p:anim calcmode="lin" valueType="num">
                                      <p:cBhvr additive="base">
                                        <p:cTn id="118" dur="500"/>
                                        <p:tgtEl>
                                          <p:spTgt spid="62"/>
                                        </p:tgtEl>
                                        <p:attrNameLst>
                                          <p:attrName>ppt_y</p:attrName>
                                        </p:attrNameLst>
                                      </p:cBhvr>
                                      <p:tavLst>
                                        <p:tav tm="0">
                                          <p:val>
                                            <p:strVal val="ppt_y"/>
                                          </p:val>
                                        </p:tav>
                                        <p:tav tm="100000">
                                          <p:val>
                                            <p:strVal val="ppt_y"/>
                                          </p:val>
                                        </p:tav>
                                      </p:tavLst>
                                    </p:anim>
                                    <p:set>
                                      <p:cBhvr>
                                        <p:cTn id="119" dur="1" fill="hold">
                                          <p:stCondLst>
                                            <p:cond delay="499"/>
                                          </p:stCondLst>
                                        </p:cTn>
                                        <p:tgtEl>
                                          <p:spTgt spid="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101">
            <a:extLst>
              <a:ext uri="{FF2B5EF4-FFF2-40B4-BE49-F238E27FC236}">
                <a16:creationId xmlns:a16="http://schemas.microsoft.com/office/drawing/2014/main" id="{48B23C2F-1C9D-428E-BAED-994679B9E7A3}"/>
              </a:ext>
            </a:extLst>
          </p:cNvPr>
          <p:cNvSpPr/>
          <p:nvPr/>
        </p:nvSpPr>
        <p:spPr>
          <a:xfrm>
            <a:off x="2" y="6581001"/>
            <a:ext cx="12191998" cy="276999"/>
          </a:xfrm>
          <a:prstGeom prst="rect">
            <a:avLst/>
          </a:prstGeom>
          <a:solidFill>
            <a:schemeClr val="tx2">
              <a:lumMod val="60000"/>
              <a:lumOff val="40000"/>
            </a:schemeClr>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330450" algn="l"/>
                <a:tab pos="2962275" algn="l"/>
              </a:tabLst>
              <a:defRPr/>
            </a:pP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1</a:t>
            </a:r>
            <a:r>
              <a:rPr kumimoji="0" lang="fr-FR" sz="1800" b="1" i="0" u="none" strike="noStrike" kern="1200" cap="none" spc="0" normalizeH="0" baseline="30000" noProof="0" dirty="0">
                <a:ln>
                  <a:noFill/>
                </a:ln>
                <a:solidFill>
                  <a:prstClr val="white"/>
                </a:solidFill>
                <a:effectLst/>
                <a:uLnTx/>
                <a:uFillTx/>
                <a:latin typeface="Calibri" panose="020F0502020204030204"/>
                <a:ea typeface="+mn-ea"/>
                <a:cs typeface="+mn-cs"/>
              </a:rPr>
              <a:t>ère</a:t>
            </a: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  Année secondaire</a:t>
            </a:r>
          </a:p>
        </p:txBody>
      </p:sp>
      <p:sp>
        <p:nvSpPr>
          <p:cNvPr id="104" name="Rectangle 103">
            <a:extLst>
              <a:ext uri="{FF2B5EF4-FFF2-40B4-BE49-F238E27FC236}">
                <a16:creationId xmlns:a16="http://schemas.microsoft.com/office/drawing/2014/main" id="{3A98C7BD-383A-4F78-93CF-B1AAB28D802C}"/>
              </a:ext>
            </a:extLst>
          </p:cNvPr>
          <p:cNvSpPr/>
          <p:nvPr/>
        </p:nvSpPr>
        <p:spPr>
          <a:xfrm>
            <a:off x="0" y="-11920"/>
            <a:ext cx="12192000" cy="432000"/>
          </a:xfrm>
          <a:prstGeom prst="rect">
            <a:avLst/>
          </a:prstGeom>
          <a:solidFill>
            <a:schemeClr val="tx2">
              <a:lumMod val="60000"/>
              <a:lumOff val="40000"/>
            </a:schemeClr>
          </a:solidFill>
        </p:spPr>
        <p:txBody>
          <a:bodyPr wrap="square" tIns="0" bIns="0">
            <a:spAutoFit/>
          </a:bodyPr>
          <a:lstStyle/>
          <a:p>
            <a:pPr marR="0" lvl="0" indent="2598738" algn="l"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5"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leçon 1 :       </a:t>
            </a:r>
            <a:r>
              <a:rPr kumimoji="0" lang="fr-FR"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r>
              <a:rPr kumimoji="0" lang="fr-FR" sz="28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Dessin de Définition</a:t>
            </a:r>
            <a:endParaRPr kumimoji="0" lang="fr-FR"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1530350" algn="l" defTabSz="914400" rtl="0" eaLnBrk="1" fontAlgn="auto" latinLnBrk="0" hangingPunct="1">
              <a:lnSpc>
                <a:spcPct val="100000"/>
              </a:lnSpc>
              <a:spcBef>
                <a:spcPts val="0"/>
              </a:spcBef>
              <a:spcAft>
                <a:spcPts val="0"/>
              </a:spcAft>
              <a:buClrTx/>
              <a:buSzTx/>
              <a:buFontTx/>
              <a:buNone/>
              <a:tabLst>
                <a:tab pos="660400" algn="l"/>
              </a:tabLst>
              <a:defRPr/>
            </a:pPr>
            <a:r>
              <a:rPr kumimoji="0" lang="fr-FR" sz="900" b="0" i="1" u="none" strike="noStrike" kern="1200" cap="none" spc="-5"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fr-FR"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106" name="Image 105">
            <a:hlinkClick r:id="" action="ppaction://hlinkshowjump?jump=endshow"/>
            <a:extLst>
              <a:ext uri="{FF2B5EF4-FFF2-40B4-BE49-F238E27FC236}">
                <a16:creationId xmlns:a16="http://schemas.microsoft.com/office/drawing/2014/main" id="{A48BF886-D575-4A3D-B7C9-5EB7BEC5A578}"/>
              </a:ext>
            </a:extLst>
          </p:cNvPr>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1660819" y="34395"/>
            <a:ext cx="374672" cy="374672"/>
          </a:xfrm>
          <a:prstGeom prst="rect">
            <a:avLst/>
          </a:prstGeom>
        </p:spPr>
      </p:pic>
      <p:sp>
        <p:nvSpPr>
          <p:cNvPr id="108" name="Chevron 75">
            <a:hlinkClick r:id="" action="ppaction://hlinkshowjump?jump=nextslide"/>
            <a:extLst>
              <a:ext uri="{FF2B5EF4-FFF2-40B4-BE49-F238E27FC236}">
                <a16:creationId xmlns:a16="http://schemas.microsoft.com/office/drawing/2014/main" id="{104D04E1-1789-4C53-8642-6DCDCE8D0481}"/>
              </a:ext>
            </a:extLst>
          </p:cNvPr>
          <p:cNvSpPr/>
          <p:nvPr/>
        </p:nvSpPr>
        <p:spPr>
          <a:xfrm>
            <a:off x="11452213" y="6620225"/>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2" name="Image 111">
            <a:extLst>
              <a:ext uri="{FF2B5EF4-FFF2-40B4-BE49-F238E27FC236}">
                <a16:creationId xmlns:a16="http://schemas.microsoft.com/office/drawing/2014/main" id="{D646A253-7BC1-4DA8-B4EA-3F7FF72F1FAE}"/>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9863975" y="6379775"/>
            <a:ext cx="1186519" cy="390500"/>
          </a:xfrm>
          <a:prstGeom prst="rect">
            <a:avLst/>
          </a:prstGeom>
        </p:spPr>
      </p:pic>
      <p:sp>
        <p:nvSpPr>
          <p:cNvPr id="113" name="Chevron 75">
            <a:hlinkClick r:id="" action="ppaction://hlinkshowjump?jump=previousslide"/>
            <a:extLst>
              <a:ext uri="{FF2B5EF4-FFF2-40B4-BE49-F238E27FC236}">
                <a16:creationId xmlns:a16="http://schemas.microsoft.com/office/drawing/2014/main" id="{18830ED9-B839-4900-8855-089099B97274}"/>
              </a:ext>
            </a:extLst>
          </p:cNvPr>
          <p:cNvSpPr/>
          <p:nvPr/>
        </p:nvSpPr>
        <p:spPr>
          <a:xfrm flipH="1">
            <a:off x="113969" y="6599677"/>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Image 1">
            <a:hlinkClick r:id="rId5" action="ppaction://hlinksldjump"/>
            <a:extLst>
              <a:ext uri="{FF2B5EF4-FFF2-40B4-BE49-F238E27FC236}">
                <a16:creationId xmlns:a16="http://schemas.microsoft.com/office/drawing/2014/main" id="{52E4FA6D-C3ED-4C98-8373-F300E107319F}"/>
              </a:ext>
            </a:extLst>
          </p:cNvPr>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4887" y="47258"/>
            <a:ext cx="396000" cy="31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e 17">
            <a:extLst>
              <a:ext uri="{FF2B5EF4-FFF2-40B4-BE49-F238E27FC236}">
                <a16:creationId xmlns:a16="http://schemas.microsoft.com/office/drawing/2014/main" id="{BD212A41-9830-4D20-8156-E36CAA2CBD77}"/>
              </a:ext>
            </a:extLst>
          </p:cNvPr>
          <p:cNvGrpSpPr/>
          <p:nvPr/>
        </p:nvGrpSpPr>
        <p:grpSpPr>
          <a:xfrm>
            <a:off x="201903" y="554025"/>
            <a:ext cx="5956314" cy="592561"/>
            <a:chOff x="-209576" y="54489"/>
            <a:chExt cx="3918079" cy="535960"/>
          </a:xfrm>
        </p:grpSpPr>
        <p:sp>
          <p:nvSpPr>
            <p:cNvPr id="19" name="Rectangle 18">
              <a:extLst>
                <a:ext uri="{FF2B5EF4-FFF2-40B4-BE49-F238E27FC236}">
                  <a16:creationId xmlns:a16="http://schemas.microsoft.com/office/drawing/2014/main" id="{6F711286-9C5E-4232-95AF-151520305733}"/>
                </a:ext>
              </a:extLst>
            </p:cNvPr>
            <p:cNvSpPr/>
            <p:nvPr/>
          </p:nvSpPr>
          <p:spPr>
            <a:xfrm>
              <a:off x="-209576" y="85624"/>
              <a:ext cx="425576" cy="504825"/>
            </a:xfrm>
            <a:prstGeom prst="rect">
              <a:avLst/>
            </a:prstGeom>
            <a:solidFill>
              <a:srgbClr val="51C3F9">
                <a:lumMod val="75000"/>
              </a:srgbClr>
            </a:solidFill>
            <a:ln w="19050" cap="rnd"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3600" b="0" i="0" u="none" strike="noStrike" kern="1200" cap="none" spc="0" normalizeH="0" baseline="0" noProof="0" dirty="0">
                  <a:ln>
                    <a:noFill/>
                  </a:ln>
                  <a:solidFill>
                    <a:prstClr val="black"/>
                  </a:solidFill>
                  <a:effectLst/>
                  <a:uLnTx/>
                  <a:uFillTx/>
                  <a:latin typeface="AR DESTINE" panose="02000000000000000000" pitchFamily="2" charset="0"/>
                  <a:ea typeface="Times New Roman" panose="02020603050405020304" pitchFamily="18" charset="0"/>
                  <a:cs typeface="Arial" panose="020B0604020202020204" pitchFamily="34" charset="0"/>
                </a:rPr>
                <a:t>II</a:t>
              </a:r>
              <a:r>
                <a:rPr kumimoji="0" lang="fr-FR" sz="1000" b="0" i="0" u="none" strike="noStrike" kern="1200" cap="none" spc="0" normalizeH="0" baseline="0" noProof="0" dirty="0">
                  <a:ln>
                    <a:noFill/>
                  </a:ln>
                  <a:solidFill>
                    <a:prstClr val="black"/>
                  </a:solidFill>
                  <a:effectLst/>
                  <a:uLnTx/>
                  <a:uFillTx/>
                  <a:latin typeface="AR DESTINE" panose="02000000000000000000" pitchFamily="2" charset="0"/>
                  <a:ea typeface="Times New Roman" panose="02020603050405020304" pitchFamily="18" charset="0"/>
                  <a:cs typeface="Arial" panose="020B0604020202020204" pitchFamily="34" charset="0"/>
                </a:rPr>
                <a:t> </a:t>
              </a:r>
              <a:r>
                <a:rPr kumimoji="0" lang="fr-FR" sz="3200" b="0" i="0" u="none" strike="noStrike" kern="1200" cap="none" spc="0" normalizeH="0" baseline="0" noProof="0" dirty="0">
                  <a:ln>
                    <a:noFill/>
                  </a:ln>
                  <a:solidFill>
                    <a:prstClr val="black"/>
                  </a:solidFill>
                  <a:effectLst/>
                  <a:uLnTx/>
                  <a:uFillTx/>
                  <a:latin typeface="AR DESTINE" panose="02000000000000000000" pitchFamily="2" charset="0"/>
                  <a:ea typeface="Times New Roman" panose="02020603050405020304" pitchFamily="18" charset="0"/>
                  <a:cs typeface="Arial" panose="020B0604020202020204" pitchFamily="34" charset="0"/>
                </a:rPr>
                <a:t>.</a:t>
              </a: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endParaRPr>
            </a:p>
          </p:txBody>
        </p:sp>
        <p:sp>
          <p:nvSpPr>
            <p:cNvPr id="20" name="Rectangle : carré corné 19">
              <a:extLst>
                <a:ext uri="{FF2B5EF4-FFF2-40B4-BE49-F238E27FC236}">
                  <a16:creationId xmlns:a16="http://schemas.microsoft.com/office/drawing/2014/main" id="{370B9458-F31E-439F-83C7-8BF5F6A262E2}"/>
                </a:ext>
              </a:extLst>
            </p:cNvPr>
            <p:cNvSpPr/>
            <p:nvPr/>
          </p:nvSpPr>
          <p:spPr>
            <a:xfrm>
              <a:off x="164558" y="54489"/>
              <a:ext cx="3543945" cy="419100"/>
            </a:xfrm>
            <a:prstGeom prst="foldedCorner">
              <a:avLst>
                <a:gd name="adj" fmla="val 19946"/>
              </a:avLst>
            </a:prstGeom>
            <a:solidFill>
              <a:srgbClr val="51C3F9">
                <a:lumMod val="50000"/>
              </a:srgbClr>
            </a:solidFill>
            <a:ln w="19050" cap="rnd" cmpd="sng" algn="ctr">
              <a:noFill/>
              <a:prstDash val="solid"/>
            </a:ln>
            <a:effectLst/>
          </p:spPr>
          <p:txBody>
            <a:bodyPr rot="0" spcFirstLastPara="0" vert="horz" wrap="square" lIns="91440" tIns="54000" rIns="9144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Calibri" panose="020F0502020204030204" pitchFamily="34" charset="0"/>
                  <a:ea typeface="Times New Roman" panose="02020603050405020304" pitchFamily="18" charset="0"/>
                  <a:cs typeface="Calibri" panose="020F0502020204030204" pitchFamily="34" charset="0"/>
                </a:rPr>
                <a:t>LES FILETAGE ET LE TARAUDAGE </a:t>
              </a: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endParaRPr>
            </a:p>
          </p:txBody>
        </p:sp>
      </p:grpSp>
      <p:sp>
        <p:nvSpPr>
          <p:cNvPr id="15" name="Organigramme : Connecteur 14">
            <a:extLst>
              <a:ext uri="{FF2B5EF4-FFF2-40B4-BE49-F238E27FC236}">
                <a16:creationId xmlns:a16="http://schemas.microsoft.com/office/drawing/2014/main" id="{995AE8D4-C077-4191-8642-C2456FE1D689}"/>
              </a:ext>
            </a:extLst>
          </p:cNvPr>
          <p:cNvSpPr/>
          <p:nvPr/>
        </p:nvSpPr>
        <p:spPr>
          <a:xfrm>
            <a:off x="2014656" y="4464964"/>
            <a:ext cx="576000" cy="576000"/>
          </a:xfrm>
          <a:prstGeom prst="flowChartConnector">
            <a:avLst/>
          </a:prstGeom>
          <a:noFill/>
          <a:ln w="190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defTabSz="457200" eaLnBrk="0" fontAlgn="base" hangingPunct="0">
              <a:spcBef>
                <a:spcPct val="0"/>
              </a:spcBef>
              <a:spcAft>
                <a:spcPct val="0"/>
              </a:spcAft>
              <a:defRPr/>
            </a:pPr>
            <a:endParaRPr lang="fr-FR">
              <a:solidFill>
                <a:prstClr val="black"/>
              </a:solidFill>
              <a:latin typeface="Century Gothic" panose="020B0502020202020204"/>
            </a:endParaRPr>
          </a:p>
        </p:txBody>
      </p:sp>
      <p:pic>
        <p:nvPicPr>
          <p:cNvPr id="16" name="Picture 6" descr="C:\Users\hamza\Desktop\filtage doc\image\13.png">
            <a:extLst>
              <a:ext uri="{FF2B5EF4-FFF2-40B4-BE49-F238E27FC236}">
                <a16:creationId xmlns:a16="http://schemas.microsoft.com/office/drawing/2014/main" id="{04C1E037-FC0F-4EB7-8C70-827E280B1DE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16629" y="3555511"/>
            <a:ext cx="5648325"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Connecteur droit 16">
            <a:extLst>
              <a:ext uri="{FF2B5EF4-FFF2-40B4-BE49-F238E27FC236}">
                <a16:creationId xmlns:a16="http://schemas.microsoft.com/office/drawing/2014/main" id="{463EB7F6-7994-4CC6-8D99-F02ED58E3C9B}"/>
              </a:ext>
            </a:extLst>
          </p:cNvPr>
          <p:cNvCxnSpPr/>
          <p:nvPr/>
        </p:nvCxnSpPr>
        <p:spPr>
          <a:xfrm>
            <a:off x="4672317" y="5058873"/>
            <a:ext cx="1597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78D23FE6-D5C1-43BC-8F97-40B62F5E34E8}"/>
              </a:ext>
            </a:extLst>
          </p:cNvPr>
          <p:cNvCxnSpPr/>
          <p:nvPr/>
        </p:nvCxnSpPr>
        <p:spPr>
          <a:xfrm>
            <a:off x="4673814" y="4468056"/>
            <a:ext cx="159543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CBF5C175-8094-443D-8BFB-20422F404B51}"/>
              </a:ext>
            </a:extLst>
          </p:cNvPr>
          <p:cNvCxnSpPr/>
          <p:nvPr/>
        </p:nvCxnSpPr>
        <p:spPr>
          <a:xfrm>
            <a:off x="4673904" y="5052523"/>
            <a:ext cx="15970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57321826-70BC-4FBF-AE47-04E1AAD9F4A2}"/>
              </a:ext>
            </a:extLst>
          </p:cNvPr>
          <p:cNvCxnSpPr/>
          <p:nvPr/>
        </p:nvCxnSpPr>
        <p:spPr>
          <a:xfrm>
            <a:off x="4694542" y="4460836"/>
            <a:ext cx="15954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FB0EE4EC-A122-4602-BDFE-C39A67EF71F0}"/>
              </a:ext>
            </a:extLst>
          </p:cNvPr>
          <p:cNvCxnSpPr/>
          <p:nvPr/>
        </p:nvCxnSpPr>
        <p:spPr>
          <a:xfrm>
            <a:off x="4357992" y="4536586"/>
            <a:ext cx="1912937"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0361A67B-AA2C-4FDA-85A5-96CA9E68C8BE}"/>
              </a:ext>
            </a:extLst>
          </p:cNvPr>
          <p:cNvCxnSpPr/>
          <p:nvPr/>
        </p:nvCxnSpPr>
        <p:spPr>
          <a:xfrm>
            <a:off x="4358080" y="4986033"/>
            <a:ext cx="1905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86FAB2C7-4E2B-460F-897B-6F330BC88DE7}"/>
              </a:ext>
            </a:extLst>
          </p:cNvPr>
          <p:cNvCxnSpPr/>
          <p:nvPr/>
        </p:nvCxnSpPr>
        <p:spPr>
          <a:xfrm>
            <a:off x="4369103" y="4985848"/>
            <a:ext cx="1912938"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D5A85C00-3ADB-4A19-93B1-B4B302D06AC6}"/>
              </a:ext>
            </a:extLst>
          </p:cNvPr>
          <p:cNvCxnSpPr/>
          <p:nvPr/>
        </p:nvCxnSpPr>
        <p:spPr>
          <a:xfrm>
            <a:off x="4364164" y="4539850"/>
            <a:ext cx="191293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Organigramme : Connecteur 28">
            <a:extLst>
              <a:ext uri="{FF2B5EF4-FFF2-40B4-BE49-F238E27FC236}">
                <a16:creationId xmlns:a16="http://schemas.microsoft.com/office/drawing/2014/main" id="{F37B85B0-C631-4799-B1DA-5EAFE5CBACAF}"/>
              </a:ext>
            </a:extLst>
          </p:cNvPr>
          <p:cNvSpPr/>
          <p:nvPr/>
        </p:nvSpPr>
        <p:spPr>
          <a:xfrm>
            <a:off x="2076753" y="4536586"/>
            <a:ext cx="450850" cy="430212"/>
          </a:xfrm>
          <a:prstGeom prst="flowChartConnector">
            <a:avLst/>
          </a:prstGeom>
          <a:noFill/>
          <a:ln w="34925">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defTabSz="457200" eaLnBrk="0" fontAlgn="base" hangingPunct="0">
              <a:spcBef>
                <a:spcPct val="0"/>
              </a:spcBef>
              <a:spcAft>
                <a:spcPct val="0"/>
              </a:spcAft>
              <a:defRPr/>
            </a:pPr>
            <a:endParaRPr lang="fr-FR">
              <a:solidFill>
                <a:prstClr val="black"/>
              </a:solidFill>
              <a:latin typeface="Century Gothic" panose="020B0502020202020204"/>
            </a:endParaRPr>
          </a:p>
        </p:txBody>
      </p:sp>
      <p:sp>
        <p:nvSpPr>
          <p:cNvPr id="30" name="Organigramme : Connecteur 29">
            <a:extLst>
              <a:ext uri="{FF2B5EF4-FFF2-40B4-BE49-F238E27FC236}">
                <a16:creationId xmlns:a16="http://schemas.microsoft.com/office/drawing/2014/main" id="{12EA2037-D4AD-49A5-84FF-21FA1D207A86}"/>
              </a:ext>
            </a:extLst>
          </p:cNvPr>
          <p:cNvSpPr/>
          <p:nvPr/>
        </p:nvSpPr>
        <p:spPr>
          <a:xfrm>
            <a:off x="2081516" y="4538174"/>
            <a:ext cx="449262" cy="430213"/>
          </a:xfrm>
          <a:prstGeom prst="flowChartConnector">
            <a:avLst/>
          </a:prstGeom>
          <a:noFill/>
          <a:ln w="34925"/>
        </p:spPr>
        <p:style>
          <a:lnRef idx="2">
            <a:schemeClr val="dk1"/>
          </a:lnRef>
          <a:fillRef idx="1">
            <a:schemeClr val="lt1"/>
          </a:fillRef>
          <a:effectRef idx="0">
            <a:schemeClr val="dk1"/>
          </a:effectRef>
          <a:fontRef idx="minor">
            <a:schemeClr val="dk1"/>
          </a:fontRef>
        </p:style>
        <p:txBody>
          <a:bodyPr anchor="ctr"/>
          <a:lstStyle/>
          <a:p>
            <a:pPr algn="ctr" defTabSz="457200" eaLnBrk="0" fontAlgn="base" hangingPunct="0">
              <a:spcBef>
                <a:spcPct val="0"/>
              </a:spcBef>
              <a:spcAft>
                <a:spcPct val="0"/>
              </a:spcAft>
              <a:defRPr/>
            </a:pPr>
            <a:endParaRPr lang="fr-FR">
              <a:solidFill>
                <a:prstClr val="black"/>
              </a:solidFill>
              <a:latin typeface="Century Gothic" panose="020B0502020202020204"/>
            </a:endParaRPr>
          </a:p>
        </p:txBody>
      </p:sp>
      <p:pic>
        <p:nvPicPr>
          <p:cNvPr id="31" name="Picture 5" descr="C:\Users\hamza\Desktop\filtage doc\image\12.png">
            <a:extLst>
              <a:ext uri="{FF2B5EF4-FFF2-40B4-BE49-F238E27FC236}">
                <a16:creationId xmlns:a16="http://schemas.microsoft.com/office/drawing/2014/main" id="{B37282A4-ACA2-4B71-B870-FF9B17E6AA2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19729" y="1620349"/>
            <a:ext cx="627697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 name="Connecteur droit 31">
            <a:extLst>
              <a:ext uri="{FF2B5EF4-FFF2-40B4-BE49-F238E27FC236}">
                <a16:creationId xmlns:a16="http://schemas.microsoft.com/office/drawing/2014/main" id="{0BC42D61-5121-4E9E-8CA7-4D7773781E65}"/>
              </a:ext>
            </a:extLst>
          </p:cNvPr>
          <p:cNvCxnSpPr/>
          <p:nvPr/>
        </p:nvCxnSpPr>
        <p:spPr>
          <a:xfrm>
            <a:off x="4624704" y="2080723"/>
            <a:ext cx="15478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321E1870-A5FB-496C-AAD3-50DD898975DB}"/>
              </a:ext>
            </a:extLst>
          </p:cNvPr>
          <p:cNvCxnSpPr/>
          <p:nvPr/>
        </p:nvCxnSpPr>
        <p:spPr>
          <a:xfrm>
            <a:off x="4620120" y="2623648"/>
            <a:ext cx="15462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D12EE799-C169-4D33-A551-6E1FD793ABB2}"/>
              </a:ext>
            </a:extLst>
          </p:cNvPr>
          <p:cNvCxnSpPr/>
          <p:nvPr/>
        </p:nvCxnSpPr>
        <p:spPr>
          <a:xfrm>
            <a:off x="4624704" y="2080723"/>
            <a:ext cx="15478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3873CC8C-2788-45C2-A887-45CA07FD964F}"/>
              </a:ext>
            </a:extLst>
          </p:cNvPr>
          <p:cNvCxnSpPr/>
          <p:nvPr/>
        </p:nvCxnSpPr>
        <p:spPr>
          <a:xfrm>
            <a:off x="4620120" y="2623648"/>
            <a:ext cx="15462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1D9504CE-929E-4A86-B301-1A34D355C594}"/>
              </a:ext>
            </a:extLst>
          </p:cNvPr>
          <p:cNvCxnSpPr/>
          <p:nvPr/>
        </p:nvCxnSpPr>
        <p:spPr>
          <a:xfrm>
            <a:off x="3878299" y="2699848"/>
            <a:ext cx="2209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2C7BBF85-B223-42FD-BE58-D227F65A38D8}"/>
              </a:ext>
            </a:extLst>
          </p:cNvPr>
          <p:cNvCxnSpPr/>
          <p:nvPr/>
        </p:nvCxnSpPr>
        <p:spPr>
          <a:xfrm>
            <a:off x="3881741" y="2699848"/>
            <a:ext cx="22098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A46EFA08-7105-45D6-8D5A-71F2C515DC3A}"/>
              </a:ext>
            </a:extLst>
          </p:cNvPr>
          <p:cNvCxnSpPr/>
          <p:nvPr/>
        </p:nvCxnSpPr>
        <p:spPr>
          <a:xfrm>
            <a:off x="3865866" y="2004523"/>
            <a:ext cx="2209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133224DB-42DF-4694-8107-E1EB5526B844}"/>
              </a:ext>
            </a:extLst>
          </p:cNvPr>
          <p:cNvCxnSpPr/>
          <p:nvPr/>
        </p:nvCxnSpPr>
        <p:spPr>
          <a:xfrm>
            <a:off x="3881741" y="2006111"/>
            <a:ext cx="22098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0" name="Groupe 35">
            <a:extLst>
              <a:ext uri="{FF2B5EF4-FFF2-40B4-BE49-F238E27FC236}">
                <a16:creationId xmlns:a16="http://schemas.microsoft.com/office/drawing/2014/main" id="{6BD38A45-5822-457B-9C1D-F51C717867AE}"/>
              </a:ext>
            </a:extLst>
          </p:cNvPr>
          <p:cNvGrpSpPr>
            <a:grpSpLocks/>
          </p:cNvGrpSpPr>
          <p:nvPr/>
        </p:nvGrpSpPr>
        <p:grpSpPr bwMode="auto">
          <a:xfrm>
            <a:off x="1503667" y="3614249"/>
            <a:ext cx="1781175" cy="2238375"/>
            <a:chOff x="586854" y="3009331"/>
            <a:chExt cx="1781033" cy="2238233"/>
          </a:xfrm>
        </p:grpSpPr>
        <p:cxnSp>
          <p:nvCxnSpPr>
            <p:cNvPr id="41" name="Connecteur droit 40">
              <a:extLst>
                <a:ext uri="{FF2B5EF4-FFF2-40B4-BE49-F238E27FC236}">
                  <a16:creationId xmlns:a16="http://schemas.microsoft.com/office/drawing/2014/main" id="{1CDE3277-8AEF-417B-B64E-500A6F294C5D}"/>
                </a:ext>
              </a:extLst>
            </p:cNvPr>
            <p:cNvCxnSpPr/>
            <p:nvPr/>
          </p:nvCxnSpPr>
          <p:spPr>
            <a:xfrm>
              <a:off x="593203" y="3009331"/>
              <a:ext cx="177468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2" name="Groupe 34">
              <a:extLst>
                <a:ext uri="{FF2B5EF4-FFF2-40B4-BE49-F238E27FC236}">
                  <a16:creationId xmlns:a16="http://schemas.microsoft.com/office/drawing/2014/main" id="{B8E4A051-CA12-49E3-AE74-031EA9FEA434}"/>
                </a:ext>
              </a:extLst>
            </p:cNvPr>
            <p:cNvGrpSpPr>
              <a:grpSpLocks/>
            </p:cNvGrpSpPr>
            <p:nvPr/>
          </p:nvGrpSpPr>
          <p:grpSpPr bwMode="auto">
            <a:xfrm>
              <a:off x="586854" y="3009331"/>
              <a:ext cx="1774209" cy="2238233"/>
              <a:chOff x="586854" y="3009331"/>
              <a:chExt cx="1774209" cy="2238233"/>
            </a:xfrm>
          </p:grpSpPr>
          <p:cxnSp>
            <p:nvCxnSpPr>
              <p:cNvPr id="43" name="Connecteur droit 42">
                <a:extLst>
                  <a:ext uri="{FF2B5EF4-FFF2-40B4-BE49-F238E27FC236}">
                    <a16:creationId xmlns:a16="http://schemas.microsoft.com/office/drawing/2014/main" id="{89AF1502-5C50-4B15-8A47-9DBAB7399001}"/>
                  </a:ext>
                </a:extLst>
              </p:cNvPr>
              <p:cNvCxnSpPr/>
              <p:nvPr/>
            </p:nvCxnSpPr>
            <p:spPr>
              <a:xfrm>
                <a:off x="586854" y="5241214"/>
                <a:ext cx="177468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3D361ABF-ACF5-4788-9864-545AD55E8695}"/>
                  </a:ext>
                </a:extLst>
              </p:cNvPr>
              <p:cNvCxnSpPr/>
              <p:nvPr/>
            </p:nvCxnSpPr>
            <p:spPr>
              <a:xfrm flipV="1">
                <a:off x="2340902" y="3009331"/>
                <a:ext cx="6349" cy="223188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87A975AA-7F10-4DBA-AC45-3B492CA00A98}"/>
                  </a:ext>
                </a:extLst>
              </p:cNvPr>
              <p:cNvCxnSpPr/>
              <p:nvPr/>
            </p:nvCxnSpPr>
            <p:spPr>
              <a:xfrm flipV="1">
                <a:off x="586854" y="3015681"/>
                <a:ext cx="6349" cy="223188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46" name="Groupe 27">
            <a:extLst>
              <a:ext uri="{FF2B5EF4-FFF2-40B4-BE49-F238E27FC236}">
                <a16:creationId xmlns:a16="http://schemas.microsoft.com/office/drawing/2014/main" id="{843A13B0-7C16-4FB4-9DDC-A51072835422}"/>
              </a:ext>
            </a:extLst>
          </p:cNvPr>
          <p:cNvGrpSpPr>
            <a:grpSpLocks/>
          </p:cNvGrpSpPr>
          <p:nvPr/>
        </p:nvGrpSpPr>
        <p:grpSpPr bwMode="auto">
          <a:xfrm>
            <a:off x="1697342" y="1620348"/>
            <a:ext cx="1201737" cy="1377950"/>
            <a:chOff x="648268" y="825689"/>
            <a:chExt cx="1201004" cy="1377780"/>
          </a:xfrm>
        </p:grpSpPr>
        <p:grpSp>
          <p:nvGrpSpPr>
            <p:cNvPr id="47" name="Groupe 26">
              <a:extLst>
                <a:ext uri="{FF2B5EF4-FFF2-40B4-BE49-F238E27FC236}">
                  <a16:creationId xmlns:a16="http://schemas.microsoft.com/office/drawing/2014/main" id="{252AD1EA-55E2-4642-8192-FEECA2013C81}"/>
                </a:ext>
              </a:extLst>
            </p:cNvPr>
            <p:cNvGrpSpPr>
              <a:grpSpLocks/>
            </p:cNvGrpSpPr>
            <p:nvPr/>
          </p:nvGrpSpPr>
          <p:grpSpPr bwMode="auto">
            <a:xfrm>
              <a:off x="648268" y="825689"/>
              <a:ext cx="1201004" cy="1377780"/>
              <a:chOff x="648268" y="825689"/>
              <a:chExt cx="1201004" cy="1377780"/>
            </a:xfrm>
          </p:grpSpPr>
          <p:cxnSp>
            <p:nvCxnSpPr>
              <p:cNvPr id="49" name="Connecteur droit 48">
                <a:extLst>
                  <a:ext uri="{FF2B5EF4-FFF2-40B4-BE49-F238E27FC236}">
                    <a16:creationId xmlns:a16="http://schemas.microsoft.com/office/drawing/2014/main" id="{A197C30C-0FCC-4BA4-9AE9-8878D6CB0746}"/>
                  </a:ext>
                </a:extLst>
              </p:cNvPr>
              <p:cNvCxnSpPr/>
              <p:nvPr/>
            </p:nvCxnSpPr>
            <p:spPr>
              <a:xfrm flipV="1">
                <a:off x="1260669" y="1862199"/>
                <a:ext cx="588603" cy="34127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Connecteur droit 49">
                <a:extLst>
                  <a:ext uri="{FF2B5EF4-FFF2-40B4-BE49-F238E27FC236}">
                    <a16:creationId xmlns:a16="http://schemas.microsoft.com/office/drawing/2014/main" id="{F1F3967E-C8E0-4203-BC6A-89E638894EC5}"/>
                  </a:ext>
                </a:extLst>
              </p:cNvPr>
              <p:cNvCxnSpPr/>
              <p:nvPr/>
            </p:nvCxnSpPr>
            <p:spPr>
              <a:xfrm flipV="1">
                <a:off x="1849272" y="1166960"/>
                <a:ext cx="0" cy="70317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Connecteur droit 50">
                <a:extLst>
                  <a:ext uri="{FF2B5EF4-FFF2-40B4-BE49-F238E27FC236}">
                    <a16:creationId xmlns:a16="http://schemas.microsoft.com/office/drawing/2014/main" id="{AA35ABC0-0987-4E07-9CDB-29988F0B5E69}"/>
                  </a:ext>
                </a:extLst>
              </p:cNvPr>
              <p:cNvCxnSpPr/>
              <p:nvPr/>
            </p:nvCxnSpPr>
            <p:spPr>
              <a:xfrm flipH="1" flipV="1">
                <a:off x="1255909" y="825689"/>
                <a:ext cx="593363" cy="34127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Connecteur droit 51">
                <a:extLst>
                  <a:ext uri="{FF2B5EF4-FFF2-40B4-BE49-F238E27FC236}">
                    <a16:creationId xmlns:a16="http://schemas.microsoft.com/office/drawing/2014/main" id="{3B0CF666-2D76-4CB0-ABDC-0CA177A59F2C}"/>
                  </a:ext>
                </a:extLst>
              </p:cNvPr>
              <p:cNvCxnSpPr/>
              <p:nvPr/>
            </p:nvCxnSpPr>
            <p:spPr>
              <a:xfrm>
                <a:off x="648268" y="1862199"/>
                <a:ext cx="612401" cy="34127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a16="http://schemas.microsoft.com/office/drawing/2014/main" id="{4B991DA3-7F7D-4583-B6D0-28EFA6BC6458}"/>
                  </a:ext>
                </a:extLst>
              </p:cNvPr>
              <p:cNvCxnSpPr/>
              <p:nvPr/>
            </p:nvCxnSpPr>
            <p:spPr>
              <a:xfrm flipV="1">
                <a:off x="648268" y="1160611"/>
                <a:ext cx="0" cy="70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48" name="Connecteur droit 47">
              <a:extLst>
                <a:ext uri="{FF2B5EF4-FFF2-40B4-BE49-F238E27FC236}">
                  <a16:creationId xmlns:a16="http://schemas.microsoft.com/office/drawing/2014/main" id="{985C011A-2305-4CCA-9648-4AADEB0E34D3}"/>
                </a:ext>
              </a:extLst>
            </p:cNvPr>
            <p:cNvCxnSpPr/>
            <p:nvPr/>
          </p:nvCxnSpPr>
          <p:spPr>
            <a:xfrm flipV="1">
              <a:off x="648268" y="825689"/>
              <a:ext cx="607641" cy="33492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4" name="Groupe 47">
            <a:extLst>
              <a:ext uri="{FF2B5EF4-FFF2-40B4-BE49-F238E27FC236}">
                <a16:creationId xmlns:a16="http://schemas.microsoft.com/office/drawing/2014/main" id="{08EC8E29-6E48-4D5A-834A-54128D029D3E}"/>
              </a:ext>
            </a:extLst>
          </p:cNvPr>
          <p:cNvGrpSpPr>
            <a:grpSpLocks/>
          </p:cNvGrpSpPr>
          <p:nvPr/>
        </p:nvGrpSpPr>
        <p:grpSpPr bwMode="auto">
          <a:xfrm>
            <a:off x="1698928" y="1617174"/>
            <a:ext cx="1200150" cy="1376363"/>
            <a:chOff x="648268" y="825689"/>
            <a:chExt cx="1201004" cy="1377780"/>
          </a:xfrm>
        </p:grpSpPr>
        <p:grpSp>
          <p:nvGrpSpPr>
            <p:cNvPr id="55" name="Groupe 26">
              <a:extLst>
                <a:ext uri="{FF2B5EF4-FFF2-40B4-BE49-F238E27FC236}">
                  <a16:creationId xmlns:a16="http://schemas.microsoft.com/office/drawing/2014/main" id="{977EB2B6-FA45-4B94-AF89-D9C085C14DCD}"/>
                </a:ext>
              </a:extLst>
            </p:cNvPr>
            <p:cNvGrpSpPr>
              <a:grpSpLocks/>
            </p:cNvGrpSpPr>
            <p:nvPr/>
          </p:nvGrpSpPr>
          <p:grpSpPr bwMode="auto">
            <a:xfrm>
              <a:off x="648268" y="825689"/>
              <a:ext cx="1201004" cy="1377780"/>
              <a:chOff x="648268" y="825689"/>
              <a:chExt cx="1201004" cy="1377780"/>
            </a:xfrm>
          </p:grpSpPr>
          <p:cxnSp>
            <p:nvCxnSpPr>
              <p:cNvPr id="57" name="Connecteur droit 56">
                <a:extLst>
                  <a:ext uri="{FF2B5EF4-FFF2-40B4-BE49-F238E27FC236}">
                    <a16:creationId xmlns:a16="http://schemas.microsoft.com/office/drawing/2014/main" id="{DCCF1CD1-A476-4F52-A109-13736E7980FF}"/>
                  </a:ext>
                </a:extLst>
              </p:cNvPr>
              <p:cNvCxnSpPr/>
              <p:nvPr/>
            </p:nvCxnSpPr>
            <p:spPr>
              <a:xfrm flipV="1">
                <a:off x="1259891" y="1863394"/>
                <a:ext cx="589381" cy="3400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967E92DF-474E-4C56-B40C-270ED557DEAC}"/>
                  </a:ext>
                </a:extLst>
              </p:cNvPr>
              <p:cNvCxnSpPr/>
              <p:nvPr/>
            </p:nvCxnSpPr>
            <p:spPr>
              <a:xfrm flipV="1">
                <a:off x="1849272" y="1167353"/>
                <a:ext cx="0" cy="70239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Connecteur droit 58">
                <a:extLst>
                  <a:ext uri="{FF2B5EF4-FFF2-40B4-BE49-F238E27FC236}">
                    <a16:creationId xmlns:a16="http://schemas.microsoft.com/office/drawing/2014/main" id="{FC37D4A2-BDE8-41A9-B968-2AB4188D338A}"/>
                  </a:ext>
                </a:extLst>
              </p:cNvPr>
              <p:cNvCxnSpPr/>
              <p:nvPr/>
            </p:nvCxnSpPr>
            <p:spPr>
              <a:xfrm flipH="1" flipV="1">
                <a:off x="1255125" y="825689"/>
                <a:ext cx="594147" cy="3416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DA3DBD53-9299-456A-B92C-49C9FE5E84FA}"/>
                  </a:ext>
                </a:extLst>
              </p:cNvPr>
              <p:cNvCxnSpPr/>
              <p:nvPr/>
            </p:nvCxnSpPr>
            <p:spPr>
              <a:xfrm>
                <a:off x="648268" y="1863394"/>
                <a:ext cx="611623" cy="3400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F4081C9B-7668-42C3-8A05-13663345301A}"/>
                  </a:ext>
                </a:extLst>
              </p:cNvPr>
              <p:cNvCxnSpPr/>
              <p:nvPr/>
            </p:nvCxnSpPr>
            <p:spPr>
              <a:xfrm flipV="1">
                <a:off x="648268" y="1159407"/>
                <a:ext cx="0" cy="7039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6" name="Connecteur droit 55">
              <a:extLst>
                <a:ext uri="{FF2B5EF4-FFF2-40B4-BE49-F238E27FC236}">
                  <a16:creationId xmlns:a16="http://schemas.microsoft.com/office/drawing/2014/main" id="{4895CE4C-73D0-41CA-894E-080C67EABEBF}"/>
                </a:ext>
              </a:extLst>
            </p:cNvPr>
            <p:cNvCxnSpPr/>
            <p:nvPr/>
          </p:nvCxnSpPr>
          <p:spPr>
            <a:xfrm flipV="1">
              <a:off x="648268" y="825689"/>
              <a:ext cx="606857" cy="3337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 name="Groupe 141">
            <a:extLst>
              <a:ext uri="{FF2B5EF4-FFF2-40B4-BE49-F238E27FC236}">
                <a16:creationId xmlns:a16="http://schemas.microsoft.com/office/drawing/2014/main" id="{DF8EB35F-2E08-4A0B-BCC4-70798B9854B6}"/>
              </a:ext>
            </a:extLst>
          </p:cNvPr>
          <p:cNvGrpSpPr>
            <a:grpSpLocks/>
          </p:cNvGrpSpPr>
          <p:nvPr/>
        </p:nvGrpSpPr>
        <p:grpSpPr bwMode="auto">
          <a:xfrm>
            <a:off x="3776966" y="3614249"/>
            <a:ext cx="2487612" cy="2259013"/>
            <a:chOff x="2842952" y="3656949"/>
            <a:chExt cx="2488277" cy="2259771"/>
          </a:xfrm>
        </p:grpSpPr>
        <p:cxnSp>
          <p:nvCxnSpPr>
            <p:cNvPr id="63" name="Connecteur droit 62">
              <a:extLst>
                <a:ext uri="{FF2B5EF4-FFF2-40B4-BE49-F238E27FC236}">
                  <a16:creationId xmlns:a16="http://schemas.microsoft.com/office/drawing/2014/main" id="{44677606-F090-4BA5-9DF8-34AB60C38313}"/>
                </a:ext>
              </a:extLst>
            </p:cNvPr>
            <p:cNvCxnSpPr/>
            <p:nvPr/>
          </p:nvCxnSpPr>
          <p:spPr>
            <a:xfrm>
              <a:off x="2858831" y="3658538"/>
              <a:ext cx="2472398" cy="794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4" name="Groupe 133">
              <a:extLst>
                <a:ext uri="{FF2B5EF4-FFF2-40B4-BE49-F238E27FC236}">
                  <a16:creationId xmlns:a16="http://schemas.microsoft.com/office/drawing/2014/main" id="{5EB546BE-62A9-45D2-9C46-0FB1203915BC}"/>
                </a:ext>
              </a:extLst>
            </p:cNvPr>
            <p:cNvGrpSpPr>
              <a:grpSpLocks/>
            </p:cNvGrpSpPr>
            <p:nvPr/>
          </p:nvGrpSpPr>
          <p:grpSpPr bwMode="auto">
            <a:xfrm>
              <a:off x="2842952" y="3656949"/>
              <a:ext cx="2488277" cy="2259771"/>
              <a:chOff x="2842952" y="3656949"/>
              <a:chExt cx="2488277" cy="2259771"/>
            </a:xfrm>
          </p:grpSpPr>
          <p:cxnSp>
            <p:nvCxnSpPr>
              <p:cNvPr id="65" name="Connecteur droit 64">
                <a:extLst>
                  <a:ext uri="{FF2B5EF4-FFF2-40B4-BE49-F238E27FC236}">
                    <a16:creationId xmlns:a16="http://schemas.microsoft.com/office/drawing/2014/main" id="{19C4C517-9171-49EE-8F45-A66675AB619C}"/>
                  </a:ext>
                </a:extLst>
              </p:cNvPr>
              <p:cNvCxnSpPr/>
              <p:nvPr/>
            </p:nvCxnSpPr>
            <p:spPr>
              <a:xfrm>
                <a:off x="2850891" y="5910368"/>
                <a:ext cx="2470810" cy="635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Connecteur droit 65">
                <a:extLst>
                  <a:ext uri="{FF2B5EF4-FFF2-40B4-BE49-F238E27FC236}">
                    <a16:creationId xmlns:a16="http://schemas.microsoft.com/office/drawing/2014/main" id="{1F48A734-0A02-4695-A840-8886C636FC44}"/>
                  </a:ext>
                </a:extLst>
              </p:cNvPr>
              <p:cNvCxnSpPr/>
              <p:nvPr/>
            </p:nvCxnSpPr>
            <p:spPr>
              <a:xfrm>
                <a:off x="5331229" y="3656949"/>
                <a:ext cx="0" cy="225977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Connecteur droit 66">
                <a:extLst>
                  <a:ext uri="{FF2B5EF4-FFF2-40B4-BE49-F238E27FC236}">
                    <a16:creationId xmlns:a16="http://schemas.microsoft.com/office/drawing/2014/main" id="{05C9EE8B-4819-4431-89F3-36F59261C56D}"/>
                  </a:ext>
                </a:extLst>
              </p:cNvPr>
              <p:cNvCxnSpPr/>
              <p:nvPr/>
            </p:nvCxnSpPr>
            <p:spPr>
              <a:xfrm>
                <a:off x="2842952" y="3656949"/>
                <a:ext cx="0" cy="225977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68" name="Groupe 156">
            <a:extLst>
              <a:ext uri="{FF2B5EF4-FFF2-40B4-BE49-F238E27FC236}">
                <a16:creationId xmlns:a16="http://schemas.microsoft.com/office/drawing/2014/main" id="{CFE8B580-AB55-405C-BA68-01241451AC86}"/>
              </a:ext>
            </a:extLst>
          </p:cNvPr>
          <p:cNvGrpSpPr>
            <a:grpSpLocks/>
          </p:cNvGrpSpPr>
          <p:nvPr/>
        </p:nvGrpSpPr>
        <p:grpSpPr bwMode="auto">
          <a:xfrm>
            <a:off x="3422953" y="1675912"/>
            <a:ext cx="450850" cy="1347787"/>
            <a:chOff x="2489200" y="1718608"/>
            <a:chExt cx="450852" cy="1348059"/>
          </a:xfrm>
        </p:grpSpPr>
        <p:cxnSp>
          <p:nvCxnSpPr>
            <p:cNvPr id="69" name="Connecteur droit 68">
              <a:extLst>
                <a:ext uri="{FF2B5EF4-FFF2-40B4-BE49-F238E27FC236}">
                  <a16:creationId xmlns:a16="http://schemas.microsoft.com/office/drawing/2014/main" id="{8B327264-EA82-4A47-BD37-937CA2D0E5F0}"/>
                </a:ext>
              </a:extLst>
            </p:cNvPr>
            <p:cNvCxnSpPr/>
            <p:nvPr/>
          </p:nvCxnSpPr>
          <p:spPr>
            <a:xfrm flipH="1">
              <a:off x="2495550" y="1718608"/>
              <a:ext cx="95250" cy="16036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70" name="Groupe 90">
              <a:extLst>
                <a:ext uri="{FF2B5EF4-FFF2-40B4-BE49-F238E27FC236}">
                  <a16:creationId xmlns:a16="http://schemas.microsoft.com/office/drawing/2014/main" id="{F8BA8634-D970-452A-9364-907F0E2A6993}"/>
                </a:ext>
              </a:extLst>
            </p:cNvPr>
            <p:cNvGrpSpPr>
              <a:grpSpLocks/>
            </p:cNvGrpSpPr>
            <p:nvPr/>
          </p:nvGrpSpPr>
          <p:grpSpPr bwMode="auto">
            <a:xfrm>
              <a:off x="2489200" y="1718608"/>
              <a:ext cx="450852" cy="1348059"/>
              <a:chOff x="2489200" y="1718608"/>
              <a:chExt cx="450852" cy="1348059"/>
            </a:xfrm>
          </p:grpSpPr>
          <p:cxnSp>
            <p:nvCxnSpPr>
              <p:cNvPr id="71" name="Connecteur droit 70">
                <a:extLst>
                  <a:ext uri="{FF2B5EF4-FFF2-40B4-BE49-F238E27FC236}">
                    <a16:creationId xmlns:a16="http://schemas.microsoft.com/office/drawing/2014/main" id="{A5A624BB-DBEE-42B4-AD65-C9A2E402B49A}"/>
                  </a:ext>
                </a:extLst>
              </p:cNvPr>
              <p:cNvCxnSpPr/>
              <p:nvPr/>
            </p:nvCxnSpPr>
            <p:spPr>
              <a:xfrm flipH="1">
                <a:off x="2590800" y="1718608"/>
                <a:ext cx="34290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Connecteur droit 71">
                <a:extLst>
                  <a:ext uri="{FF2B5EF4-FFF2-40B4-BE49-F238E27FC236}">
                    <a16:creationId xmlns:a16="http://schemas.microsoft.com/office/drawing/2014/main" id="{05890391-6EAE-458B-A1EA-233E360E9439}"/>
                  </a:ext>
                </a:extLst>
              </p:cNvPr>
              <p:cNvCxnSpPr/>
              <p:nvPr/>
            </p:nvCxnSpPr>
            <p:spPr>
              <a:xfrm flipH="1">
                <a:off x="2590800" y="2055226"/>
                <a:ext cx="34290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Connecteur droit 72">
                <a:extLst>
                  <a:ext uri="{FF2B5EF4-FFF2-40B4-BE49-F238E27FC236}">
                    <a16:creationId xmlns:a16="http://schemas.microsoft.com/office/drawing/2014/main" id="{80FE6D98-9FD1-43F6-AD5D-84AAB7CE74D0}"/>
                  </a:ext>
                </a:extLst>
              </p:cNvPr>
              <p:cNvCxnSpPr/>
              <p:nvPr/>
            </p:nvCxnSpPr>
            <p:spPr>
              <a:xfrm flipH="1">
                <a:off x="2597150" y="2725286"/>
                <a:ext cx="34290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Connecteur droit 73">
                <a:extLst>
                  <a:ext uri="{FF2B5EF4-FFF2-40B4-BE49-F238E27FC236}">
                    <a16:creationId xmlns:a16="http://schemas.microsoft.com/office/drawing/2014/main" id="{635C9BB5-2EB0-4CF3-95DF-D955CB504E0D}"/>
                  </a:ext>
                </a:extLst>
              </p:cNvPr>
              <p:cNvCxnSpPr/>
              <p:nvPr/>
            </p:nvCxnSpPr>
            <p:spPr>
              <a:xfrm flipH="1">
                <a:off x="2597150" y="3066667"/>
                <a:ext cx="34290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Connecteur droit 74">
                <a:extLst>
                  <a:ext uri="{FF2B5EF4-FFF2-40B4-BE49-F238E27FC236}">
                    <a16:creationId xmlns:a16="http://schemas.microsoft.com/office/drawing/2014/main" id="{E9B9B1BB-5C03-4ACB-9BB9-CF80634AD587}"/>
                  </a:ext>
                </a:extLst>
              </p:cNvPr>
              <p:cNvCxnSpPr/>
              <p:nvPr/>
            </p:nvCxnSpPr>
            <p:spPr>
              <a:xfrm flipV="1">
                <a:off x="2489200" y="1878977"/>
                <a:ext cx="12700" cy="10479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Connecteur droit 75">
                <a:extLst>
                  <a:ext uri="{FF2B5EF4-FFF2-40B4-BE49-F238E27FC236}">
                    <a16:creationId xmlns:a16="http://schemas.microsoft.com/office/drawing/2014/main" id="{D151ECC9-17F2-47BB-BA25-2B7C132CF368}"/>
                  </a:ext>
                </a:extLst>
              </p:cNvPr>
              <p:cNvCxnSpPr/>
              <p:nvPr/>
            </p:nvCxnSpPr>
            <p:spPr>
              <a:xfrm flipH="1" flipV="1">
                <a:off x="2501900" y="2926939"/>
                <a:ext cx="88900" cy="13972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Connecteur droit 76">
                <a:extLst>
                  <a:ext uri="{FF2B5EF4-FFF2-40B4-BE49-F238E27FC236}">
                    <a16:creationId xmlns:a16="http://schemas.microsoft.com/office/drawing/2014/main" id="{83DEEFBD-956A-4615-BBC2-481D08A17C25}"/>
                  </a:ext>
                </a:extLst>
              </p:cNvPr>
              <p:cNvCxnSpPr/>
              <p:nvPr/>
            </p:nvCxnSpPr>
            <p:spPr>
              <a:xfrm flipV="1">
                <a:off x="2933702" y="1718608"/>
                <a:ext cx="0" cy="134805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78" name="Groupe 167">
            <a:extLst>
              <a:ext uri="{FF2B5EF4-FFF2-40B4-BE49-F238E27FC236}">
                <a16:creationId xmlns:a16="http://schemas.microsoft.com/office/drawing/2014/main" id="{6566C532-7A07-498C-AB66-26CD9C45DD66}"/>
              </a:ext>
            </a:extLst>
          </p:cNvPr>
          <p:cNvGrpSpPr>
            <a:grpSpLocks/>
          </p:cNvGrpSpPr>
          <p:nvPr/>
        </p:nvGrpSpPr>
        <p:grpSpPr bwMode="auto">
          <a:xfrm>
            <a:off x="3781728" y="3619011"/>
            <a:ext cx="2489200" cy="2260600"/>
            <a:chOff x="2842952" y="3656949"/>
            <a:chExt cx="2488277" cy="2259771"/>
          </a:xfrm>
        </p:grpSpPr>
        <p:cxnSp>
          <p:nvCxnSpPr>
            <p:cNvPr id="79" name="Connecteur droit 78">
              <a:extLst>
                <a:ext uri="{FF2B5EF4-FFF2-40B4-BE49-F238E27FC236}">
                  <a16:creationId xmlns:a16="http://schemas.microsoft.com/office/drawing/2014/main" id="{AFF3FA4D-7EE0-4EAE-9646-F0EC81A2DE87}"/>
                </a:ext>
              </a:extLst>
            </p:cNvPr>
            <p:cNvCxnSpPr/>
            <p:nvPr/>
          </p:nvCxnSpPr>
          <p:spPr>
            <a:xfrm>
              <a:off x="2858821" y="3658535"/>
              <a:ext cx="2472408" cy="793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0" name="Groupe 133">
              <a:extLst>
                <a:ext uri="{FF2B5EF4-FFF2-40B4-BE49-F238E27FC236}">
                  <a16:creationId xmlns:a16="http://schemas.microsoft.com/office/drawing/2014/main" id="{454AF88A-45A1-4EF6-B2F0-899C73EB924C}"/>
                </a:ext>
              </a:extLst>
            </p:cNvPr>
            <p:cNvGrpSpPr>
              <a:grpSpLocks/>
            </p:cNvGrpSpPr>
            <p:nvPr/>
          </p:nvGrpSpPr>
          <p:grpSpPr bwMode="auto">
            <a:xfrm>
              <a:off x="2842952" y="3656949"/>
              <a:ext cx="2488277" cy="2259771"/>
              <a:chOff x="2842952" y="3656949"/>
              <a:chExt cx="2488277" cy="2259771"/>
            </a:xfrm>
          </p:grpSpPr>
          <p:cxnSp>
            <p:nvCxnSpPr>
              <p:cNvPr id="81" name="Connecteur droit 80">
                <a:extLst>
                  <a:ext uri="{FF2B5EF4-FFF2-40B4-BE49-F238E27FC236}">
                    <a16:creationId xmlns:a16="http://schemas.microsoft.com/office/drawing/2014/main" id="{E0316488-FEAC-45DC-A278-F6702BE69F44}"/>
                  </a:ext>
                </a:extLst>
              </p:cNvPr>
              <p:cNvCxnSpPr/>
              <p:nvPr/>
            </p:nvCxnSpPr>
            <p:spPr>
              <a:xfrm>
                <a:off x="2850887" y="5910372"/>
                <a:ext cx="2470820" cy="634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Connecteur droit 81">
                <a:extLst>
                  <a:ext uri="{FF2B5EF4-FFF2-40B4-BE49-F238E27FC236}">
                    <a16:creationId xmlns:a16="http://schemas.microsoft.com/office/drawing/2014/main" id="{33EADDC9-C1F6-48C5-B0A3-E3BD87566A71}"/>
                  </a:ext>
                </a:extLst>
              </p:cNvPr>
              <p:cNvCxnSpPr/>
              <p:nvPr/>
            </p:nvCxnSpPr>
            <p:spPr>
              <a:xfrm>
                <a:off x="5331229" y="3656949"/>
                <a:ext cx="0" cy="225977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Connecteur droit 82">
                <a:extLst>
                  <a:ext uri="{FF2B5EF4-FFF2-40B4-BE49-F238E27FC236}">
                    <a16:creationId xmlns:a16="http://schemas.microsoft.com/office/drawing/2014/main" id="{023FC192-0247-4189-975D-25317B11E03B}"/>
                  </a:ext>
                </a:extLst>
              </p:cNvPr>
              <p:cNvCxnSpPr/>
              <p:nvPr/>
            </p:nvCxnSpPr>
            <p:spPr>
              <a:xfrm>
                <a:off x="2842952" y="3656949"/>
                <a:ext cx="0" cy="225977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84" name="Groupe 157">
            <a:extLst>
              <a:ext uri="{FF2B5EF4-FFF2-40B4-BE49-F238E27FC236}">
                <a16:creationId xmlns:a16="http://schemas.microsoft.com/office/drawing/2014/main" id="{186C939B-A086-4151-81BF-1E9A314D04F1}"/>
              </a:ext>
            </a:extLst>
          </p:cNvPr>
          <p:cNvGrpSpPr>
            <a:grpSpLocks/>
          </p:cNvGrpSpPr>
          <p:nvPr/>
        </p:nvGrpSpPr>
        <p:grpSpPr bwMode="auto">
          <a:xfrm>
            <a:off x="3421366" y="1677498"/>
            <a:ext cx="450850" cy="1347788"/>
            <a:chOff x="2489200" y="1718608"/>
            <a:chExt cx="450852" cy="1348059"/>
          </a:xfrm>
        </p:grpSpPr>
        <p:cxnSp>
          <p:nvCxnSpPr>
            <p:cNvPr id="85" name="Connecteur droit 84">
              <a:extLst>
                <a:ext uri="{FF2B5EF4-FFF2-40B4-BE49-F238E27FC236}">
                  <a16:creationId xmlns:a16="http://schemas.microsoft.com/office/drawing/2014/main" id="{026E43D6-DA4B-4240-AAC3-050041110E0E}"/>
                </a:ext>
              </a:extLst>
            </p:cNvPr>
            <p:cNvCxnSpPr/>
            <p:nvPr/>
          </p:nvCxnSpPr>
          <p:spPr>
            <a:xfrm flipH="1">
              <a:off x="2495550" y="1718608"/>
              <a:ext cx="95250" cy="1603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6" name="Groupe 90">
              <a:extLst>
                <a:ext uri="{FF2B5EF4-FFF2-40B4-BE49-F238E27FC236}">
                  <a16:creationId xmlns:a16="http://schemas.microsoft.com/office/drawing/2014/main" id="{9EEEDCFD-5DBE-4CAA-A4A2-A0D77C75F4AB}"/>
                </a:ext>
              </a:extLst>
            </p:cNvPr>
            <p:cNvGrpSpPr>
              <a:grpSpLocks/>
            </p:cNvGrpSpPr>
            <p:nvPr/>
          </p:nvGrpSpPr>
          <p:grpSpPr bwMode="auto">
            <a:xfrm>
              <a:off x="2489200" y="1718608"/>
              <a:ext cx="450852" cy="1348059"/>
              <a:chOff x="2489200" y="1718608"/>
              <a:chExt cx="450852" cy="1348059"/>
            </a:xfrm>
          </p:grpSpPr>
          <p:cxnSp>
            <p:nvCxnSpPr>
              <p:cNvPr id="87" name="Connecteur droit 86">
                <a:extLst>
                  <a:ext uri="{FF2B5EF4-FFF2-40B4-BE49-F238E27FC236}">
                    <a16:creationId xmlns:a16="http://schemas.microsoft.com/office/drawing/2014/main" id="{EA3D3EDF-52E7-4B3F-BCB6-928ED19F4A49}"/>
                  </a:ext>
                </a:extLst>
              </p:cNvPr>
              <p:cNvCxnSpPr/>
              <p:nvPr/>
            </p:nvCxnSpPr>
            <p:spPr>
              <a:xfrm flipH="1">
                <a:off x="2590800" y="1718608"/>
                <a:ext cx="3429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Connecteur droit 87">
                <a:extLst>
                  <a:ext uri="{FF2B5EF4-FFF2-40B4-BE49-F238E27FC236}">
                    <a16:creationId xmlns:a16="http://schemas.microsoft.com/office/drawing/2014/main" id="{A96F909C-EAB8-4CD2-86FD-5ECB8E02EEA1}"/>
                  </a:ext>
                </a:extLst>
              </p:cNvPr>
              <p:cNvCxnSpPr/>
              <p:nvPr/>
            </p:nvCxnSpPr>
            <p:spPr>
              <a:xfrm flipH="1">
                <a:off x="2590800" y="2055226"/>
                <a:ext cx="3429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Connecteur droit 88">
                <a:extLst>
                  <a:ext uri="{FF2B5EF4-FFF2-40B4-BE49-F238E27FC236}">
                    <a16:creationId xmlns:a16="http://schemas.microsoft.com/office/drawing/2014/main" id="{B63D965F-FC6A-4827-BF54-1CAEF8B7AA77}"/>
                  </a:ext>
                </a:extLst>
              </p:cNvPr>
              <p:cNvCxnSpPr/>
              <p:nvPr/>
            </p:nvCxnSpPr>
            <p:spPr>
              <a:xfrm flipH="1">
                <a:off x="2597150" y="2725285"/>
                <a:ext cx="3429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Connecteur droit 89">
                <a:extLst>
                  <a:ext uri="{FF2B5EF4-FFF2-40B4-BE49-F238E27FC236}">
                    <a16:creationId xmlns:a16="http://schemas.microsoft.com/office/drawing/2014/main" id="{F0ADE656-6605-4BF2-9C00-C6A9F73D3A10}"/>
                  </a:ext>
                </a:extLst>
              </p:cNvPr>
              <p:cNvCxnSpPr/>
              <p:nvPr/>
            </p:nvCxnSpPr>
            <p:spPr>
              <a:xfrm flipH="1">
                <a:off x="2597150" y="3066667"/>
                <a:ext cx="3429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Connecteur droit 90">
                <a:extLst>
                  <a:ext uri="{FF2B5EF4-FFF2-40B4-BE49-F238E27FC236}">
                    <a16:creationId xmlns:a16="http://schemas.microsoft.com/office/drawing/2014/main" id="{5DC1FFDB-3A4F-49C6-B7A9-E999C1CF5A08}"/>
                  </a:ext>
                </a:extLst>
              </p:cNvPr>
              <p:cNvCxnSpPr/>
              <p:nvPr/>
            </p:nvCxnSpPr>
            <p:spPr>
              <a:xfrm flipV="1">
                <a:off x="2489200" y="1878978"/>
                <a:ext cx="12700" cy="10479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Connecteur droit 91">
                <a:extLst>
                  <a:ext uri="{FF2B5EF4-FFF2-40B4-BE49-F238E27FC236}">
                    <a16:creationId xmlns:a16="http://schemas.microsoft.com/office/drawing/2014/main" id="{994FCD06-33BD-4BF7-A97F-4BAD963A7546}"/>
                  </a:ext>
                </a:extLst>
              </p:cNvPr>
              <p:cNvCxnSpPr/>
              <p:nvPr/>
            </p:nvCxnSpPr>
            <p:spPr>
              <a:xfrm flipH="1" flipV="1">
                <a:off x="2501900" y="2926939"/>
                <a:ext cx="88900" cy="13972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Connecteur droit 92">
                <a:extLst>
                  <a:ext uri="{FF2B5EF4-FFF2-40B4-BE49-F238E27FC236}">
                    <a16:creationId xmlns:a16="http://schemas.microsoft.com/office/drawing/2014/main" id="{9A5425EE-7E60-4040-896B-4E4F3DE55B6B}"/>
                  </a:ext>
                </a:extLst>
              </p:cNvPr>
              <p:cNvCxnSpPr/>
              <p:nvPr/>
            </p:nvCxnSpPr>
            <p:spPr>
              <a:xfrm flipV="1">
                <a:off x="2933702" y="1718608"/>
                <a:ext cx="0" cy="13480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94" name="Groupe 55">
            <a:extLst>
              <a:ext uri="{FF2B5EF4-FFF2-40B4-BE49-F238E27FC236}">
                <a16:creationId xmlns:a16="http://schemas.microsoft.com/office/drawing/2014/main" id="{4315316A-6AAD-43A2-A7E1-FCE90DB29496}"/>
              </a:ext>
            </a:extLst>
          </p:cNvPr>
          <p:cNvGrpSpPr>
            <a:grpSpLocks/>
          </p:cNvGrpSpPr>
          <p:nvPr/>
        </p:nvGrpSpPr>
        <p:grpSpPr bwMode="auto">
          <a:xfrm>
            <a:off x="1505254" y="3614249"/>
            <a:ext cx="1781175" cy="2238375"/>
            <a:chOff x="586854" y="3009331"/>
            <a:chExt cx="1781033" cy="2238233"/>
          </a:xfrm>
        </p:grpSpPr>
        <p:cxnSp>
          <p:nvCxnSpPr>
            <p:cNvPr id="95" name="Connecteur droit 94">
              <a:extLst>
                <a:ext uri="{FF2B5EF4-FFF2-40B4-BE49-F238E27FC236}">
                  <a16:creationId xmlns:a16="http://schemas.microsoft.com/office/drawing/2014/main" id="{84186208-C451-402B-A9A6-66CCF1898C85}"/>
                </a:ext>
              </a:extLst>
            </p:cNvPr>
            <p:cNvCxnSpPr/>
            <p:nvPr/>
          </p:nvCxnSpPr>
          <p:spPr>
            <a:xfrm>
              <a:off x="593203" y="3009331"/>
              <a:ext cx="177468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6" name="Groupe 34">
              <a:extLst>
                <a:ext uri="{FF2B5EF4-FFF2-40B4-BE49-F238E27FC236}">
                  <a16:creationId xmlns:a16="http://schemas.microsoft.com/office/drawing/2014/main" id="{324ACAF8-5B76-4EC9-99CE-A5F0DA9AEEF6}"/>
                </a:ext>
              </a:extLst>
            </p:cNvPr>
            <p:cNvGrpSpPr>
              <a:grpSpLocks/>
            </p:cNvGrpSpPr>
            <p:nvPr/>
          </p:nvGrpSpPr>
          <p:grpSpPr bwMode="auto">
            <a:xfrm>
              <a:off x="586854" y="3009331"/>
              <a:ext cx="1774209" cy="2238233"/>
              <a:chOff x="586854" y="3009331"/>
              <a:chExt cx="1774209" cy="2238233"/>
            </a:xfrm>
          </p:grpSpPr>
          <p:cxnSp>
            <p:nvCxnSpPr>
              <p:cNvPr id="97" name="Connecteur droit 96">
                <a:extLst>
                  <a:ext uri="{FF2B5EF4-FFF2-40B4-BE49-F238E27FC236}">
                    <a16:creationId xmlns:a16="http://schemas.microsoft.com/office/drawing/2014/main" id="{AA2671EC-80B0-47D7-A9CB-2A25AC97B9E2}"/>
                  </a:ext>
                </a:extLst>
              </p:cNvPr>
              <p:cNvCxnSpPr/>
              <p:nvPr/>
            </p:nvCxnSpPr>
            <p:spPr>
              <a:xfrm>
                <a:off x="586854" y="5241214"/>
                <a:ext cx="177468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Connecteur droit 97">
                <a:extLst>
                  <a:ext uri="{FF2B5EF4-FFF2-40B4-BE49-F238E27FC236}">
                    <a16:creationId xmlns:a16="http://schemas.microsoft.com/office/drawing/2014/main" id="{1DEFFB01-68EC-4845-95B8-22D2A4AB2C01}"/>
                  </a:ext>
                </a:extLst>
              </p:cNvPr>
              <p:cNvCxnSpPr/>
              <p:nvPr/>
            </p:nvCxnSpPr>
            <p:spPr>
              <a:xfrm flipV="1">
                <a:off x="2340903" y="3009331"/>
                <a:ext cx="6349" cy="22318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Connecteur droit 98">
                <a:extLst>
                  <a:ext uri="{FF2B5EF4-FFF2-40B4-BE49-F238E27FC236}">
                    <a16:creationId xmlns:a16="http://schemas.microsoft.com/office/drawing/2014/main" id="{7A5DAD1A-F78B-408A-BB1B-CEA6F2D14CA5}"/>
                  </a:ext>
                </a:extLst>
              </p:cNvPr>
              <p:cNvCxnSpPr/>
              <p:nvPr/>
            </p:nvCxnSpPr>
            <p:spPr>
              <a:xfrm flipV="1">
                <a:off x="586854" y="3015681"/>
                <a:ext cx="6349" cy="22318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00" name="Organigramme : Connecteur 99">
            <a:extLst>
              <a:ext uri="{FF2B5EF4-FFF2-40B4-BE49-F238E27FC236}">
                <a16:creationId xmlns:a16="http://schemas.microsoft.com/office/drawing/2014/main" id="{634A2BEC-FA32-4C8E-B2DA-784DA8BBBB67}"/>
              </a:ext>
            </a:extLst>
          </p:cNvPr>
          <p:cNvSpPr/>
          <p:nvPr/>
        </p:nvSpPr>
        <p:spPr>
          <a:xfrm>
            <a:off x="1984678" y="1974361"/>
            <a:ext cx="648000" cy="648000"/>
          </a:xfrm>
          <a:prstGeom prst="flowChartConnector">
            <a:avLst/>
          </a:prstGeom>
          <a:noFill/>
          <a:ln w="34925">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defTabSz="457200" eaLnBrk="0" fontAlgn="base" hangingPunct="0">
              <a:spcBef>
                <a:spcPct val="0"/>
              </a:spcBef>
              <a:spcAft>
                <a:spcPct val="0"/>
              </a:spcAft>
              <a:defRPr/>
            </a:pPr>
            <a:endParaRPr lang="fr-FR">
              <a:solidFill>
                <a:prstClr val="black"/>
              </a:solidFill>
              <a:latin typeface="Century Gothic" panose="020B0502020202020204"/>
            </a:endParaRPr>
          </a:p>
        </p:txBody>
      </p:sp>
      <p:sp>
        <p:nvSpPr>
          <p:cNvPr id="101" name="Organigramme : Connecteur 100">
            <a:extLst>
              <a:ext uri="{FF2B5EF4-FFF2-40B4-BE49-F238E27FC236}">
                <a16:creationId xmlns:a16="http://schemas.microsoft.com/office/drawing/2014/main" id="{D0C2E673-E0B8-4F45-A8F9-CC19D8B6E85D}"/>
              </a:ext>
            </a:extLst>
          </p:cNvPr>
          <p:cNvSpPr/>
          <p:nvPr/>
        </p:nvSpPr>
        <p:spPr>
          <a:xfrm>
            <a:off x="1979916" y="1979123"/>
            <a:ext cx="648000" cy="648000"/>
          </a:xfrm>
          <a:prstGeom prst="flowChartConnector">
            <a:avLst/>
          </a:prstGeom>
          <a:noFill/>
          <a:ln w="34925"/>
        </p:spPr>
        <p:style>
          <a:lnRef idx="2">
            <a:schemeClr val="dk1"/>
          </a:lnRef>
          <a:fillRef idx="1">
            <a:schemeClr val="lt1"/>
          </a:fillRef>
          <a:effectRef idx="0">
            <a:schemeClr val="dk1"/>
          </a:effectRef>
          <a:fontRef idx="minor">
            <a:schemeClr val="dk1"/>
          </a:fontRef>
        </p:style>
        <p:txBody>
          <a:bodyPr anchor="ctr"/>
          <a:lstStyle/>
          <a:p>
            <a:pPr algn="ctr" defTabSz="457200" eaLnBrk="0" fontAlgn="base" hangingPunct="0">
              <a:spcBef>
                <a:spcPct val="0"/>
              </a:spcBef>
              <a:spcAft>
                <a:spcPct val="0"/>
              </a:spcAft>
              <a:defRPr/>
            </a:pPr>
            <a:endParaRPr lang="fr-FR">
              <a:solidFill>
                <a:prstClr val="black"/>
              </a:solidFill>
              <a:latin typeface="Century Gothic" panose="020B0502020202020204"/>
            </a:endParaRPr>
          </a:p>
        </p:txBody>
      </p:sp>
      <p:sp>
        <p:nvSpPr>
          <p:cNvPr id="103" name="Organigramme : Connecteur 102">
            <a:extLst>
              <a:ext uri="{FF2B5EF4-FFF2-40B4-BE49-F238E27FC236}">
                <a16:creationId xmlns:a16="http://schemas.microsoft.com/office/drawing/2014/main" id="{28FB0F14-3688-46E3-A70F-98A34CF779CC}"/>
              </a:ext>
            </a:extLst>
          </p:cNvPr>
          <p:cNvSpPr/>
          <p:nvPr/>
        </p:nvSpPr>
        <p:spPr>
          <a:xfrm>
            <a:off x="2051661" y="2051995"/>
            <a:ext cx="504000" cy="503237"/>
          </a:xfrm>
          <a:prstGeom prst="flowChartConnector">
            <a:avLst/>
          </a:prstGeom>
          <a:noFill/>
          <a:ln w="190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defTabSz="457200" eaLnBrk="0" fontAlgn="base" hangingPunct="0">
              <a:spcBef>
                <a:spcPct val="0"/>
              </a:spcBef>
              <a:spcAft>
                <a:spcPct val="0"/>
              </a:spcAft>
              <a:defRPr/>
            </a:pPr>
            <a:endParaRPr lang="fr-FR">
              <a:solidFill>
                <a:prstClr val="black"/>
              </a:solidFill>
              <a:latin typeface="Century Gothic" panose="020B0502020202020204"/>
            </a:endParaRPr>
          </a:p>
        </p:txBody>
      </p:sp>
      <p:cxnSp>
        <p:nvCxnSpPr>
          <p:cNvPr id="105" name="Connecteur droit 104">
            <a:extLst>
              <a:ext uri="{FF2B5EF4-FFF2-40B4-BE49-F238E27FC236}">
                <a16:creationId xmlns:a16="http://schemas.microsoft.com/office/drawing/2014/main" id="{22EFE004-CF36-4EB7-B63F-790480A9B988}"/>
              </a:ext>
            </a:extLst>
          </p:cNvPr>
          <p:cNvCxnSpPr/>
          <p:nvPr/>
        </p:nvCxnSpPr>
        <p:spPr>
          <a:xfrm>
            <a:off x="1525891" y="2336311"/>
            <a:ext cx="1516062" cy="0"/>
          </a:xfrm>
          <a:prstGeom prst="line">
            <a:avLst/>
          </a:prstGeom>
          <a:ln>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107" name="Connecteur droit 106">
            <a:extLst>
              <a:ext uri="{FF2B5EF4-FFF2-40B4-BE49-F238E27FC236}">
                <a16:creationId xmlns:a16="http://schemas.microsoft.com/office/drawing/2014/main" id="{47B794CA-60C3-4869-A557-B116BE100760}"/>
              </a:ext>
            </a:extLst>
          </p:cNvPr>
          <p:cNvCxnSpPr/>
          <p:nvPr/>
        </p:nvCxnSpPr>
        <p:spPr>
          <a:xfrm>
            <a:off x="1622729" y="4765186"/>
            <a:ext cx="1516063" cy="0"/>
          </a:xfrm>
          <a:prstGeom prst="line">
            <a:avLst/>
          </a:prstGeom>
          <a:ln>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109" name="Connecteur droit 108">
            <a:extLst>
              <a:ext uri="{FF2B5EF4-FFF2-40B4-BE49-F238E27FC236}">
                <a16:creationId xmlns:a16="http://schemas.microsoft.com/office/drawing/2014/main" id="{0D57A525-7510-4F8C-A6F6-BF44694960C1}"/>
              </a:ext>
            </a:extLst>
          </p:cNvPr>
          <p:cNvCxnSpPr/>
          <p:nvPr/>
        </p:nvCxnSpPr>
        <p:spPr>
          <a:xfrm>
            <a:off x="2299003" y="1631461"/>
            <a:ext cx="0" cy="1333500"/>
          </a:xfrm>
          <a:prstGeom prst="line">
            <a:avLst/>
          </a:prstGeom>
          <a:ln>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110" name="Connecteur droit 109">
            <a:extLst>
              <a:ext uri="{FF2B5EF4-FFF2-40B4-BE49-F238E27FC236}">
                <a16:creationId xmlns:a16="http://schemas.microsoft.com/office/drawing/2014/main" id="{DE6D7A81-CAB6-41CB-97E1-35738D0B754F}"/>
              </a:ext>
            </a:extLst>
          </p:cNvPr>
          <p:cNvCxnSpPr/>
          <p:nvPr/>
        </p:nvCxnSpPr>
        <p:spPr>
          <a:xfrm>
            <a:off x="2305353" y="4100023"/>
            <a:ext cx="0" cy="1335088"/>
          </a:xfrm>
          <a:prstGeom prst="line">
            <a:avLst/>
          </a:prstGeom>
          <a:ln>
            <a:solidFill>
              <a:schemeClr val="tx1"/>
            </a:solidFill>
            <a:prstDash val="lgDashDot"/>
          </a:ln>
        </p:spPr>
        <p:style>
          <a:lnRef idx="1">
            <a:schemeClr val="accent1"/>
          </a:lnRef>
          <a:fillRef idx="0">
            <a:schemeClr val="accent1"/>
          </a:fillRef>
          <a:effectRef idx="0">
            <a:schemeClr val="accent1"/>
          </a:effectRef>
          <a:fontRef idx="minor">
            <a:schemeClr val="tx1"/>
          </a:fontRef>
        </p:style>
      </p:cxnSp>
      <p:grpSp>
        <p:nvGrpSpPr>
          <p:cNvPr id="111" name="Group 19">
            <a:extLst>
              <a:ext uri="{FF2B5EF4-FFF2-40B4-BE49-F238E27FC236}">
                <a16:creationId xmlns:a16="http://schemas.microsoft.com/office/drawing/2014/main" id="{E4695D7F-6DAB-4514-B88C-54FC3F8971B8}"/>
              </a:ext>
            </a:extLst>
          </p:cNvPr>
          <p:cNvGrpSpPr>
            <a:grpSpLocks noChangeAspect="1"/>
          </p:cNvGrpSpPr>
          <p:nvPr/>
        </p:nvGrpSpPr>
        <p:grpSpPr bwMode="auto">
          <a:xfrm rot="10616579" flipV="1">
            <a:off x="10112072" y="1736334"/>
            <a:ext cx="914400" cy="939800"/>
            <a:chOff x="2502" y="4101"/>
            <a:chExt cx="1153" cy="1306"/>
          </a:xfrm>
        </p:grpSpPr>
        <p:sp>
          <p:nvSpPr>
            <p:cNvPr id="114" name="Freeform 20">
              <a:extLst>
                <a:ext uri="{FF2B5EF4-FFF2-40B4-BE49-F238E27FC236}">
                  <a16:creationId xmlns:a16="http://schemas.microsoft.com/office/drawing/2014/main" id="{CA0AE508-8AE1-4759-9E81-1BEF9688A1DC}"/>
                </a:ext>
              </a:extLst>
            </p:cNvPr>
            <p:cNvSpPr>
              <a:spLocks noChangeAspect="1"/>
            </p:cNvSpPr>
            <p:nvPr/>
          </p:nvSpPr>
          <p:spPr bwMode="auto">
            <a:xfrm>
              <a:off x="2502" y="4101"/>
              <a:ext cx="1153" cy="985"/>
            </a:xfrm>
            <a:custGeom>
              <a:avLst/>
              <a:gdLst>
                <a:gd name="T0" fmla="*/ 98 w 1153"/>
                <a:gd name="T1" fmla="*/ 985 h 985"/>
                <a:gd name="T2" fmla="*/ 167 w 1153"/>
                <a:gd name="T3" fmla="*/ 977 h 985"/>
                <a:gd name="T4" fmla="*/ 214 w 1153"/>
                <a:gd name="T5" fmla="*/ 909 h 985"/>
                <a:gd name="T6" fmla="*/ 206 w 1153"/>
                <a:gd name="T7" fmla="*/ 802 h 985"/>
                <a:gd name="T8" fmla="*/ 167 w 1153"/>
                <a:gd name="T9" fmla="*/ 769 h 985"/>
                <a:gd name="T10" fmla="*/ 94 w 1153"/>
                <a:gd name="T11" fmla="*/ 715 h 985"/>
                <a:gd name="T12" fmla="*/ 38 w 1153"/>
                <a:gd name="T13" fmla="*/ 605 h 985"/>
                <a:gd name="T14" fmla="*/ 0 w 1153"/>
                <a:gd name="T15" fmla="*/ 481 h 985"/>
                <a:gd name="T16" fmla="*/ 30 w 1153"/>
                <a:gd name="T17" fmla="*/ 355 h 985"/>
                <a:gd name="T18" fmla="*/ 94 w 1153"/>
                <a:gd name="T19" fmla="*/ 195 h 985"/>
                <a:gd name="T20" fmla="*/ 218 w 1153"/>
                <a:gd name="T21" fmla="*/ 95 h 985"/>
                <a:gd name="T22" fmla="*/ 335 w 1153"/>
                <a:gd name="T23" fmla="*/ 39 h 985"/>
                <a:gd name="T24" fmla="*/ 490 w 1153"/>
                <a:gd name="T25" fmla="*/ 0 h 985"/>
                <a:gd name="T26" fmla="*/ 650 w 1153"/>
                <a:gd name="T27" fmla="*/ 0 h 985"/>
                <a:gd name="T28" fmla="*/ 798 w 1153"/>
                <a:gd name="T29" fmla="*/ 60 h 985"/>
                <a:gd name="T30" fmla="*/ 916 w 1153"/>
                <a:gd name="T31" fmla="*/ 195 h 985"/>
                <a:gd name="T32" fmla="*/ 995 w 1153"/>
                <a:gd name="T33" fmla="*/ 331 h 985"/>
                <a:gd name="T34" fmla="*/ 1018 w 1153"/>
                <a:gd name="T35" fmla="*/ 424 h 985"/>
                <a:gd name="T36" fmla="*/ 995 w 1153"/>
                <a:gd name="T37" fmla="*/ 469 h 985"/>
                <a:gd name="T38" fmla="*/ 1153 w 1153"/>
                <a:gd name="T39" fmla="*/ 635 h 985"/>
                <a:gd name="T40" fmla="*/ 1153 w 1153"/>
                <a:gd name="T41" fmla="*/ 685 h 985"/>
                <a:gd name="T42" fmla="*/ 1087 w 1153"/>
                <a:gd name="T43" fmla="*/ 715 h 985"/>
                <a:gd name="T44" fmla="*/ 1038 w 1153"/>
                <a:gd name="T45" fmla="*/ 715 h 985"/>
                <a:gd name="T46" fmla="*/ 1042 w 1153"/>
                <a:gd name="T47" fmla="*/ 769 h 985"/>
                <a:gd name="T48" fmla="*/ 1087 w 1153"/>
                <a:gd name="T49" fmla="*/ 802 h 985"/>
                <a:gd name="T50" fmla="*/ 1087 w 1153"/>
                <a:gd name="T51" fmla="*/ 849 h 985"/>
                <a:gd name="T52" fmla="*/ 1078 w 1153"/>
                <a:gd name="T53" fmla="*/ 879 h 985"/>
                <a:gd name="T54" fmla="*/ 1018 w 1153"/>
                <a:gd name="T55" fmla="*/ 909 h 9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53"/>
                <a:gd name="T85" fmla="*/ 0 h 985"/>
                <a:gd name="T86" fmla="*/ 1153 w 1153"/>
                <a:gd name="T87" fmla="*/ 985 h 98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53" h="985">
                  <a:moveTo>
                    <a:pt x="98" y="985"/>
                  </a:moveTo>
                  <a:lnTo>
                    <a:pt x="167" y="977"/>
                  </a:lnTo>
                  <a:lnTo>
                    <a:pt x="214" y="909"/>
                  </a:lnTo>
                  <a:lnTo>
                    <a:pt x="206" y="802"/>
                  </a:lnTo>
                  <a:lnTo>
                    <a:pt x="167" y="769"/>
                  </a:lnTo>
                  <a:lnTo>
                    <a:pt x="94" y="715"/>
                  </a:lnTo>
                  <a:lnTo>
                    <a:pt x="38" y="605"/>
                  </a:lnTo>
                  <a:lnTo>
                    <a:pt x="0" y="481"/>
                  </a:lnTo>
                  <a:lnTo>
                    <a:pt x="30" y="355"/>
                  </a:lnTo>
                  <a:lnTo>
                    <a:pt x="94" y="195"/>
                  </a:lnTo>
                  <a:lnTo>
                    <a:pt x="218" y="95"/>
                  </a:lnTo>
                  <a:lnTo>
                    <a:pt x="335" y="39"/>
                  </a:lnTo>
                  <a:lnTo>
                    <a:pt x="490" y="0"/>
                  </a:lnTo>
                  <a:lnTo>
                    <a:pt x="650" y="0"/>
                  </a:lnTo>
                  <a:lnTo>
                    <a:pt x="798" y="60"/>
                  </a:lnTo>
                  <a:lnTo>
                    <a:pt x="916" y="195"/>
                  </a:lnTo>
                  <a:lnTo>
                    <a:pt x="995" y="331"/>
                  </a:lnTo>
                  <a:lnTo>
                    <a:pt x="1018" y="424"/>
                  </a:lnTo>
                  <a:lnTo>
                    <a:pt x="995" y="469"/>
                  </a:lnTo>
                  <a:lnTo>
                    <a:pt x="1153" y="635"/>
                  </a:lnTo>
                  <a:lnTo>
                    <a:pt x="1153" y="685"/>
                  </a:lnTo>
                  <a:lnTo>
                    <a:pt x="1087" y="715"/>
                  </a:lnTo>
                  <a:lnTo>
                    <a:pt x="1038" y="715"/>
                  </a:lnTo>
                  <a:lnTo>
                    <a:pt x="1042" y="769"/>
                  </a:lnTo>
                  <a:lnTo>
                    <a:pt x="1087" y="802"/>
                  </a:lnTo>
                  <a:lnTo>
                    <a:pt x="1087" y="849"/>
                  </a:lnTo>
                  <a:lnTo>
                    <a:pt x="1078" y="879"/>
                  </a:lnTo>
                  <a:lnTo>
                    <a:pt x="1018" y="909"/>
                  </a:lnTo>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FR">
                <a:solidFill>
                  <a:prstClr val="black"/>
                </a:solidFill>
                <a:latin typeface="Calibri" panose="020F0502020204030204" pitchFamily="34" charset="0"/>
              </a:endParaRPr>
            </a:p>
          </p:txBody>
        </p:sp>
        <p:sp>
          <p:nvSpPr>
            <p:cNvPr id="115" name="Freeform 21">
              <a:extLst>
                <a:ext uri="{FF2B5EF4-FFF2-40B4-BE49-F238E27FC236}">
                  <a16:creationId xmlns:a16="http://schemas.microsoft.com/office/drawing/2014/main" id="{7C1102EE-D336-4D33-9B8A-E01F0AB64C62}"/>
                </a:ext>
              </a:extLst>
            </p:cNvPr>
            <p:cNvSpPr>
              <a:spLocks noChangeAspect="1"/>
            </p:cNvSpPr>
            <p:nvPr/>
          </p:nvSpPr>
          <p:spPr bwMode="auto">
            <a:xfrm>
              <a:off x="2600" y="4966"/>
              <a:ext cx="948" cy="430"/>
            </a:xfrm>
            <a:custGeom>
              <a:avLst/>
              <a:gdLst>
                <a:gd name="T0" fmla="*/ 924 w 948"/>
                <a:gd name="T1" fmla="*/ 46 h 430"/>
                <a:gd name="T2" fmla="*/ 908 w 948"/>
                <a:gd name="T3" fmla="*/ 82 h 430"/>
                <a:gd name="T4" fmla="*/ 912 w 948"/>
                <a:gd name="T5" fmla="*/ 102 h 430"/>
                <a:gd name="T6" fmla="*/ 924 w 948"/>
                <a:gd name="T7" fmla="*/ 106 h 430"/>
                <a:gd name="T8" fmla="*/ 932 w 948"/>
                <a:gd name="T9" fmla="*/ 118 h 430"/>
                <a:gd name="T10" fmla="*/ 944 w 948"/>
                <a:gd name="T11" fmla="*/ 126 h 430"/>
                <a:gd name="T12" fmla="*/ 924 w 948"/>
                <a:gd name="T13" fmla="*/ 218 h 430"/>
                <a:gd name="T14" fmla="*/ 816 w 948"/>
                <a:gd name="T15" fmla="*/ 262 h 430"/>
                <a:gd name="T16" fmla="*/ 792 w 948"/>
                <a:gd name="T17" fmla="*/ 266 h 430"/>
                <a:gd name="T18" fmla="*/ 744 w 948"/>
                <a:gd name="T19" fmla="*/ 278 h 430"/>
                <a:gd name="T20" fmla="*/ 732 w 948"/>
                <a:gd name="T21" fmla="*/ 270 h 430"/>
                <a:gd name="T22" fmla="*/ 720 w 948"/>
                <a:gd name="T23" fmla="*/ 294 h 430"/>
                <a:gd name="T24" fmla="*/ 664 w 948"/>
                <a:gd name="T25" fmla="*/ 318 h 430"/>
                <a:gd name="T26" fmla="*/ 624 w 948"/>
                <a:gd name="T27" fmla="*/ 370 h 430"/>
                <a:gd name="T28" fmla="*/ 572 w 948"/>
                <a:gd name="T29" fmla="*/ 430 h 430"/>
                <a:gd name="T30" fmla="*/ 448 w 948"/>
                <a:gd name="T31" fmla="*/ 370 h 430"/>
                <a:gd name="T32" fmla="*/ 380 w 948"/>
                <a:gd name="T33" fmla="*/ 354 h 430"/>
                <a:gd name="T34" fmla="*/ 356 w 948"/>
                <a:gd name="T35" fmla="*/ 346 h 430"/>
                <a:gd name="T36" fmla="*/ 344 w 948"/>
                <a:gd name="T37" fmla="*/ 338 h 430"/>
                <a:gd name="T38" fmla="*/ 216 w 948"/>
                <a:gd name="T39" fmla="*/ 306 h 430"/>
                <a:gd name="T40" fmla="*/ 132 w 948"/>
                <a:gd name="T41" fmla="*/ 282 h 430"/>
                <a:gd name="T42" fmla="*/ 60 w 948"/>
                <a:gd name="T43" fmla="*/ 254 h 430"/>
                <a:gd name="T44" fmla="*/ 24 w 948"/>
                <a:gd name="T45" fmla="*/ 198 h 430"/>
                <a:gd name="T46" fmla="*/ 8 w 948"/>
                <a:gd name="T47" fmla="*/ 174 h 430"/>
                <a:gd name="T48" fmla="*/ 0 w 948"/>
                <a:gd name="T49" fmla="*/ 150 h 430"/>
                <a:gd name="T50" fmla="*/ 164 w 948"/>
                <a:gd name="T51" fmla="*/ 90 h 430"/>
                <a:gd name="T52" fmla="*/ 352 w 948"/>
                <a:gd name="T53" fmla="*/ 46 h 430"/>
                <a:gd name="T54" fmla="*/ 564 w 948"/>
                <a:gd name="T55" fmla="*/ 26 h 430"/>
                <a:gd name="T56" fmla="*/ 748 w 948"/>
                <a:gd name="T57" fmla="*/ 14 h 430"/>
                <a:gd name="T58" fmla="*/ 824 w 948"/>
                <a:gd name="T59" fmla="*/ 2 h 430"/>
                <a:gd name="T60" fmla="*/ 892 w 948"/>
                <a:gd name="T61" fmla="*/ 6 h 430"/>
                <a:gd name="T62" fmla="*/ 912 w 948"/>
                <a:gd name="T63" fmla="*/ 10 h 430"/>
                <a:gd name="T64" fmla="*/ 924 w 948"/>
                <a:gd name="T65" fmla="*/ 46 h 4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48"/>
                <a:gd name="T100" fmla="*/ 0 h 430"/>
                <a:gd name="T101" fmla="*/ 948 w 948"/>
                <a:gd name="T102" fmla="*/ 430 h 4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48" h="430">
                  <a:moveTo>
                    <a:pt x="924" y="46"/>
                  </a:moveTo>
                  <a:cubicBezTo>
                    <a:pt x="916" y="56"/>
                    <a:pt x="908" y="82"/>
                    <a:pt x="908" y="82"/>
                  </a:cubicBezTo>
                  <a:cubicBezTo>
                    <a:pt x="909" y="88"/>
                    <a:pt x="908" y="96"/>
                    <a:pt x="912" y="102"/>
                  </a:cubicBezTo>
                  <a:cubicBezTo>
                    <a:pt x="914" y="105"/>
                    <a:pt x="920" y="103"/>
                    <a:pt x="924" y="106"/>
                  </a:cubicBezTo>
                  <a:cubicBezTo>
                    <a:pt x="927" y="109"/>
                    <a:pt x="928" y="114"/>
                    <a:pt x="932" y="118"/>
                  </a:cubicBezTo>
                  <a:cubicBezTo>
                    <a:pt x="935" y="121"/>
                    <a:pt x="940" y="123"/>
                    <a:pt x="944" y="126"/>
                  </a:cubicBezTo>
                  <a:cubicBezTo>
                    <a:pt x="948" y="139"/>
                    <a:pt x="947" y="210"/>
                    <a:pt x="924" y="218"/>
                  </a:cubicBezTo>
                  <a:cubicBezTo>
                    <a:pt x="886" y="230"/>
                    <a:pt x="852" y="249"/>
                    <a:pt x="816" y="262"/>
                  </a:cubicBezTo>
                  <a:cubicBezTo>
                    <a:pt x="808" y="264"/>
                    <a:pt x="799" y="264"/>
                    <a:pt x="792" y="266"/>
                  </a:cubicBezTo>
                  <a:cubicBezTo>
                    <a:pt x="775" y="269"/>
                    <a:pt x="744" y="278"/>
                    <a:pt x="744" y="278"/>
                  </a:cubicBezTo>
                  <a:cubicBezTo>
                    <a:pt x="740" y="275"/>
                    <a:pt x="736" y="268"/>
                    <a:pt x="732" y="270"/>
                  </a:cubicBezTo>
                  <a:cubicBezTo>
                    <a:pt x="723" y="272"/>
                    <a:pt x="726" y="288"/>
                    <a:pt x="720" y="294"/>
                  </a:cubicBezTo>
                  <a:cubicBezTo>
                    <a:pt x="702" y="308"/>
                    <a:pt x="685" y="314"/>
                    <a:pt x="664" y="318"/>
                  </a:cubicBezTo>
                  <a:cubicBezTo>
                    <a:pt x="650" y="336"/>
                    <a:pt x="643" y="357"/>
                    <a:pt x="624" y="370"/>
                  </a:cubicBezTo>
                  <a:cubicBezTo>
                    <a:pt x="608" y="392"/>
                    <a:pt x="593" y="412"/>
                    <a:pt x="572" y="430"/>
                  </a:cubicBezTo>
                  <a:cubicBezTo>
                    <a:pt x="525" y="420"/>
                    <a:pt x="492" y="383"/>
                    <a:pt x="448" y="370"/>
                  </a:cubicBezTo>
                  <a:cubicBezTo>
                    <a:pt x="426" y="363"/>
                    <a:pt x="402" y="360"/>
                    <a:pt x="380" y="354"/>
                  </a:cubicBezTo>
                  <a:cubicBezTo>
                    <a:pt x="371" y="351"/>
                    <a:pt x="363" y="350"/>
                    <a:pt x="356" y="346"/>
                  </a:cubicBezTo>
                  <a:cubicBezTo>
                    <a:pt x="352" y="343"/>
                    <a:pt x="348" y="339"/>
                    <a:pt x="344" y="338"/>
                  </a:cubicBezTo>
                  <a:cubicBezTo>
                    <a:pt x="303" y="320"/>
                    <a:pt x="259" y="312"/>
                    <a:pt x="216" y="306"/>
                  </a:cubicBezTo>
                  <a:cubicBezTo>
                    <a:pt x="188" y="296"/>
                    <a:pt x="160" y="287"/>
                    <a:pt x="132" y="282"/>
                  </a:cubicBezTo>
                  <a:cubicBezTo>
                    <a:pt x="109" y="266"/>
                    <a:pt x="87" y="258"/>
                    <a:pt x="60" y="254"/>
                  </a:cubicBezTo>
                  <a:cubicBezTo>
                    <a:pt x="38" y="239"/>
                    <a:pt x="35" y="219"/>
                    <a:pt x="24" y="198"/>
                  </a:cubicBezTo>
                  <a:cubicBezTo>
                    <a:pt x="19" y="189"/>
                    <a:pt x="11" y="183"/>
                    <a:pt x="8" y="174"/>
                  </a:cubicBezTo>
                  <a:cubicBezTo>
                    <a:pt x="5" y="166"/>
                    <a:pt x="0" y="150"/>
                    <a:pt x="0" y="150"/>
                  </a:cubicBezTo>
                  <a:cubicBezTo>
                    <a:pt x="12" y="98"/>
                    <a:pt x="120" y="93"/>
                    <a:pt x="164" y="90"/>
                  </a:cubicBezTo>
                  <a:cubicBezTo>
                    <a:pt x="225" y="69"/>
                    <a:pt x="287" y="51"/>
                    <a:pt x="352" y="46"/>
                  </a:cubicBezTo>
                  <a:cubicBezTo>
                    <a:pt x="420" y="32"/>
                    <a:pt x="493" y="31"/>
                    <a:pt x="564" y="26"/>
                  </a:cubicBezTo>
                  <a:cubicBezTo>
                    <a:pt x="640" y="0"/>
                    <a:pt x="568" y="21"/>
                    <a:pt x="748" y="14"/>
                  </a:cubicBezTo>
                  <a:cubicBezTo>
                    <a:pt x="772" y="12"/>
                    <a:pt x="799" y="5"/>
                    <a:pt x="824" y="2"/>
                  </a:cubicBezTo>
                  <a:cubicBezTo>
                    <a:pt x="846" y="3"/>
                    <a:pt x="869" y="3"/>
                    <a:pt x="892" y="6"/>
                  </a:cubicBezTo>
                  <a:cubicBezTo>
                    <a:pt x="898" y="6"/>
                    <a:pt x="907" y="5"/>
                    <a:pt x="912" y="10"/>
                  </a:cubicBezTo>
                  <a:cubicBezTo>
                    <a:pt x="919" y="17"/>
                    <a:pt x="914" y="36"/>
                    <a:pt x="924" y="46"/>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FR">
                <a:solidFill>
                  <a:prstClr val="black"/>
                </a:solidFill>
                <a:latin typeface="Calibri" panose="020F0502020204030204" pitchFamily="34" charset="0"/>
              </a:endParaRPr>
            </a:p>
          </p:txBody>
        </p:sp>
        <p:grpSp>
          <p:nvGrpSpPr>
            <p:cNvPr id="116" name="Group 22">
              <a:extLst>
                <a:ext uri="{FF2B5EF4-FFF2-40B4-BE49-F238E27FC236}">
                  <a16:creationId xmlns:a16="http://schemas.microsoft.com/office/drawing/2014/main" id="{A0457544-E8D2-43F5-908C-31D24E71C98F}"/>
                </a:ext>
              </a:extLst>
            </p:cNvPr>
            <p:cNvGrpSpPr>
              <a:grpSpLocks noChangeAspect="1"/>
            </p:cNvGrpSpPr>
            <p:nvPr/>
          </p:nvGrpSpPr>
          <p:grpSpPr bwMode="auto">
            <a:xfrm>
              <a:off x="2502" y="4101"/>
              <a:ext cx="1153" cy="1306"/>
              <a:chOff x="781" y="4231"/>
              <a:chExt cx="1153" cy="1306"/>
            </a:xfrm>
          </p:grpSpPr>
          <p:sp>
            <p:nvSpPr>
              <p:cNvPr id="117" name="Freeform 23">
                <a:extLst>
                  <a:ext uri="{FF2B5EF4-FFF2-40B4-BE49-F238E27FC236}">
                    <a16:creationId xmlns:a16="http://schemas.microsoft.com/office/drawing/2014/main" id="{4772CE20-8125-4F8E-914B-4D5BF6190508}"/>
                  </a:ext>
                </a:extLst>
              </p:cNvPr>
              <p:cNvSpPr>
                <a:spLocks noChangeAspect="1"/>
              </p:cNvSpPr>
              <p:nvPr/>
            </p:nvSpPr>
            <p:spPr bwMode="auto">
              <a:xfrm>
                <a:off x="781" y="4231"/>
                <a:ext cx="1018" cy="977"/>
              </a:xfrm>
              <a:custGeom>
                <a:avLst/>
                <a:gdLst>
                  <a:gd name="T0" fmla="*/ 139 w 1018"/>
                  <a:gd name="T1" fmla="*/ 977 h 977"/>
                  <a:gd name="T2" fmla="*/ 203 w 1018"/>
                  <a:gd name="T3" fmla="*/ 925 h 977"/>
                  <a:gd name="T4" fmla="*/ 203 w 1018"/>
                  <a:gd name="T5" fmla="*/ 801 h 977"/>
                  <a:gd name="T6" fmla="*/ 115 w 1018"/>
                  <a:gd name="T7" fmla="*/ 745 h 977"/>
                  <a:gd name="T8" fmla="*/ 43 w 1018"/>
                  <a:gd name="T9" fmla="*/ 629 h 977"/>
                  <a:gd name="T10" fmla="*/ 7 w 1018"/>
                  <a:gd name="T11" fmla="*/ 457 h 977"/>
                  <a:gd name="T12" fmla="*/ 87 w 1018"/>
                  <a:gd name="T13" fmla="*/ 229 h 977"/>
                  <a:gd name="T14" fmla="*/ 267 w 1018"/>
                  <a:gd name="T15" fmla="*/ 65 h 977"/>
                  <a:gd name="T16" fmla="*/ 551 w 1018"/>
                  <a:gd name="T17" fmla="*/ 1 h 977"/>
                  <a:gd name="T18" fmla="*/ 799 w 1018"/>
                  <a:gd name="T19" fmla="*/ 73 h 977"/>
                  <a:gd name="T20" fmla="*/ 959 w 1018"/>
                  <a:gd name="T21" fmla="*/ 273 h 977"/>
                  <a:gd name="T22" fmla="*/ 1011 w 1018"/>
                  <a:gd name="T23" fmla="*/ 389 h 977"/>
                  <a:gd name="T24" fmla="*/ 999 w 1018"/>
                  <a:gd name="T25" fmla="*/ 469 h 9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18"/>
                  <a:gd name="T40" fmla="*/ 0 h 977"/>
                  <a:gd name="T41" fmla="*/ 1018 w 1018"/>
                  <a:gd name="T42" fmla="*/ 977 h 9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18" h="977">
                    <a:moveTo>
                      <a:pt x="139" y="977"/>
                    </a:moveTo>
                    <a:cubicBezTo>
                      <a:pt x="165" y="965"/>
                      <a:pt x="192" y="954"/>
                      <a:pt x="203" y="925"/>
                    </a:cubicBezTo>
                    <a:cubicBezTo>
                      <a:pt x="214" y="896"/>
                      <a:pt x="218" y="831"/>
                      <a:pt x="203" y="801"/>
                    </a:cubicBezTo>
                    <a:cubicBezTo>
                      <a:pt x="188" y="771"/>
                      <a:pt x="142" y="774"/>
                      <a:pt x="115" y="745"/>
                    </a:cubicBezTo>
                    <a:cubicBezTo>
                      <a:pt x="88" y="716"/>
                      <a:pt x="61" y="677"/>
                      <a:pt x="43" y="629"/>
                    </a:cubicBezTo>
                    <a:cubicBezTo>
                      <a:pt x="25" y="581"/>
                      <a:pt x="0" y="524"/>
                      <a:pt x="7" y="457"/>
                    </a:cubicBezTo>
                    <a:cubicBezTo>
                      <a:pt x="14" y="390"/>
                      <a:pt x="44" y="294"/>
                      <a:pt x="87" y="229"/>
                    </a:cubicBezTo>
                    <a:cubicBezTo>
                      <a:pt x="130" y="164"/>
                      <a:pt x="190" y="103"/>
                      <a:pt x="267" y="65"/>
                    </a:cubicBezTo>
                    <a:cubicBezTo>
                      <a:pt x="344" y="27"/>
                      <a:pt x="462" y="0"/>
                      <a:pt x="551" y="1"/>
                    </a:cubicBezTo>
                    <a:cubicBezTo>
                      <a:pt x="640" y="2"/>
                      <a:pt x="731" y="28"/>
                      <a:pt x="799" y="73"/>
                    </a:cubicBezTo>
                    <a:cubicBezTo>
                      <a:pt x="867" y="118"/>
                      <a:pt x="924" y="220"/>
                      <a:pt x="959" y="273"/>
                    </a:cubicBezTo>
                    <a:cubicBezTo>
                      <a:pt x="994" y="326"/>
                      <a:pt x="1004" y="356"/>
                      <a:pt x="1011" y="389"/>
                    </a:cubicBezTo>
                    <a:cubicBezTo>
                      <a:pt x="1018" y="422"/>
                      <a:pt x="1001" y="453"/>
                      <a:pt x="999" y="469"/>
                    </a:cubicBezTo>
                  </a:path>
                </a:pathLst>
              </a:custGeom>
              <a:solidFill>
                <a:srgbClr val="FFFFFF">
                  <a:alpha val="50195"/>
                </a:srgbClr>
              </a:solidFill>
              <a:ln w="9525">
                <a:solidFill>
                  <a:srgbClr val="000000"/>
                </a:solidFill>
                <a:round/>
                <a:headEnd/>
                <a:tailEnd/>
              </a:ln>
            </p:spPr>
            <p:txBody>
              <a:bodyPr/>
              <a:lstStyle/>
              <a:p>
                <a:pPr defTabSz="457200" eaLnBrk="0" fontAlgn="base" hangingPunct="0">
                  <a:spcBef>
                    <a:spcPct val="0"/>
                  </a:spcBef>
                  <a:spcAft>
                    <a:spcPct val="0"/>
                  </a:spcAft>
                </a:pPr>
                <a:endParaRPr lang="fr-FR">
                  <a:solidFill>
                    <a:prstClr val="black"/>
                  </a:solidFill>
                  <a:latin typeface="Calibri" panose="020F0502020204030204" pitchFamily="34" charset="0"/>
                </a:endParaRPr>
              </a:p>
            </p:txBody>
          </p:sp>
          <p:sp>
            <p:nvSpPr>
              <p:cNvPr id="118" name="Freeform 24">
                <a:extLst>
                  <a:ext uri="{FF2B5EF4-FFF2-40B4-BE49-F238E27FC236}">
                    <a16:creationId xmlns:a16="http://schemas.microsoft.com/office/drawing/2014/main" id="{B21E2C8C-144B-4C29-BE59-9631817F87C0}"/>
                  </a:ext>
                </a:extLst>
              </p:cNvPr>
              <p:cNvSpPr>
                <a:spLocks noChangeAspect="1"/>
              </p:cNvSpPr>
              <p:nvPr/>
            </p:nvSpPr>
            <p:spPr bwMode="auto">
              <a:xfrm>
                <a:off x="1156" y="4836"/>
                <a:ext cx="778" cy="531"/>
              </a:xfrm>
              <a:custGeom>
                <a:avLst/>
                <a:gdLst>
                  <a:gd name="T0" fmla="*/ 744 w 778"/>
                  <a:gd name="T1" fmla="*/ 0 h 531"/>
                  <a:gd name="T2" fmla="*/ 776 w 778"/>
                  <a:gd name="T3" fmla="*/ 56 h 531"/>
                  <a:gd name="T4" fmla="*/ 756 w 778"/>
                  <a:gd name="T5" fmla="*/ 100 h 531"/>
                  <a:gd name="T6" fmla="*/ 724 w 778"/>
                  <a:gd name="T7" fmla="*/ 112 h 531"/>
                  <a:gd name="T8" fmla="*/ 676 w 778"/>
                  <a:gd name="T9" fmla="*/ 128 h 531"/>
                  <a:gd name="T10" fmla="*/ 680 w 778"/>
                  <a:gd name="T11" fmla="*/ 152 h 531"/>
                  <a:gd name="T12" fmla="*/ 716 w 778"/>
                  <a:gd name="T13" fmla="*/ 224 h 531"/>
                  <a:gd name="T14" fmla="*/ 704 w 778"/>
                  <a:gd name="T15" fmla="*/ 280 h 531"/>
                  <a:gd name="T16" fmla="*/ 643 w 778"/>
                  <a:gd name="T17" fmla="*/ 300 h 531"/>
                  <a:gd name="T18" fmla="*/ 643 w 778"/>
                  <a:gd name="T19" fmla="*/ 348 h 531"/>
                  <a:gd name="T20" fmla="*/ 664 w 778"/>
                  <a:gd name="T21" fmla="*/ 372 h 531"/>
                  <a:gd name="T22" fmla="*/ 672 w 778"/>
                  <a:gd name="T23" fmla="*/ 452 h 531"/>
                  <a:gd name="T24" fmla="*/ 643 w 778"/>
                  <a:gd name="T25" fmla="*/ 496 h 531"/>
                  <a:gd name="T26" fmla="*/ 576 w 778"/>
                  <a:gd name="T27" fmla="*/ 520 h 531"/>
                  <a:gd name="T28" fmla="*/ 424 w 778"/>
                  <a:gd name="T29" fmla="*/ 524 h 531"/>
                  <a:gd name="T30" fmla="*/ 260 w 778"/>
                  <a:gd name="T31" fmla="*/ 476 h 531"/>
                  <a:gd name="T32" fmla="*/ 0 w 778"/>
                  <a:gd name="T33" fmla="*/ 336 h 5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8"/>
                  <a:gd name="T52" fmla="*/ 0 h 531"/>
                  <a:gd name="T53" fmla="*/ 778 w 778"/>
                  <a:gd name="T54" fmla="*/ 531 h 5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8" h="531">
                    <a:moveTo>
                      <a:pt x="744" y="0"/>
                    </a:moveTo>
                    <a:cubicBezTo>
                      <a:pt x="759" y="19"/>
                      <a:pt x="774" y="39"/>
                      <a:pt x="776" y="56"/>
                    </a:cubicBezTo>
                    <a:cubicBezTo>
                      <a:pt x="778" y="73"/>
                      <a:pt x="765" y="91"/>
                      <a:pt x="756" y="100"/>
                    </a:cubicBezTo>
                    <a:cubicBezTo>
                      <a:pt x="747" y="109"/>
                      <a:pt x="737" y="107"/>
                      <a:pt x="724" y="112"/>
                    </a:cubicBezTo>
                    <a:cubicBezTo>
                      <a:pt x="711" y="117"/>
                      <a:pt x="683" y="121"/>
                      <a:pt x="676" y="128"/>
                    </a:cubicBezTo>
                    <a:cubicBezTo>
                      <a:pt x="669" y="135"/>
                      <a:pt x="673" y="136"/>
                      <a:pt x="680" y="152"/>
                    </a:cubicBezTo>
                    <a:cubicBezTo>
                      <a:pt x="687" y="168"/>
                      <a:pt x="712" y="203"/>
                      <a:pt x="716" y="224"/>
                    </a:cubicBezTo>
                    <a:cubicBezTo>
                      <a:pt x="720" y="245"/>
                      <a:pt x="716" y="267"/>
                      <a:pt x="704" y="280"/>
                    </a:cubicBezTo>
                    <a:cubicBezTo>
                      <a:pt x="692" y="293"/>
                      <a:pt x="653" y="289"/>
                      <a:pt x="643" y="300"/>
                    </a:cubicBezTo>
                    <a:cubicBezTo>
                      <a:pt x="633" y="311"/>
                      <a:pt x="640" y="336"/>
                      <a:pt x="643" y="348"/>
                    </a:cubicBezTo>
                    <a:cubicBezTo>
                      <a:pt x="646" y="360"/>
                      <a:pt x="659" y="355"/>
                      <a:pt x="664" y="372"/>
                    </a:cubicBezTo>
                    <a:cubicBezTo>
                      <a:pt x="669" y="389"/>
                      <a:pt x="676" y="431"/>
                      <a:pt x="672" y="452"/>
                    </a:cubicBezTo>
                    <a:cubicBezTo>
                      <a:pt x="668" y="473"/>
                      <a:pt x="659" y="485"/>
                      <a:pt x="643" y="496"/>
                    </a:cubicBezTo>
                    <a:cubicBezTo>
                      <a:pt x="627" y="507"/>
                      <a:pt x="612" y="515"/>
                      <a:pt x="576" y="520"/>
                    </a:cubicBezTo>
                    <a:cubicBezTo>
                      <a:pt x="540" y="525"/>
                      <a:pt x="477" y="531"/>
                      <a:pt x="424" y="524"/>
                    </a:cubicBezTo>
                    <a:cubicBezTo>
                      <a:pt x="371" y="517"/>
                      <a:pt x="331" y="507"/>
                      <a:pt x="260" y="476"/>
                    </a:cubicBezTo>
                    <a:cubicBezTo>
                      <a:pt x="189" y="445"/>
                      <a:pt x="94" y="390"/>
                      <a:pt x="0" y="336"/>
                    </a:cubicBezTo>
                  </a:path>
                </a:pathLst>
              </a:custGeom>
              <a:solidFill>
                <a:srgbClr val="FFFFFF">
                  <a:alpha val="50195"/>
                </a:srgbClr>
              </a:solidFill>
              <a:ln w="9525">
                <a:solidFill>
                  <a:srgbClr val="000000"/>
                </a:solidFill>
                <a:round/>
                <a:headEnd/>
                <a:tailEnd/>
              </a:ln>
            </p:spPr>
            <p:txBody>
              <a:bodyPr/>
              <a:lstStyle/>
              <a:p>
                <a:pPr defTabSz="457200" eaLnBrk="0" fontAlgn="base" hangingPunct="0">
                  <a:spcBef>
                    <a:spcPct val="0"/>
                  </a:spcBef>
                  <a:spcAft>
                    <a:spcPct val="0"/>
                  </a:spcAft>
                </a:pPr>
                <a:endParaRPr lang="fr-FR">
                  <a:solidFill>
                    <a:prstClr val="black"/>
                  </a:solidFill>
                  <a:latin typeface="Calibri" panose="020F0502020204030204" pitchFamily="34" charset="0"/>
                </a:endParaRPr>
              </a:p>
            </p:txBody>
          </p:sp>
          <p:sp>
            <p:nvSpPr>
              <p:cNvPr id="119" name="Freeform 25">
                <a:extLst>
                  <a:ext uri="{FF2B5EF4-FFF2-40B4-BE49-F238E27FC236}">
                    <a16:creationId xmlns:a16="http://schemas.microsoft.com/office/drawing/2014/main" id="{DECD0F2E-1FB1-4C66-9A8A-B502FC49A8F7}"/>
                  </a:ext>
                </a:extLst>
              </p:cNvPr>
              <p:cNvSpPr>
                <a:spLocks noChangeAspect="1"/>
              </p:cNvSpPr>
              <p:nvPr/>
            </p:nvSpPr>
            <p:spPr bwMode="auto">
              <a:xfrm>
                <a:off x="1271" y="4769"/>
                <a:ext cx="149" cy="252"/>
              </a:xfrm>
              <a:custGeom>
                <a:avLst/>
                <a:gdLst>
                  <a:gd name="T0" fmla="*/ 149 w 149"/>
                  <a:gd name="T1" fmla="*/ 67 h 252"/>
                  <a:gd name="T2" fmla="*/ 129 w 149"/>
                  <a:gd name="T3" fmla="*/ 23 h 252"/>
                  <a:gd name="T4" fmla="*/ 61 w 149"/>
                  <a:gd name="T5" fmla="*/ 7 h 252"/>
                  <a:gd name="T6" fmla="*/ 5 w 149"/>
                  <a:gd name="T7" fmla="*/ 67 h 252"/>
                  <a:gd name="T8" fmla="*/ 33 w 149"/>
                  <a:gd name="T9" fmla="*/ 131 h 252"/>
                  <a:gd name="T10" fmla="*/ 73 w 149"/>
                  <a:gd name="T11" fmla="*/ 151 h 252"/>
                  <a:gd name="T12" fmla="*/ 81 w 149"/>
                  <a:gd name="T13" fmla="*/ 199 h 252"/>
                  <a:gd name="T14" fmla="*/ 85 w 149"/>
                  <a:gd name="T15" fmla="*/ 231 h 252"/>
                  <a:gd name="T16" fmla="*/ 109 w 149"/>
                  <a:gd name="T17" fmla="*/ 251 h 252"/>
                  <a:gd name="T18" fmla="*/ 149 w 149"/>
                  <a:gd name="T19" fmla="*/ 227 h 2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9"/>
                  <a:gd name="T31" fmla="*/ 0 h 252"/>
                  <a:gd name="T32" fmla="*/ 149 w 149"/>
                  <a:gd name="T33" fmla="*/ 252 h 2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9" h="252">
                    <a:moveTo>
                      <a:pt x="149" y="67"/>
                    </a:moveTo>
                    <a:cubicBezTo>
                      <a:pt x="146" y="50"/>
                      <a:pt x="144" y="33"/>
                      <a:pt x="129" y="23"/>
                    </a:cubicBezTo>
                    <a:cubicBezTo>
                      <a:pt x="114" y="13"/>
                      <a:pt x="82" y="0"/>
                      <a:pt x="61" y="7"/>
                    </a:cubicBezTo>
                    <a:cubicBezTo>
                      <a:pt x="40" y="14"/>
                      <a:pt x="10" y="46"/>
                      <a:pt x="5" y="67"/>
                    </a:cubicBezTo>
                    <a:cubicBezTo>
                      <a:pt x="0" y="88"/>
                      <a:pt x="22" y="117"/>
                      <a:pt x="33" y="131"/>
                    </a:cubicBezTo>
                    <a:cubicBezTo>
                      <a:pt x="44" y="145"/>
                      <a:pt x="65" y="140"/>
                      <a:pt x="73" y="151"/>
                    </a:cubicBezTo>
                    <a:cubicBezTo>
                      <a:pt x="81" y="162"/>
                      <a:pt x="79" y="186"/>
                      <a:pt x="81" y="199"/>
                    </a:cubicBezTo>
                    <a:cubicBezTo>
                      <a:pt x="83" y="212"/>
                      <a:pt x="80" y="222"/>
                      <a:pt x="85" y="231"/>
                    </a:cubicBezTo>
                    <a:cubicBezTo>
                      <a:pt x="90" y="240"/>
                      <a:pt x="98" y="252"/>
                      <a:pt x="109" y="251"/>
                    </a:cubicBezTo>
                    <a:cubicBezTo>
                      <a:pt x="120" y="250"/>
                      <a:pt x="134" y="238"/>
                      <a:pt x="149" y="227"/>
                    </a:cubicBezTo>
                  </a:path>
                </a:pathLst>
              </a:custGeom>
              <a:solidFill>
                <a:srgbClr val="FFFFFF">
                  <a:alpha val="50195"/>
                </a:srgbClr>
              </a:solidFill>
              <a:ln w="9525">
                <a:solidFill>
                  <a:srgbClr val="000000"/>
                </a:solidFill>
                <a:round/>
                <a:headEnd/>
                <a:tailEnd/>
              </a:ln>
            </p:spPr>
            <p:txBody>
              <a:bodyPr/>
              <a:lstStyle/>
              <a:p>
                <a:pPr defTabSz="457200" eaLnBrk="0" fontAlgn="base" hangingPunct="0">
                  <a:spcBef>
                    <a:spcPct val="0"/>
                  </a:spcBef>
                  <a:spcAft>
                    <a:spcPct val="0"/>
                  </a:spcAft>
                </a:pPr>
                <a:endParaRPr lang="fr-FR">
                  <a:solidFill>
                    <a:prstClr val="black"/>
                  </a:solidFill>
                  <a:latin typeface="Calibri" panose="020F0502020204030204" pitchFamily="34" charset="0"/>
                </a:endParaRPr>
              </a:p>
            </p:txBody>
          </p:sp>
          <p:sp>
            <p:nvSpPr>
              <p:cNvPr id="120" name="Freeform 26">
                <a:extLst>
                  <a:ext uri="{FF2B5EF4-FFF2-40B4-BE49-F238E27FC236}">
                    <a16:creationId xmlns:a16="http://schemas.microsoft.com/office/drawing/2014/main" id="{6C88A2EF-3D62-428B-9D38-801FDA984F6F}"/>
                  </a:ext>
                </a:extLst>
              </p:cNvPr>
              <p:cNvSpPr>
                <a:spLocks noChangeAspect="1"/>
              </p:cNvSpPr>
              <p:nvPr/>
            </p:nvSpPr>
            <p:spPr bwMode="auto">
              <a:xfrm rot="1219707">
                <a:off x="1608" y="4655"/>
                <a:ext cx="152" cy="149"/>
              </a:xfrm>
              <a:custGeom>
                <a:avLst/>
                <a:gdLst>
                  <a:gd name="T0" fmla="*/ 152 w 152"/>
                  <a:gd name="T1" fmla="*/ 1 h 149"/>
                  <a:gd name="T2" fmla="*/ 60 w 152"/>
                  <a:gd name="T3" fmla="*/ 17 h 149"/>
                  <a:gd name="T4" fmla="*/ 32 w 152"/>
                  <a:gd name="T5" fmla="*/ 121 h 149"/>
                  <a:gd name="T6" fmla="*/ 12 w 152"/>
                  <a:gd name="T7" fmla="*/ 145 h 149"/>
                  <a:gd name="T8" fmla="*/ 0 w 152"/>
                  <a:gd name="T9" fmla="*/ 149 h 149"/>
                  <a:gd name="T10" fmla="*/ 0 60000 65536"/>
                  <a:gd name="T11" fmla="*/ 0 60000 65536"/>
                  <a:gd name="T12" fmla="*/ 0 60000 65536"/>
                  <a:gd name="T13" fmla="*/ 0 60000 65536"/>
                  <a:gd name="T14" fmla="*/ 0 60000 65536"/>
                  <a:gd name="T15" fmla="*/ 0 w 152"/>
                  <a:gd name="T16" fmla="*/ 0 h 149"/>
                  <a:gd name="T17" fmla="*/ 152 w 152"/>
                  <a:gd name="T18" fmla="*/ 149 h 149"/>
                </a:gdLst>
                <a:ahLst/>
                <a:cxnLst>
                  <a:cxn ang="T10">
                    <a:pos x="T0" y="T1"/>
                  </a:cxn>
                  <a:cxn ang="T11">
                    <a:pos x="T2" y="T3"/>
                  </a:cxn>
                  <a:cxn ang="T12">
                    <a:pos x="T4" y="T5"/>
                  </a:cxn>
                  <a:cxn ang="T13">
                    <a:pos x="T6" y="T7"/>
                  </a:cxn>
                  <a:cxn ang="T14">
                    <a:pos x="T8" y="T9"/>
                  </a:cxn>
                </a:cxnLst>
                <a:rect l="T15" t="T16" r="T17" b="T18"/>
                <a:pathLst>
                  <a:path w="152" h="149">
                    <a:moveTo>
                      <a:pt x="152" y="1"/>
                    </a:moveTo>
                    <a:cubicBezTo>
                      <a:pt x="122" y="4"/>
                      <a:pt x="85" y="0"/>
                      <a:pt x="60" y="17"/>
                    </a:cubicBezTo>
                    <a:cubicBezTo>
                      <a:pt x="48" y="50"/>
                      <a:pt x="45" y="88"/>
                      <a:pt x="32" y="121"/>
                    </a:cubicBezTo>
                    <a:cubicBezTo>
                      <a:pt x="29" y="127"/>
                      <a:pt x="17" y="141"/>
                      <a:pt x="12" y="145"/>
                    </a:cubicBezTo>
                    <a:cubicBezTo>
                      <a:pt x="8" y="147"/>
                      <a:pt x="0" y="149"/>
                      <a:pt x="0" y="149"/>
                    </a:cubicBezTo>
                  </a:path>
                </a:pathLst>
              </a:custGeom>
              <a:solidFill>
                <a:srgbClr val="FFFFFF">
                  <a:alpha val="50195"/>
                </a:srgbClr>
              </a:solidFill>
              <a:ln w="9525">
                <a:solidFill>
                  <a:srgbClr val="000000"/>
                </a:solidFill>
                <a:round/>
                <a:headEnd/>
                <a:tailEnd/>
              </a:ln>
            </p:spPr>
            <p:txBody>
              <a:bodyPr/>
              <a:lstStyle/>
              <a:p>
                <a:pPr defTabSz="457200" eaLnBrk="0" fontAlgn="base" hangingPunct="0">
                  <a:spcBef>
                    <a:spcPct val="0"/>
                  </a:spcBef>
                  <a:spcAft>
                    <a:spcPct val="0"/>
                  </a:spcAft>
                </a:pPr>
                <a:endParaRPr lang="fr-FR">
                  <a:solidFill>
                    <a:prstClr val="black"/>
                  </a:solidFill>
                  <a:latin typeface="Calibri" panose="020F0502020204030204" pitchFamily="34" charset="0"/>
                </a:endParaRPr>
              </a:p>
            </p:txBody>
          </p:sp>
          <p:sp>
            <p:nvSpPr>
              <p:cNvPr id="121" name="Freeform 27">
                <a:extLst>
                  <a:ext uri="{FF2B5EF4-FFF2-40B4-BE49-F238E27FC236}">
                    <a16:creationId xmlns:a16="http://schemas.microsoft.com/office/drawing/2014/main" id="{20FACE1D-2985-49A1-96F5-275A24F67C29}"/>
                  </a:ext>
                </a:extLst>
              </p:cNvPr>
              <p:cNvSpPr>
                <a:spLocks noChangeAspect="1"/>
              </p:cNvSpPr>
              <p:nvPr/>
            </p:nvSpPr>
            <p:spPr bwMode="auto">
              <a:xfrm>
                <a:off x="1652" y="4712"/>
                <a:ext cx="80" cy="80"/>
              </a:xfrm>
              <a:custGeom>
                <a:avLst/>
                <a:gdLst>
                  <a:gd name="T0" fmla="*/ 80 w 80"/>
                  <a:gd name="T1" fmla="*/ 0 h 80"/>
                  <a:gd name="T2" fmla="*/ 48 w 80"/>
                  <a:gd name="T3" fmla="*/ 44 h 80"/>
                  <a:gd name="T4" fmla="*/ 0 w 80"/>
                  <a:gd name="T5" fmla="*/ 80 h 80"/>
                  <a:gd name="T6" fmla="*/ 0 60000 65536"/>
                  <a:gd name="T7" fmla="*/ 0 60000 65536"/>
                  <a:gd name="T8" fmla="*/ 0 60000 65536"/>
                  <a:gd name="T9" fmla="*/ 0 w 80"/>
                  <a:gd name="T10" fmla="*/ 0 h 80"/>
                  <a:gd name="T11" fmla="*/ 80 w 80"/>
                  <a:gd name="T12" fmla="*/ 80 h 80"/>
                </a:gdLst>
                <a:ahLst/>
                <a:cxnLst>
                  <a:cxn ang="T6">
                    <a:pos x="T0" y="T1"/>
                  </a:cxn>
                  <a:cxn ang="T7">
                    <a:pos x="T2" y="T3"/>
                  </a:cxn>
                  <a:cxn ang="T8">
                    <a:pos x="T4" y="T5"/>
                  </a:cxn>
                </a:cxnLst>
                <a:rect l="T9" t="T10" r="T11" b="T12"/>
                <a:pathLst>
                  <a:path w="80" h="80">
                    <a:moveTo>
                      <a:pt x="80" y="0"/>
                    </a:moveTo>
                    <a:cubicBezTo>
                      <a:pt x="75" y="16"/>
                      <a:pt x="61" y="34"/>
                      <a:pt x="48" y="44"/>
                    </a:cubicBezTo>
                    <a:cubicBezTo>
                      <a:pt x="41" y="62"/>
                      <a:pt x="19" y="80"/>
                      <a:pt x="0" y="80"/>
                    </a:cubicBezTo>
                  </a:path>
                </a:pathLst>
              </a:custGeom>
              <a:solidFill>
                <a:srgbClr val="FFFFFF">
                  <a:alpha val="50195"/>
                </a:srgbClr>
              </a:solidFill>
              <a:ln w="9525">
                <a:solidFill>
                  <a:srgbClr val="000000"/>
                </a:solidFill>
                <a:round/>
                <a:headEnd/>
                <a:tailEnd/>
              </a:ln>
            </p:spPr>
            <p:txBody>
              <a:bodyPr/>
              <a:lstStyle/>
              <a:p>
                <a:pPr defTabSz="457200" eaLnBrk="0" fontAlgn="base" hangingPunct="0">
                  <a:spcBef>
                    <a:spcPct val="0"/>
                  </a:spcBef>
                  <a:spcAft>
                    <a:spcPct val="0"/>
                  </a:spcAft>
                </a:pPr>
                <a:endParaRPr lang="fr-FR">
                  <a:solidFill>
                    <a:prstClr val="black"/>
                  </a:solidFill>
                  <a:latin typeface="Calibri" panose="020F0502020204030204" pitchFamily="34" charset="0"/>
                </a:endParaRPr>
              </a:p>
            </p:txBody>
          </p:sp>
          <p:sp>
            <p:nvSpPr>
              <p:cNvPr id="122" name="Freeform 28">
                <a:extLst>
                  <a:ext uri="{FF2B5EF4-FFF2-40B4-BE49-F238E27FC236}">
                    <a16:creationId xmlns:a16="http://schemas.microsoft.com/office/drawing/2014/main" id="{86BB7EAF-24D0-43D2-801D-391385F0C648}"/>
                  </a:ext>
                </a:extLst>
              </p:cNvPr>
              <p:cNvSpPr>
                <a:spLocks noChangeAspect="1"/>
              </p:cNvSpPr>
              <p:nvPr/>
            </p:nvSpPr>
            <p:spPr bwMode="auto">
              <a:xfrm>
                <a:off x="1676" y="4796"/>
                <a:ext cx="52" cy="1"/>
              </a:xfrm>
              <a:custGeom>
                <a:avLst/>
                <a:gdLst>
                  <a:gd name="T0" fmla="*/ 0 w 52"/>
                  <a:gd name="T1" fmla="*/ 0 h 1"/>
                  <a:gd name="T2" fmla="*/ 52 w 52"/>
                  <a:gd name="T3" fmla="*/ 0 h 1"/>
                  <a:gd name="T4" fmla="*/ 0 60000 65536"/>
                  <a:gd name="T5" fmla="*/ 0 60000 65536"/>
                  <a:gd name="T6" fmla="*/ 0 w 52"/>
                  <a:gd name="T7" fmla="*/ 0 h 1"/>
                  <a:gd name="T8" fmla="*/ 52 w 52"/>
                  <a:gd name="T9" fmla="*/ 1 h 1"/>
                </a:gdLst>
                <a:ahLst/>
                <a:cxnLst>
                  <a:cxn ang="T4">
                    <a:pos x="T0" y="T1"/>
                  </a:cxn>
                  <a:cxn ang="T5">
                    <a:pos x="T2" y="T3"/>
                  </a:cxn>
                </a:cxnLst>
                <a:rect l="T6" t="T7" r="T8" b="T9"/>
                <a:pathLst>
                  <a:path w="52" h="1">
                    <a:moveTo>
                      <a:pt x="0" y="0"/>
                    </a:moveTo>
                    <a:cubicBezTo>
                      <a:pt x="17" y="0"/>
                      <a:pt x="34" y="0"/>
                      <a:pt x="52" y="0"/>
                    </a:cubicBezTo>
                  </a:path>
                </a:pathLst>
              </a:custGeom>
              <a:solidFill>
                <a:srgbClr val="FFFFFF">
                  <a:alpha val="50195"/>
                </a:srgbClr>
              </a:solidFill>
              <a:ln w="9525">
                <a:solidFill>
                  <a:srgbClr val="000000"/>
                </a:solidFill>
                <a:round/>
                <a:headEnd/>
                <a:tailEnd/>
              </a:ln>
            </p:spPr>
            <p:txBody>
              <a:bodyPr/>
              <a:lstStyle/>
              <a:p>
                <a:pPr defTabSz="457200" eaLnBrk="0" fontAlgn="base" hangingPunct="0">
                  <a:spcBef>
                    <a:spcPct val="0"/>
                  </a:spcBef>
                  <a:spcAft>
                    <a:spcPct val="0"/>
                  </a:spcAft>
                </a:pPr>
                <a:endParaRPr lang="fr-FR">
                  <a:solidFill>
                    <a:prstClr val="black"/>
                  </a:solidFill>
                  <a:latin typeface="Calibri" panose="020F0502020204030204" pitchFamily="34" charset="0"/>
                </a:endParaRPr>
              </a:p>
            </p:txBody>
          </p:sp>
          <p:sp>
            <p:nvSpPr>
              <p:cNvPr id="123" name="Freeform 29">
                <a:extLst>
                  <a:ext uri="{FF2B5EF4-FFF2-40B4-BE49-F238E27FC236}">
                    <a16:creationId xmlns:a16="http://schemas.microsoft.com/office/drawing/2014/main" id="{E9AD4C62-61A1-4E64-BA3D-8DD2E9277121}"/>
                  </a:ext>
                </a:extLst>
              </p:cNvPr>
              <p:cNvSpPr>
                <a:spLocks noChangeAspect="1"/>
              </p:cNvSpPr>
              <p:nvPr/>
            </p:nvSpPr>
            <p:spPr bwMode="auto">
              <a:xfrm>
                <a:off x="1724" y="4791"/>
                <a:ext cx="32" cy="45"/>
              </a:xfrm>
              <a:custGeom>
                <a:avLst/>
                <a:gdLst>
                  <a:gd name="T0" fmla="*/ 0 w 32"/>
                  <a:gd name="T1" fmla="*/ 1 h 45"/>
                  <a:gd name="T2" fmla="*/ 16 w 32"/>
                  <a:gd name="T3" fmla="*/ 21 h 45"/>
                  <a:gd name="T4" fmla="*/ 32 w 32"/>
                  <a:gd name="T5" fmla="*/ 45 h 45"/>
                  <a:gd name="T6" fmla="*/ 0 60000 65536"/>
                  <a:gd name="T7" fmla="*/ 0 60000 65536"/>
                  <a:gd name="T8" fmla="*/ 0 60000 65536"/>
                  <a:gd name="T9" fmla="*/ 0 w 32"/>
                  <a:gd name="T10" fmla="*/ 0 h 45"/>
                  <a:gd name="T11" fmla="*/ 32 w 32"/>
                  <a:gd name="T12" fmla="*/ 45 h 45"/>
                </a:gdLst>
                <a:ahLst/>
                <a:cxnLst>
                  <a:cxn ang="T6">
                    <a:pos x="T0" y="T1"/>
                  </a:cxn>
                  <a:cxn ang="T7">
                    <a:pos x="T2" y="T3"/>
                  </a:cxn>
                  <a:cxn ang="T8">
                    <a:pos x="T4" y="T5"/>
                  </a:cxn>
                </a:cxnLst>
                <a:rect l="T9" t="T10" r="T11" b="T12"/>
                <a:pathLst>
                  <a:path w="32" h="45">
                    <a:moveTo>
                      <a:pt x="0" y="1"/>
                    </a:moveTo>
                    <a:cubicBezTo>
                      <a:pt x="22" y="15"/>
                      <a:pt x="4" y="0"/>
                      <a:pt x="16" y="21"/>
                    </a:cubicBezTo>
                    <a:cubicBezTo>
                      <a:pt x="20" y="29"/>
                      <a:pt x="32" y="45"/>
                      <a:pt x="32" y="45"/>
                    </a:cubicBezTo>
                  </a:path>
                </a:pathLst>
              </a:custGeom>
              <a:solidFill>
                <a:srgbClr val="FFFFFF">
                  <a:alpha val="50195"/>
                </a:srgbClr>
              </a:solidFill>
              <a:ln w="9525">
                <a:solidFill>
                  <a:srgbClr val="000000"/>
                </a:solidFill>
                <a:round/>
                <a:headEnd/>
                <a:tailEnd/>
              </a:ln>
            </p:spPr>
            <p:txBody>
              <a:bodyPr/>
              <a:lstStyle/>
              <a:p>
                <a:pPr defTabSz="457200" eaLnBrk="0" fontAlgn="base" hangingPunct="0">
                  <a:spcBef>
                    <a:spcPct val="0"/>
                  </a:spcBef>
                  <a:spcAft>
                    <a:spcPct val="0"/>
                  </a:spcAft>
                </a:pPr>
                <a:endParaRPr lang="fr-FR">
                  <a:solidFill>
                    <a:prstClr val="black"/>
                  </a:solidFill>
                  <a:latin typeface="Calibri" panose="020F0502020204030204" pitchFamily="34" charset="0"/>
                </a:endParaRPr>
              </a:p>
            </p:txBody>
          </p:sp>
          <p:sp>
            <p:nvSpPr>
              <p:cNvPr id="124" name="Freeform 30">
                <a:extLst>
                  <a:ext uri="{FF2B5EF4-FFF2-40B4-BE49-F238E27FC236}">
                    <a16:creationId xmlns:a16="http://schemas.microsoft.com/office/drawing/2014/main" id="{10F4DB66-EA9C-481C-81F7-8D64779285C4}"/>
                  </a:ext>
                </a:extLst>
              </p:cNvPr>
              <p:cNvSpPr>
                <a:spLocks noChangeAspect="1"/>
              </p:cNvSpPr>
              <p:nvPr/>
            </p:nvSpPr>
            <p:spPr bwMode="auto">
              <a:xfrm rot="603934">
                <a:off x="1736" y="5069"/>
                <a:ext cx="132" cy="71"/>
              </a:xfrm>
              <a:custGeom>
                <a:avLst/>
                <a:gdLst>
                  <a:gd name="T0" fmla="*/ 132 w 132"/>
                  <a:gd name="T1" fmla="*/ 0 h 36"/>
                  <a:gd name="T2" fmla="*/ 16 w 132"/>
                  <a:gd name="T3" fmla="*/ 1880 h 36"/>
                  <a:gd name="T4" fmla="*/ 0 w 132"/>
                  <a:gd name="T5" fmla="*/ 4173 h 36"/>
                  <a:gd name="T6" fmla="*/ 0 60000 65536"/>
                  <a:gd name="T7" fmla="*/ 0 60000 65536"/>
                  <a:gd name="T8" fmla="*/ 0 60000 65536"/>
                  <a:gd name="T9" fmla="*/ 0 w 132"/>
                  <a:gd name="T10" fmla="*/ 0 h 36"/>
                  <a:gd name="T11" fmla="*/ 132 w 132"/>
                  <a:gd name="T12" fmla="*/ 36 h 36"/>
                </a:gdLst>
                <a:ahLst/>
                <a:cxnLst>
                  <a:cxn ang="T6">
                    <a:pos x="T0" y="T1"/>
                  </a:cxn>
                  <a:cxn ang="T7">
                    <a:pos x="T2" y="T3"/>
                  </a:cxn>
                  <a:cxn ang="T8">
                    <a:pos x="T4" y="T5"/>
                  </a:cxn>
                </a:cxnLst>
                <a:rect l="T9" t="T10" r="T11" b="T12"/>
                <a:pathLst>
                  <a:path w="132" h="36">
                    <a:moveTo>
                      <a:pt x="132" y="0"/>
                    </a:moveTo>
                    <a:cubicBezTo>
                      <a:pt x="94" y="12"/>
                      <a:pt x="54" y="12"/>
                      <a:pt x="16" y="16"/>
                    </a:cubicBezTo>
                    <a:cubicBezTo>
                      <a:pt x="5" y="31"/>
                      <a:pt x="11" y="24"/>
                      <a:pt x="0" y="36"/>
                    </a:cubicBezTo>
                  </a:path>
                </a:pathLst>
              </a:custGeom>
              <a:solidFill>
                <a:srgbClr val="FFFFFF">
                  <a:alpha val="50195"/>
                </a:srgbClr>
              </a:solidFill>
              <a:ln w="9525">
                <a:solidFill>
                  <a:srgbClr val="000000"/>
                </a:solidFill>
                <a:round/>
                <a:headEnd/>
                <a:tailEnd/>
              </a:ln>
            </p:spPr>
            <p:txBody>
              <a:bodyPr/>
              <a:lstStyle/>
              <a:p>
                <a:pPr defTabSz="457200" eaLnBrk="0" fontAlgn="base" hangingPunct="0">
                  <a:spcBef>
                    <a:spcPct val="0"/>
                  </a:spcBef>
                  <a:spcAft>
                    <a:spcPct val="0"/>
                  </a:spcAft>
                </a:pPr>
                <a:endParaRPr lang="fr-FR">
                  <a:solidFill>
                    <a:prstClr val="black"/>
                  </a:solidFill>
                  <a:latin typeface="Calibri" panose="020F0502020204030204" pitchFamily="34" charset="0"/>
                </a:endParaRPr>
              </a:p>
            </p:txBody>
          </p:sp>
          <p:sp>
            <p:nvSpPr>
              <p:cNvPr id="125" name="Freeform 31">
                <a:extLst>
                  <a:ext uri="{FF2B5EF4-FFF2-40B4-BE49-F238E27FC236}">
                    <a16:creationId xmlns:a16="http://schemas.microsoft.com/office/drawing/2014/main" id="{43024079-0DBD-4AD9-8134-7CD8BA13577B}"/>
                  </a:ext>
                </a:extLst>
              </p:cNvPr>
              <p:cNvSpPr>
                <a:spLocks noChangeAspect="1"/>
              </p:cNvSpPr>
              <p:nvPr/>
            </p:nvSpPr>
            <p:spPr bwMode="auto">
              <a:xfrm>
                <a:off x="1431" y="5364"/>
                <a:ext cx="217" cy="173"/>
              </a:xfrm>
              <a:custGeom>
                <a:avLst/>
                <a:gdLst>
                  <a:gd name="T0" fmla="*/ 217 w 217"/>
                  <a:gd name="T1" fmla="*/ 0 h 173"/>
                  <a:gd name="T2" fmla="*/ 129 w 217"/>
                  <a:gd name="T3" fmla="*/ 40 h 173"/>
                  <a:gd name="T4" fmla="*/ 73 w 217"/>
                  <a:gd name="T5" fmla="*/ 88 h 173"/>
                  <a:gd name="T6" fmla="*/ 69 w 217"/>
                  <a:gd name="T7" fmla="*/ 104 h 173"/>
                  <a:gd name="T8" fmla="*/ 9 w 217"/>
                  <a:gd name="T9" fmla="*/ 160 h 173"/>
                  <a:gd name="T10" fmla="*/ 29 w 217"/>
                  <a:gd name="T11" fmla="*/ 156 h 173"/>
                  <a:gd name="T12" fmla="*/ 0 60000 65536"/>
                  <a:gd name="T13" fmla="*/ 0 60000 65536"/>
                  <a:gd name="T14" fmla="*/ 0 60000 65536"/>
                  <a:gd name="T15" fmla="*/ 0 60000 65536"/>
                  <a:gd name="T16" fmla="*/ 0 60000 65536"/>
                  <a:gd name="T17" fmla="*/ 0 60000 65536"/>
                  <a:gd name="T18" fmla="*/ 0 w 217"/>
                  <a:gd name="T19" fmla="*/ 0 h 173"/>
                  <a:gd name="T20" fmla="*/ 217 w 217"/>
                  <a:gd name="T21" fmla="*/ 173 h 173"/>
                </a:gdLst>
                <a:ahLst/>
                <a:cxnLst>
                  <a:cxn ang="T12">
                    <a:pos x="T0" y="T1"/>
                  </a:cxn>
                  <a:cxn ang="T13">
                    <a:pos x="T2" y="T3"/>
                  </a:cxn>
                  <a:cxn ang="T14">
                    <a:pos x="T4" y="T5"/>
                  </a:cxn>
                  <a:cxn ang="T15">
                    <a:pos x="T6" y="T7"/>
                  </a:cxn>
                  <a:cxn ang="T16">
                    <a:pos x="T8" y="T9"/>
                  </a:cxn>
                  <a:cxn ang="T17">
                    <a:pos x="T10" y="T11"/>
                  </a:cxn>
                </a:cxnLst>
                <a:rect l="T18" t="T19" r="T20" b="T21"/>
                <a:pathLst>
                  <a:path w="217" h="173">
                    <a:moveTo>
                      <a:pt x="217" y="0"/>
                    </a:moveTo>
                    <a:cubicBezTo>
                      <a:pt x="194" y="22"/>
                      <a:pt x="156" y="24"/>
                      <a:pt x="129" y="40"/>
                    </a:cubicBezTo>
                    <a:cubicBezTo>
                      <a:pt x="111" y="49"/>
                      <a:pt x="91" y="81"/>
                      <a:pt x="73" y="88"/>
                    </a:cubicBezTo>
                    <a:cubicBezTo>
                      <a:pt x="68" y="100"/>
                      <a:pt x="69" y="104"/>
                      <a:pt x="69" y="104"/>
                    </a:cubicBezTo>
                    <a:cubicBezTo>
                      <a:pt x="63" y="120"/>
                      <a:pt x="25" y="154"/>
                      <a:pt x="9" y="160"/>
                    </a:cubicBezTo>
                    <a:cubicBezTo>
                      <a:pt x="0" y="173"/>
                      <a:pt x="37" y="156"/>
                      <a:pt x="29" y="156"/>
                    </a:cubicBezTo>
                  </a:path>
                </a:pathLst>
              </a:custGeom>
              <a:solidFill>
                <a:srgbClr val="FFFFFF">
                  <a:alpha val="50195"/>
                </a:srgbClr>
              </a:solidFill>
              <a:ln w="9525">
                <a:solidFill>
                  <a:srgbClr val="000000"/>
                </a:solidFill>
                <a:round/>
                <a:headEnd/>
                <a:tailEnd/>
              </a:ln>
            </p:spPr>
            <p:txBody>
              <a:bodyPr/>
              <a:lstStyle/>
              <a:p>
                <a:pPr defTabSz="457200" eaLnBrk="0" fontAlgn="base" hangingPunct="0">
                  <a:spcBef>
                    <a:spcPct val="0"/>
                  </a:spcBef>
                  <a:spcAft>
                    <a:spcPct val="0"/>
                  </a:spcAft>
                </a:pPr>
                <a:endParaRPr lang="fr-FR">
                  <a:solidFill>
                    <a:prstClr val="black"/>
                  </a:solidFill>
                  <a:latin typeface="Calibri" panose="020F0502020204030204" pitchFamily="34" charset="0"/>
                </a:endParaRPr>
              </a:p>
            </p:txBody>
          </p:sp>
          <p:sp>
            <p:nvSpPr>
              <p:cNvPr id="126" name="Freeform 32">
                <a:extLst>
                  <a:ext uri="{FF2B5EF4-FFF2-40B4-BE49-F238E27FC236}">
                    <a16:creationId xmlns:a16="http://schemas.microsoft.com/office/drawing/2014/main" id="{FF836092-4EFA-40EE-B7FE-D5D82ED4EAA7}"/>
                  </a:ext>
                </a:extLst>
              </p:cNvPr>
              <p:cNvSpPr>
                <a:spLocks noChangeAspect="1"/>
              </p:cNvSpPr>
              <p:nvPr/>
            </p:nvSpPr>
            <p:spPr bwMode="auto">
              <a:xfrm>
                <a:off x="854" y="5216"/>
                <a:ext cx="606" cy="288"/>
              </a:xfrm>
              <a:custGeom>
                <a:avLst/>
                <a:gdLst>
                  <a:gd name="T0" fmla="*/ 606 w 606"/>
                  <a:gd name="T1" fmla="*/ 288 h 288"/>
                  <a:gd name="T2" fmla="*/ 90 w 606"/>
                  <a:gd name="T3" fmla="*/ 136 h 288"/>
                  <a:gd name="T4" fmla="*/ 66 w 606"/>
                  <a:gd name="T5" fmla="*/ 116 h 288"/>
                  <a:gd name="T6" fmla="*/ 30 w 606"/>
                  <a:gd name="T7" fmla="*/ 0 h 288"/>
                  <a:gd name="T8" fmla="*/ 0 60000 65536"/>
                  <a:gd name="T9" fmla="*/ 0 60000 65536"/>
                  <a:gd name="T10" fmla="*/ 0 60000 65536"/>
                  <a:gd name="T11" fmla="*/ 0 60000 65536"/>
                  <a:gd name="T12" fmla="*/ 0 w 606"/>
                  <a:gd name="T13" fmla="*/ 0 h 288"/>
                  <a:gd name="T14" fmla="*/ 606 w 606"/>
                  <a:gd name="T15" fmla="*/ 288 h 288"/>
                </a:gdLst>
                <a:ahLst/>
                <a:cxnLst>
                  <a:cxn ang="T8">
                    <a:pos x="T0" y="T1"/>
                  </a:cxn>
                  <a:cxn ang="T9">
                    <a:pos x="T2" y="T3"/>
                  </a:cxn>
                  <a:cxn ang="T10">
                    <a:pos x="T4" y="T5"/>
                  </a:cxn>
                  <a:cxn ang="T11">
                    <a:pos x="T6" y="T7"/>
                  </a:cxn>
                </a:cxnLst>
                <a:rect l="T12" t="T13" r="T14" b="T15"/>
                <a:pathLst>
                  <a:path w="606" h="288">
                    <a:moveTo>
                      <a:pt x="606" y="288"/>
                    </a:moveTo>
                    <a:cubicBezTo>
                      <a:pt x="393" y="226"/>
                      <a:pt x="180" y="165"/>
                      <a:pt x="90" y="136"/>
                    </a:cubicBezTo>
                    <a:cubicBezTo>
                      <a:pt x="0" y="107"/>
                      <a:pt x="76" y="139"/>
                      <a:pt x="66" y="116"/>
                    </a:cubicBezTo>
                    <a:cubicBezTo>
                      <a:pt x="56" y="93"/>
                      <a:pt x="43" y="46"/>
                      <a:pt x="30" y="0"/>
                    </a:cubicBezTo>
                  </a:path>
                </a:pathLst>
              </a:custGeom>
              <a:solidFill>
                <a:srgbClr val="FFFFFF">
                  <a:alpha val="50195"/>
                </a:srgbClr>
              </a:solidFill>
              <a:ln w="9525">
                <a:solidFill>
                  <a:srgbClr val="000000"/>
                </a:solidFill>
                <a:round/>
                <a:headEnd/>
                <a:tailEnd/>
              </a:ln>
            </p:spPr>
            <p:txBody>
              <a:bodyPr/>
              <a:lstStyle/>
              <a:p>
                <a:pPr defTabSz="457200" eaLnBrk="0" fontAlgn="base" hangingPunct="0">
                  <a:spcBef>
                    <a:spcPct val="0"/>
                  </a:spcBef>
                  <a:spcAft>
                    <a:spcPct val="0"/>
                  </a:spcAft>
                </a:pPr>
                <a:endParaRPr lang="fr-FR">
                  <a:solidFill>
                    <a:prstClr val="black"/>
                  </a:solidFill>
                  <a:latin typeface="Calibri" panose="020F0502020204030204" pitchFamily="34" charset="0"/>
                </a:endParaRPr>
              </a:p>
            </p:txBody>
          </p:sp>
          <p:sp>
            <p:nvSpPr>
              <p:cNvPr id="127" name="Freeform 33">
                <a:extLst>
                  <a:ext uri="{FF2B5EF4-FFF2-40B4-BE49-F238E27FC236}">
                    <a16:creationId xmlns:a16="http://schemas.microsoft.com/office/drawing/2014/main" id="{B36A4C58-0C82-434C-AF00-C0CF33264694}"/>
                  </a:ext>
                </a:extLst>
              </p:cNvPr>
              <p:cNvSpPr>
                <a:spLocks noChangeAspect="1"/>
              </p:cNvSpPr>
              <p:nvPr/>
            </p:nvSpPr>
            <p:spPr bwMode="auto">
              <a:xfrm>
                <a:off x="1776" y="4700"/>
                <a:ext cx="124" cy="136"/>
              </a:xfrm>
              <a:custGeom>
                <a:avLst/>
                <a:gdLst>
                  <a:gd name="T0" fmla="*/ 124 w 124"/>
                  <a:gd name="T1" fmla="*/ 136 h 136"/>
                  <a:gd name="T2" fmla="*/ 0 w 124"/>
                  <a:gd name="T3" fmla="*/ 0 h 136"/>
                  <a:gd name="T4" fmla="*/ 0 60000 65536"/>
                  <a:gd name="T5" fmla="*/ 0 60000 65536"/>
                  <a:gd name="T6" fmla="*/ 0 w 124"/>
                  <a:gd name="T7" fmla="*/ 0 h 136"/>
                  <a:gd name="T8" fmla="*/ 124 w 124"/>
                  <a:gd name="T9" fmla="*/ 136 h 136"/>
                </a:gdLst>
                <a:ahLst/>
                <a:cxnLst>
                  <a:cxn ang="T4">
                    <a:pos x="T0" y="T1"/>
                  </a:cxn>
                  <a:cxn ang="T5">
                    <a:pos x="T2" y="T3"/>
                  </a:cxn>
                </a:cxnLst>
                <a:rect l="T6" t="T7" r="T8" b="T9"/>
                <a:pathLst>
                  <a:path w="124" h="136">
                    <a:moveTo>
                      <a:pt x="124" y="136"/>
                    </a:moveTo>
                    <a:cubicBezTo>
                      <a:pt x="103" y="113"/>
                      <a:pt x="26" y="28"/>
                      <a:pt x="0" y="0"/>
                    </a:cubicBezTo>
                  </a:path>
                </a:pathLst>
              </a:custGeom>
              <a:solidFill>
                <a:srgbClr val="FFFFFF">
                  <a:alpha val="50195"/>
                </a:srgbClr>
              </a:solidFill>
              <a:ln w="9525">
                <a:solidFill>
                  <a:srgbClr val="000000"/>
                </a:solidFill>
                <a:round/>
                <a:headEnd/>
                <a:tailEnd/>
              </a:ln>
            </p:spPr>
            <p:txBody>
              <a:bodyPr/>
              <a:lstStyle/>
              <a:p>
                <a:pPr defTabSz="457200" eaLnBrk="0" fontAlgn="base" hangingPunct="0">
                  <a:spcBef>
                    <a:spcPct val="0"/>
                  </a:spcBef>
                  <a:spcAft>
                    <a:spcPct val="0"/>
                  </a:spcAft>
                </a:pPr>
                <a:endParaRPr lang="fr-FR">
                  <a:solidFill>
                    <a:prstClr val="black"/>
                  </a:solidFill>
                  <a:latin typeface="Calibri" panose="020F0502020204030204" pitchFamily="34" charset="0"/>
                </a:endParaRPr>
              </a:p>
            </p:txBody>
          </p:sp>
          <p:sp>
            <p:nvSpPr>
              <p:cNvPr id="128" name="Arc 34">
                <a:extLst>
                  <a:ext uri="{FF2B5EF4-FFF2-40B4-BE49-F238E27FC236}">
                    <a16:creationId xmlns:a16="http://schemas.microsoft.com/office/drawing/2014/main" id="{3E7FA6EA-A9FD-4B3F-96AD-7442DB5DA5DF}"/>
                  </a:ext>
                </a:extLst>
              </p:cNvPr>
              <p:cNvSpPr>
                <a:spLocks noChangeAspect="1"/>
              </p:cNvSpPr>
              <p:nvPr/>
            </p:nvSpPr>
            <p:spPr bwMode="auto">
              <a:xfrm>
                <a:off x="1697" y="4750"/>
                <a:ext cx="22" cy="35"/>
              </a:xfrm>
              <a:custGeom>
                <a:avLst/>
                <a:gdLst>
                  <a:gd name="T0" fmla="*/ 0 w 21600"/>
                  <a:gd name="T1" fmla="*/ 0 h 40825"/>
                  <a:gd name="T2" fmla="*/ 0 w 21600"/>
                  <a:gd name="T3" fmla="*/ 0 h 40825"/>
                  <a:gd name="T4" fmla="*/ 0 w 21600"/>
                  <a:gd name="T5" fmla="*/ 0 h 40825"/>
                  <a:gd name="T6" fmla="*/ 0 60000 65536"/>
                  <a:gd name="T7" fmla="*/ 0 60000 65536"/>
                  <a:gd name="T8" fmla="*/ 0 60000 65536"/>
                  <a:gd name="T9" fmla="*/ 0 w 21600"/>
                  <a:gd name="T10" fmla="*/ 0 h 40825"/>
                  <a:gd name="T11" fmla="*/ 21600 w 21600"/>
                  <a:gd name="T12" fmla="*/ 40825 h 40825"/>
                </a:gdLst>
                <a:ahLst/>
                <a:cxnLst>
                  <a:cxn ang="T6">
                    <a:pos x="T0" y="T1"/>
                  </a:cxn>
                  <a:cxn ang="T7">
                    <a:pos x="T2" y="T3"/>
                  </a:cxn>
                  <a:cxn ang="T8">
                    <a:pos x="T4" y="T5"/>
                  </a:cxn>
                </a:cxnLst>
                <a:rect l="T9" t="T10" r="T11" b="T12"/>
                <a:pathLst>
                  <a:path w="21600" h="40825" fill="none" extrusionOk="0">
                    <a:moveTo>
                      <a:pt x="-1" y="0"/>
                    </a:moveTo>
                    <a:cubicBezTo>
                      <a:pt x="11929" y="0"/>
                      <a:pt x="21600" y="9670"/>
                      <a:pt x="21600" y="21600"/>
                    </a:cubicBezTo>
                    <a:cubicBezTo>
                      <a:pt x="21600" y="29706"/>
                      <a:pt x="17060" y="37130"/>
                      <a:pt x="9845" y="40825"/>
                    </a:cubicBezTo>
                  </a:path>
                  <a:path w="21600" h="40825" stroke="0" extrusionOk="0">
                    <a:moveTo>
                      <a:pt x="-1" y="0"/>
                    </a:moveTo>
                    <a:cubicBezTo>
                      <a:pt x="11929" y="0"/>
                      <a:pt x="21600" y="9670"/>
                      <a:pt x="21600" y="21600"/>
                    </a:cubicBezTo>
                    <a:cubicBezTo>
                      <a:pt x="21600" y="29706"/>
                      <a:pt x="17060" y="37130"/>
                      <a:pt x="9845" y="40825"/>
                    </a:cubicBezTo>
                    <a:lnTo>
                      <a:pt x="0" y="21600"/>
                    </a:lnTo>
                    <a:lnTo>
                      <a:pt x="-1" y="0"/>
                    </a:lnTo>
                    <a:close/>
                  </a:path>
                </a:pathLst>
              </a:custGeom>
              <a:solidFill>
                <a:srgbClr val="FFFFFF">
                  <a:alpha val="50195"/>
                </a:srgbClr>
              </a:solidFill>
              <a:ln w="9525">
                <a:solidFill>
                  <a:srgbClr val="000000"/>
                </a:solidFill>
                <a:round/>
                <a:headEnd/>
                <a:tailEnd/>
              </a:ln>
            </p:spPr>
            <p:txBody>
              <a:bodyPr/>
              <a:lstStyle/>
              <a:p>
                <a:pPr defTabSz="457200" eaLnBrk="0" fontAlgn="base" hangingPunct="0">
                  <a:spcBef>
                    <a:spcPct val="0"/>
                  </a:spcBef>
                  <a:spcAft>
                    <a:spcPct val="0"/>
                  </a:spcAft>
                </a:pPr>
                <a:endParaRPr lang="fr-FR">
                  <a:solidFill>
                    <a:prstClr val="black"/>
                  </a:solidFill>
                  <a:latin typeface="Calibri" panose="020F0502020204030204" pitchFamily="34" charset="0"/>
                </a:endParaRPr>
              </a:p>
            </p:txBody>
          </p:sp>
          <p:sp>
            <p:nvSpPr>
              <p:cNvPr id="129" name="Freeform 35">
                <a:extLst>
                  <a:ext uri="{FF2B5EF4-FFF2-40B4-BE49-F238E27FC236}">
                    <a16:creationId xmlns:a16="http://schemas.microsoft.com/office/drawing/2014/main" id="{9CF8116B-FB21-4BF5-ADF7-57765CDA5FAB}"/>
                  </a:ext>
                </a:extLst>
              </p:cNvPr>
              <p:cNvSpPr>
                <a:spLocks noChangeAspect="1"/>
              </p:cNvSpPr>
              <p:nvPr/>
            </p:nvSpPr>
            <p:spPr bwMode="auto">
              <a:xfrm>
                <a:off x="1776" y="4916"/>
                <a:ext cx="83" cy="30"/>
              </a:xfrm>
              <a:custGeom>
                <a:avLst/>
                <a:gdLst>
                  <a:gd name="T0" fmla="*/ 3 w 144"/>
                  <a:gd name="T1" fmla="*/ 1 h 52"/>
                  <a:gd name="T2" fmla="*/ 2 w 144"/>
                  <a:gd name="T3" fmla="*/ 1 h 52"/>
                  <a:gd name="T4" fmla="*/ 1 w 144"/>
                  <a:gd name="T5" fmla="*/ 1 h 52"/>
                  <a:gd name="T6" fmla="*/ 1 w 144"/>
                  <a:gd name="T7" fmla="*/ 1 h 52"/>
                  <a:gd name="T8" fmla="*/ 1 w 144"/>
                  <a:gd name="T9" fmla="*/ 1 h 52"/>
                  <a:gd name="T10" fmla="*/ 0 w 144"/>
                  <a:gd name="T11" fmla="*/ 1 h 52"/>
                  <a:gd name="T12" fmla="*/ 0 60000 65536"/>
                  <a:gd name="T13" fmla="*/ 0 60000 65536"/>
                  <a:gd name="T14" fmla="*/ 0 60000 65536"/>
                  <a:gd name="T15" fmla="*/ 0 60000 65536"/>
                  <a:gd name="T16" fmla="*/ 0 60000 65536"/>
                  <a:gd name="T17" fmla="*/ 0 60000 65536"/>
                  <a:gd name="T18" fmla="*/ 0 w 144"/>
                  <a:gd name="T19" fmla="*/ 0 h 52"/>
                  <a:gd name="T20" fmla="*/ 144 w 144"/>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144" h="52">
                    <a:moveTo>
                      <a:pt x="144" y="12"/>
                    </a:moveTo>
                    <a:cubicBezTo>
                      <a:pt x="128" y="10"/>
                      <a:pt x="113" y="9"/>
                      <a:pt x="100" y="8"/>
                    </a:cubicBezTo>
                    <a:cubicBezTo>
                      <a:pt x="87" y="7"/>
                      <a:pt x="73" y="0"/>
                      <a:pt x="64" y="4"/>
                    </a:cubicBezTo>
                    <a:cubicBezTo>
                      <a:pt x="55" y="8"/>
                      <a:pt x="50" y="24"/>
                      <a:pt x="43" y="32"/>
                    </a:cubicBezTo>
                    <a:cubicBezTo>
                      <a:pt x="36" y="40"/>
                      <a:pt x="27" y="52"/>
                      <a:pt x="20" y="52"/>
                    </a:cubicBezTo>
                    <a:cubicBezTo>
                      <a:pt x="13" y="52"/>
                      <a:pt x="6" y="42"/>
                      <a:pt x="0" y="32"/>
                    </a:cubicBezTo>
                  </a:path>
                </a:pathLst>
              </a:custGeom>
              <a:solidFill>
                <a:srgbClr val="FFFFFF">
                  <a:alpha val="50195"/>
                </a:srgbClr>
              </a:solidFill>
              <a:ln w="9525">
                <a:solidFill>
                  <a:srgbClr val="000000"/>
                </a:solidFill>
                <a:round/>
                <a:headEnd/>
                <a:tailEnd/>
              </a:ln>
            </p:spPr>
            <p:txBody>
              <a:bodyPr/>
              <a:lstStyle/>
              <a:p>
                <a:pPr defTabSz="457200" eaLnBrk="0" fontAlgn="base" hangingPunct="0">
                  <a:spcBef>
                    <a:spcPct val="0"/>
                  </a:spcBef>
                  <a:spcAft>
                    <a:spcPct val="0"/>
                  </a:spcAft>
                </a:pPr>
                <a:endParaRPr lang="fr-FR">
                  <a:solidFill>
                    <a:prstClr val="black"/>
                  </a:solidFill>
                  <a:latin typeface="Calibri" panose="020F0502020204030204" pitchFamily="34" charset="0"/>
                </a:endParaRPr>
              </a:p>
            </p:txBody>
          </p:sp>
          <p:sp>
            <p:nvSpPr>
              <p:cNvPr id="130" name="Freeform 36">
                <a:extLst>
                  <a:ext uri="{FF2B5EF4-FFF2-40B4-BE49-F238E27FC236}">
                    <a16:creationId xmlns:a16="http://schemas.microsoft.com/office/drawing/2014/main" id="{B7674A1E-8D5F-4C68-B505-494956D96246}"/>
                  </a:ext>
                </a:extLst>
              </p:cNvPr>
              <p:cNvSpPr>
                <a:spLocks noChangeAspect="1"/>
              </p:cNvSpPr>
              <p:nvPr/>
            </p:nvSpPr>
            <p:spPr bwMode="auto">
              <a:xfrm>
                <a:off x="948" y="5000"/>
                <a:ext cx="168" cy="80"/>
              </a:xfrm>
              <a:custGeom>
                <a:avLst/>
                <a:gdLst>
                  <a:gd name="T0" fmla="*/ 0 w 168"/>
                  <a:gd name="T1" fmla="*/ 0 h 80"/>
                  <a:gd name="T2" fmla="*/ 116 w 168"/>
                  <a:gd name="T3" fmla="*/ 69 h 80"/>
                  <a:gd name="T4" fmla="*/ 168 w 168"/>
                  <a:gd name="T5" fmla="*/ 69 h 80"/>
                  <a:gd name="T6" fmla="*/ 0 60000 65536"/>
                  <a:gd name="T7" fmla="*/ 0 60000 65536"/>
                  <a:gd name="T8" fmla="*/ 0 60000 65536"/>
                  <a:gd name="T9" fmla="*/ 0 w 168"/>
                  <a:gd name="T10" fmla="*/ 0 h 80"/>
                  <a:gd name="T11" fmla="*/ 168 w 168"/>
                  <a:gd name="T12" fmla="*/ 80 h 80"/>
                </a:gdLst>
                <a:ahLst/>
                <a:cxnLst>
                  <a:cxn ang="T6">
                    <a:pos x="T0" y="T1"/>
                  </a:cxn>
                  <a:cxn ang="T7">
                    <a:pos x="T2" y="T3"/>
                  </a:cxn>
                  <a:cxn ang="T8">
                    <a:pos x="T4" y="T5"/>
                  </a:cxn>
                </a:cxnLst>
                <a:rect l="T9" t="T10" r="T11" b="T12"/>
                <a:pathLst>
                  <a:path w="168" h="80">
                    <a:moveTo>
                      <a:pt x="0" y="0"/>
                    </a:moveTo>
                    <a:cubicBezTo>
                      <a:pt x="44" y="29"/>
                      <a:pt x="88" y="58"/>
                      <a:pt x="116" y="69"/>
                    </a:cubicBezTo>
                    <a:cubicBezTo>
                      <a:pt x="144" y="80"/>
                      <a:pt x="156" y="74"/>
                      <a:pt x="168" y="69"/>
                    </a:cubicBezTo>
                  </a:path>
                </a:pathLst>
              </a:custGeom>
              <a:solidFill>
                <a:srgbClr val="FFFFFF">
                  <a:alpha val="50195"/>
                </a:srgbClr>
              </a:solidFill>
              <a:ln w="9525">
                <a:solidFill>
                  <a:srgbClr val="000000"/>
                </a:solidFill>
                <a:round/>
                <a:headEnd/>
                <a:tailEnd/>
              </a:ln>
            </p:spPr>
            <p:txBody>
              <a:bodyPr/>
              <a:lstStyle/>
              <a:p>
                <a:pPr defTabSz="457200" eaLnBrk="0" fontAlgn="base" hangingPunct="0">
                  <a:spcBef>
                    <a:spcPct val="0"/>
                  </a:spcBef>
                  <a:spcAft>
                    <a:spcPct val="0"/>
                  </a:spcAft>
                </a:pPr>
                <a:endParaRPr lang="fr-FR">
                  <a:solidFill>
                    <a:prstClr val="black"/>
                  </a:solidFill>
                  <a:latin typeface="Calibri" panose="020F0502020204030204" pitchFamily="34" charset="0"/>
                </a:endParaRPr>
              </a:p>
            </p:txBody>
          </p:sp>
        </p:grpSp>
      </p:grpSp>
      <p:grpSp>
        <p:nvGrpSpPr>
          <p:cNvPr id="131" name="Group 19">
            <a:extLst>
              <a:ext uri="{FF2B5EF4-FFF2-40B4-BE49-F238E27FC236}">
                <a16:creationId xmlns:a16="http://schemas.microsoft.com/office/drawing/2014/main" id="{04E2986F-4F1B-4971-8C79-32F985A19C62}"/>
              </a:ext>
            </a:extLst>
          </p:cNvPr>
          <p:cNvGrpSpPr>
            <a:grpSpLocks noChangeAspect="1"/>
          </p:cNvGrpSpPr>
          <p:nvPr/>
        </p:nvGrpSpPr>
        <p:grpSpPr bwMode="auto">
          <a:xfrm rot="10616579" flipV="1">
            <a:off x="10201753" y="4199146"/>
            <a:ext cx="914400" cy="939800"/>
            <a:chOff x="2502" y="4101"/>
            <a:chExt cx="1153" cy="1306"/>
          </a:xfrm>
        </p:grpSpPr>
        <p:sp>
          <p:nvSpPr>
            <p:cNvPr id="132" name="Freeform 20">
              <a:extLst>
                <a:ext uri="{FF2B5EF4-FFF2-40B4-BE49-F238E27FC236}">
                  <a16:creationId xmlns:a16="http://schemas.microsoft.com/office/drawing/2014/main" id="{EA20B870-517F-4FFB-AC80-6CC0CB4B3EFA}"/>
                </a:ext>
              </a:extLst>
            </p:cNvPr>
            <p:cNvSpPr>
              <a:spLocks noChangeAspect="1"/>
            </p:cNvSpPr>
            <p:nvPr/>
          </p:nvSpPr>
          <p:spPr bwMode="auto">
            <a:xfrm>
              <a:off x="2502" y="4101"/>
              <a:ext cx="1153" cy="985"/>
            </a:xfrm>
            <a:custGeom>
              <a:avLst/>
              <a:gdLst>
                <a:gd name="T0" fmla="*/ 98 w 1153"/>
                <a:gd name="T1" fmla="*/ 985 h 985"/>
                <a:gd name="T2" fmla="*/ 167 w 1153"/>
                <a:gd name="T3" fmla="*/ 977 h 985"/>
                <a:gd name="T4" fmla="*/ 214 w 1153"/>
                <a:gd name="T5" fmla="*/ 909 h 985"/>
                <a:gd name="T6" fmla="*/ 206 w 1153"/>
                <a:gd name="T7" fmla="*/ 802 h 985"/>
                <a:gd name="T8" fmla="*/ 167 w 1153"/>
                <a:gd name="T9" fmla="*/ 769 h 985"/>
                <a:gd name="T10" fmla="*/ 94 w 1153"/>
                <a:gd name="T11" fmla="*/ 715 h 985"/>
                <a:gd name="T12" fmla="*/ 38 w 1153"/>
                <a:gd name="T13" fmla="*/ 605 h 985"/>
                <a:gd name="T14" fmla="*/ 0 w 1153"/>
                <a:gd name="T15" fmla="*/ 481 h 985"/>
                <a:gd name="T16" fmla="*/ 30 w 1153"/>
                <a:gd name="T17" fmla="*/ 355 h 985"/>
                <a:gd name="T18" fmla="*/ 94 w 1153"/>
                <a:gd name="T19" fmla="*/ 195 h 985"/>
                <a:gd name="T20" fmla="*/ 218 w 1153"/>
                <a:gd name="T21" fmla="*/ 95 h 985"/>
                <a:gd name="T22" fmla="*/ 335 w 1153"/>
                <a:gd name="T23" fmla="*/ 39 h 985"/>
                <a:gd name="T24" fmla="*/ 490 w 1153"/>
                <a:gd name="T25" fmla="*/ 0 h 985"/>
                <a:gd name="T26" fmla="*/ 650 w 1153"/>
                <a:gd name="T27" fmla="*/ 0 h 985"/>
                <a:gd name="T28" fmla="*/ 798 w 1153"/>
                <a:gd name="T29" fmla="*/ 60 h 985"/>
                <a:gd name="T30" fmla="*/ 916 w 1153"/>
                <a:gd name="T31" fmla="*/ 195 h 985"/>
                <a:gd name="T32" fmla="*/ 995 w 1153"/>
                <a:gd name="T33" fmla="*/ 331 h 985"/>
                <a:gd name="T34" fmla="*/ 1018 w 1153"/>
                <a:gd name="T35" fmla="*/ 424 h 985"/>
                <a:gd name="T36" fmla="*/ 995 w 1153"/>
                <a:gd name="T37" fmla="*/ 469 h 985"/>
                <a:gd name="T38" fmla="*/ 1153 w 1153"/>
                <a:gd name="T39" fmla="*/ 635 h 985"/>
                <a:gd name="T40" fmla="*/ 1153 w 1153"/>
                <a:gd name="T41" fmla="*/ 685 h 985"/>
                <a:gd name="T42" fmla="*/ 1087 w 1153"/>
                <a:gd name="T43" fmla="*/ 715 h 985"/>
                <a:gd name="T44" fmla="*/ 1038 w 1153"/>
                <a:gd name="T45" fmla="*/ 715 h 985"/>
                <a:gd name="T46" fmla="*/ 1042 w 1153"/>
                <a:gd name="T47" fmla="*/ 769 h 985"/>
                <a:gd name="T48" fmla="*/ 1087 w 1153"/>
                <a:gd name="T49" fmla="*/ 802 h 985"/>
                <a:gd name="T50" fmla="*/ 1087 w 1153"/>
                <a:gd name="T51" fmla="*/ 849 h 985"/>
                <a:gd name="T52" fmla="*/ 1078 w 1153"/>
                <a:gd name="T53" fmla="*/ 879 h 985"/>
                <a:gd name="T54" fmla="*/ 1018 w 1153"/>
                <a:gd name="T55" fmla="*/ 909 h 9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53"/>
                <a:gd name="T85" fmla="*/ 0 h 985"/>
                <a:gd name="T86" fmla="*/ 1153 w 1153"/>
                <a:gd name="T87" fmla="*/ 985 h 98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53" h="985">
                  <a:moveTo>
                    <a:pt x="98" y="985"/>
                  </a:moveTo>
                  <a:lnTo>
                    <a:pt x="167" y="977"/>
                  </a:lnTo>
                  <a:lnTo>
                    <a:pt x="214" y="909"/>
                  </a:lnTo>
                  <a:lnTo>
                    <a:pt x="206" y="802"/>
                  </a:lnTo>
                  <a:lnTo>
                    <a:pt x="167" y="769"/>
                  </a:lnTo>
                  <a:lnTo>
                    <a:pt x="94" y="715"/>
                  </a:lnTo>
                  <a:lnTo>
                    <a:pt x="38" y="605"/>
                  </a:lnTo>
                  <a:lnTo>
                    <a:pt x="0" y="481"/>
                  </a:lnTo>
                  <a:lnTo>
                    <a:pt x="30" y="355"/>
                  </a:lnTo>
                  <a:lnTo>
                    <a:pt x="94" y="195"/>
                  </a:lnTo>
                  <a:lnTo>
                    <a:pt x="218" y="95"/>
                  </a:lnTo>
                  <a:lnTo>
                    <a:pt x="335" y="39"/>
                  </a:lnTo>
                  <a:lnTo>
                    <a:pt x="490" y="0"/>
                  </a:lnTo>
                  <a:lnTo>
                    <a:pt x="650" y="0"/>
                  </a:lnTo>
                  <a:lnTo>
                    <a:pt x="798" y="60"/>
                  </a:lnTo>
                  <a:lnTo>
                    <a:pt x="916" y="195"/>
                  </a:lnTo>
                  <a:lnTo>
                    <a:pt x="995" y="331"/>
                  </a:lnTo>
                  <a:lnTo>
                    <a:pt x="1018" y="424"/>
                  </a:lnTo>
                  <a:lnTo>
                    <a:pt x="995" y="469"/>
                  </a:lnTo>
                  <a:lnTo>
                    <a:pt x="1153" y="635"/>
                  </a:lnTo>
                  <a:lnTo>
                    <a:pt x="1153" y="685"/>
                  </a:lnTo>
                  <a:lnTo>
                    <a:pt x="1087" y="715"/>
                  </a:lnTo>
                  <a:lnTo>
                    <a:pt x="1038" y="715"/>
                  </a:lnTo>
                  <a:lnTo>
                    <a:pt x="1042" y="769"/>
                  </a:lnTo>
                  <a:lnTo>
                    <a:pt x="1087" y="802"/>
                  </a:lnTo>
                  <a:lnTo>
                    <a:pt x="1087" y="849"/>
                  </a:lnTo>
                  <a:lnTo>
                    <a:pt x="1078" y="879"/>
                  </a:lnTo>
                  <a:lnTo>
                    <a:pt x="1018" y="909"/>
                  </a:lnTo>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FR">
                <a:solidFill>
                  <a:prstClr val="black"/>
                </a:solidFill>
                <a:latin typeface="Calibri" panose="020F0502020204030204" pitchFamily="34" charset="0"/>
              </a:endParaRPr>
            </a:p>
          </p:txBody>
        </p:sp>
        <p:sp>
          <p:nvSpPr>
            <p:cNvPr id="133" name="Freeform 21">
              <a:extLst>
                <a:ext uri="{FF2B5EF4-FFF2-40B4-BE49-F238E27FC236}">
                  <a16:creationId xmlns:a16="http://schemas.microsoft.com/office/drawing/2014/main" id="{E8B868D4-BF11-4AAD-8E93-EFC8B075A9AF}"/>
                </a:ext>
              </a:extLst>
            </p:cNvPr>
            <p:cNvSpPr>
              <a:spLocks noChangeAspect="1"/>
            </p:cNvSpPr>
            <p:nvPr/>
          </p:nvSpPr>
          <p:spPr bwMode="auto">
            <a:xfrm>
              <a:off x="2600" y="4966"/>
              <a:ext cx="948" cy="430"/>
            </a:xfrm>
            <a:custGeom>
              <a:avLst/>
              <a:gdLst>
                <a:gd name="T0" fmla="*/ 924 w 948"/>
                <a:gd name="T1" fmla="*/ 46 h 430"/>
                <a:gd name="T2" fmla="*/ 908 w 948"/>
                <a:gd name="T3" fmla="*/ 82 h 430"/>
                <a:gd name="T4" fmla="*/ 912 w 948"/>
                <a:gd name="T5" fmla="*/ 102 h 430"/>
                <a:gd name="T6" fmla="*/ 924 w 948"/>
                <a:gd name="T7" fmla="*/ 106 h 430"/>
                <a:gd name="T8" fmla="*/ 932 w 948"/>
                <a:gd name="T9" fmla="*/ 118 h 430"/>
                <a:gd name="T10" fmla="*/ 944 w 948"/>
                <a:gd name="T11" fmla="*/ 126 h 430"/>
                <a:gd name="T12" fmla="*/ 924 w 948"/>
                <a:gd name="T13" fmla="*/ 218 h 430"/>
                <a:gd name="T14" fmla="*/ 816 w 948"/>
                <a:gd name="T15" fmla="*/ 262 h 430"/>
                <a:gd name="T16" fmla="*/ 792 w 948"/>
                <a:gd name="T17" fmla="*/ 266 h 430"/>
                <a:gd name="T18" fmla="*/ 744 w 948"/>
                <a:gd name="T19" fmla="*/ 278 h 430"/>
                <a:gd name="T20" fmla="*/ 732 w 948"/>
                <a:gd name="T21" fmla="*/ 270 h 430"/>
                <a:gd name="T22" fmla="*/ 720 w 948"/>
                <a:gd name="T23" fmla="*/ 294 h 430"/>
                <a:gd name="T24" fmla="*/ 664 w 948"/>
                <a:gd name="T25" fmla="*/ 318 h 430"/>
                <a:gd name="T26" fmla="*/ 624 w 948"/>
                <a:gd name="T27" fmla="*/ 370 h 430"/>
                <a:gd name="T28" fmla="*/ 572 w 948"/>
                <a:gd name="T29" fmla="*/ 430 h 430"/>
                <a:gd name="T30" fmla="*/ 448 w 948"/>
                <a:gd name="T31" fmla="*/ 370 h 430"/>
                <a:gd name="T32" fmla="*/ 380 w 948"/>
                <a:gd name="T33" fmla="*/ 354 h 430"/>
                <a:gd name="T34" fmla="*/ 356 w 948"/>
                <a:gd name="T35" fmla="*/ 346 h 430"/>
                <a:gd name="T36" fmla="*/ 344 w 948"/>
                <a:gd name="T37" fmla="*/ 338 h 430"/>
                <a:gd name="T38" fmla="*/ 216 w 948"/>
                <a:gd name="T39" fmla="*/ 306 h 430"/>
                <a:gd name="T40" fmla="*/ 132 w 948"/>
                <a:gd name="T41" fmla="*/ 282 h 430"/>
                <a:gd name="T42" fmla="*/ 60 w 948"/>
                <a:gd name="T43" fmla="*/ 254 h 430"/>
                <a:gd name="T44" fmla="*/ 24 w 948"/>
                <a:gd name="T45" fmla="*/ 198 h 430"/>
                <a:gd name="T46" fmla="*/ 8 w 948"/>
                <a:gd name="T47" fmla="*/ 174 h 430"/>
                <a:gd name="T48" fmla="*/ 0 w 948"/>
                <a:gd name="T49" fmla="*/ 150 h 430"/>
                <a:gd name="T50" fmla="*/ 164 w 948"/>
                <a:gd name="T51" fmla="*/ 90 h 430"/>
                <a:gd name="T52" fmla="*/ 352 w 948"/>
                <a:gd name="T53" fmla="*/ 46 h 430"/>
                <a:gd name="T54" fmla="*/ 564 w 948"/>
                <a:gd name="T55" fmla="*/ 26 h 430"/>
                <a:gd name="T56" fmla="*/ 748 w 948"/>
                <a:gd name="T57" fmla="*/ 14 h 430"/>
                <a:gd name="T58" fmla="*/ 824 w 948"/>
                <a:gd name="T59" fmla="*/ 2 h 430"/>
                <a:gd name="T60" fmla="*/ 892 w 948"/>
                <a:gd name="T61" fmla="*/ 6 h 430"/>
                <a:gd name="T62" fmla="*/ 912 w 948"/>
                <a:gd name="T63" fmla="*/ 10 h 430"/>
                <a:gd name="T64" fmla="*/ 924 w 948"/>
                <a:gd name="T65" fmla="*/ 46 h 4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48"/>
                <a:gd name="T100" fmla="*/ 0 h 430"/>
                <a:gd name="T101" fmla="*/ 948 w 948"/>
                <a:gd name="T102" fmla="*/ 430 h 4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48" h="430">
                  <a:moveTo>
                    <a:pt x="924" y="46"/>
                  </a:moveTo>
                  <a:cubicBezTo>
                    <a:pt x="916" y="56"/>
                    <a:pt x="908" y="82"/>
                    <a:pt x="908" y="82"/>
                  </a:cubicBezTo>
                  <a:cubicBezTo>
                    <a:pt x="909" y="88"/>
                    <a:pt x="908" y="96"/>
                    <a:pt x="912" y="102"/>
                  </a:cubicBezTo>
                  <a:cubicBezTo>
                    <a:pt x="914" y="105"/>
                    <a:pt x="920" y="103"/>
                    <a:pt x="924" y="106"/>
                  </a:cubicBezTo>
                  <a:cubicBezTo>
                    <a:pt x="927" y="109"/>
                    <a:pt x="928" y="114"/>
                    <a:pt x="932" y="118"/>
                  </a:cubicBezTo>
                  <a:cubicBezTo>
                    <a:pt x="935" y="121"/>
                    <a:pt x="940" y="123"/>
                    <a:pt x="944" y="126"/>
                  </a:cubicBezTo>
                  <a:cubicBezTo>
                    <a:pt x="948" y="139"/>
                    <a:pt x="947" y="210"/>
                    <a:pt x="924" y="218"/>
                  </a:cubicBezTo>
                  <a:cubicBezTo>
                    <a:pt x="886" y="230"/>
                    <a:pt x="852" y="249"/>
                    <a:pt x="816" y="262"/>
                  </a:cubicBezTo>
                  <a:cubicBezTo>
                    <a:pt x="808" y="264"/>
                    <a:pt x="799" y="264"/>
                    <a:pt x="792" y="266"/>
                  </a:cubicBezTo>
                  <a:cubicBezTo>
                    <a:pt x="775" y="269"/>
                    <a:pt x="744" y="278"/>
                    <a:pt x="744" y="278"/>
                  </a:cubicBezTo>
                  <a:cubicBezTo>
                    <a:pt x="740" y="275"/>
                    <a:pt x="736" y="268"/>
                    <a:pt x="732" y="270"/>
                  </a:cubicBezTo>
                  <a:cubicBezTo>
                    <a:pt x="723" y="272"/>
                    <a:pt x="726" y="288"/>
                    <a:pt x="720" y="294"/>
                  </a:cubicBezTo>
                  <a:cubicBezTo>
                    <a:pt x="702" y="308"/>
                    <a:pt x="685" y="314"/>
                    <a:pt x="664" y="318"/>
                  </a:cubicBezTo>
                  <a:cubicBezTo>
                    <a:pt x="650" y="336"/>
                    <a:pt x="643" y="357"/>
                    <a:pt x="624" y="370"/>
                  </a:cubicBezTo>
                  <a:cubicBezTo>
                    <a:pt x="608" y="392"/>
                    <a:pt x="593" y="412"/>
                    <a:pt x="572" y="430"/>
                  </a:cubicBezTo>
                  <a:cubicBezTo>
                    <a:pt x="525" y="420"/>
                    <a:pt x="492" y="383"/>
                    <a:pt x="448" y="370"/>
                  </a:cubicBezTo>
                  <a:cubicBezTo>
                    <a:pt x="426" y="363"/>
                    <a:pt x="402" y="360"/>
                    <a:pt x="380" y="354"/>
                  </a:cubicBezTo>
                  <a:cubicBezTo>
                    <a:pt x="371" y="351"/>
                    <a:pt x="363" y="350"/>
                    <a:pt x="356" y="346"/>
                  </a:cubicBezTo>
                  <a:cubicBezTo>
                    <a:pt x="352" y="343"/>
                    <a:pt x="348" y="339"/>
                    <a:pt x="344" y="338"/>
                  </a:cubicBezTo>
                  <a:cubicBezTo>
                    <a:pt x="303" y="320"/>
                    <a:pt x="259" y="312"/>
                    <a:pt x="216" y="306"/>
                  </a:cubicBezTo>
                  <a:cubicBezTo>
                    <a:pt x="188" y="296"/>
                    <a:pt x="160" y="287"/>
                    <a:pt x="132" y="282"/>
                  </a:cubicBezTo>
                  <a:cubicBezTo>
                    <a:pt x="109" y="266"/>
                    <a:pt x="87" y="258"/>
                    <a:pt x="60" y="254"/>
                  </a:cubicBezTo>
                  <a:cubicBezTo>
                    <a:pt x="38" y="239"/>
                    <a:pt x="35" y="219"/>
                    <a:pt x="24" y="198"/>
                  </a:cubicBezTo>
                  <a:cubicBezTo>
                    <a:pt x="19" y="189"/>
                    <a:pt x="11" y="183"/>
                    <a:pt x="8" y="174"/>
                  </a:cubicBezTo>
                  <a:cubicBezTo>
                    <a:pt x="5" y="166"/>
                    <a:pt x="0" y="150"/>
                    <a:pt x="0" y="150"/>
                  </a:cubicBezTo>
                  <a:cubicBezTo>
                    <a:pt x="12" y="98"/>
                    <a:pt x="120" y="93"/>
                    <a:pt x="164" y="90"/>
                  </a:cubicBezTo>
                  <a:cubicBezTo>
                    <a:pt x="225" y="69"/>
                    <a:pt x="287" y="51"/>
                    <a:pt x="352" y="46"/>
                  </a:cubicBezTo>
                  <a:cubicBezTo>
                    <a:pt x="420" y="32"/>
                    <a:pt x="493" y="31"/>
                    <a:pt x="564" y="26"/>
                  </a:cubicBezTo>
                  <a:cubicBezTo>
                    <a:pt x="640" y="0"/>
                    <a:pt x="568" y="21"/>
                    <a:pt x="748" y="14"/>
                  </a:cubicBezTo>
                  <a:cubicBezTo>
                    <a:pt x="772" y="12"/>
                    <a:pt x="799" y="5"/>
                    <a:pt x="824" y="2"/>
                  </a:cubicBezTo>
                  <a:cubicBezTo>
                    <a:pt x="846" y="3"/>
                    <a:pt x="869" y="3"/>
                    <a:pt x="892" y="6"/>
                  </a:cubicBezTo>
                  <a:cubicBezTo>
                    <a:pt x="898" y="6"/>
                    <a:pt x="907" y="5"/>
                    <a:pt x="912" y="10"/>
                  </a:cubicBezTo>
                  <a:cubicBezTo>
                    <a:pt x="919" y="17"/>
                    <a:pt x="914" y="36"/>
                    <a:pt x="924" y="46"/>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FR">
                <a:solidFill>
                  <a:prstClr val="black"/>
                </a:solidFill>
                <a:latin typeface="Calibri" panose="020F0502020204030204" pitchFamily="34" charset="0"/>
              </a:endParaRPr>
            </a:p>
          </p:txBody>
        </p:sp>
        <p:grpSp>
          <p:nvGrpSpPr>
            <p:cNvPr id="134" name="Group 22">
              <a:extLst>
                <a:ext uri="{FF2B5EF4-FFF2-40B4-BE49-F238E27FC236}">
                  <a16:creationId xmlns:a16="http://schemas.microsoft.com/office/drawing/2014/main" id="{19B97AB9-A808-4CE9-82B3-BFFD61C56849}"/>
                </a:ext>
              </a:extLst>
            </p:cNvPr>
            <p:cNvGrpSpPr>
              <a:grpSpLocks noChangeAspect="1"/>
            </p:cNvGrpSpPr>
            <p:nvPr/>
          </p:nvGrpSpPr>
          <p:grpSpPr bwMode="auto">
            <a:xfrm>
              <a:off x="2502" y="4101"/>
              <a:ext cx="1153" cy="1306"/>
              <a:chOff x="781" y="4231"/>
              <a:chExt cx="1153" cy="1306"/>
            </a:xfrm>
          </p:grpSpPr>
          <p:sp>
            <p:nvSpPr>
              <p:cNvPr id="135" name="Freeform 23">
                <a:extLst>
                  <a:ext uri="{FF2B5EF4-FFF2-40B4-BE49-F238E27FC236}">
                    <a16:creationId xmlns:a16="http://schemas.microsoft.com/office/drawing/2014/main" id="{3D6A9D0D-D36A-43DD-8EFB-4AA1017E799A}"/>
                  </a:ext>
                </a:extLst>
              </p:cNvPr>
              <p:cNvSpPr>
                <a:spLocks noChangeAspect="1"/>
              </p:cNvSpPr>
              <p:nvPr/>
            </p:nvSpPr>
            <p:spPr bwMode="auto">
              <a:xfrm>
                <a:off x="781" y="4231"/>
                <a:ext cx="1018" cy="977"/>
              </a:xfrm>
              <a:custGeom>
                <a:avLst/>
                <a:gdLst>
                  <a:gd name="T0" fmla="*/ 139 w 1018"/>
                  <a:gd name="T1" fmla="*/ 977 h 977"/>
                  <a:gd name="T2" fmla="*/ 203 w 1018"/>
                  <a:gd name="T3" fmla="*/ 925 h 977"/>
                  <a:gd name="T4" fmla="*/ 203 w 1018"/>
                  <a:gd name="T5" fmla="*/ 801 h 977"/>
                  <a:gd name="T6" fmla="*/ 115 w 1018"/>
                  <a:gd name="T7" fmla="*/ 745 h 977"/>
                  <a:gd name="T8" fmla="*/ 43 w 1018"/>
                  <a:gd name="T9" fmla="*/ 629 h 977"/>
                  <a:gd name="T10" fmla="*/ 7 w 1018"/>
                  <a:gd name="T11" fmla="*/ 457 h 977"/>
                  <a:gd name="T12" fmla="*/ 87 w 1018"/>
                  <a:gd name="T13" fmla="*/ 229 h 977"/>
                  <a:gd name="T14" fmla="*/ 267 w 1018"/>
                  <a:gd name="T15" fmla="*/ 65 h 977"/>
                  <a:gd name="T16" fmla="*/ 551 w 1018"/>
                  <a:gd name="T17" fmla="*/ 1 h 977"/>
                  <a:gd name="T18" fmla="*/ 799 w 1018"/>
                  <a:gd name="T19" fmla="*/ 73 h 977"/>
                  <a:gd name="T20" fmla="*/ 959 w 1018"/>
                  <a:gd name="T21" fmla="*/ 273 h 977"/>
                  <a:gd name="T22" fmla="*/ 1011 w 1018"/>
                  <a:gd name="T23" fmla="*/ 389 h 977"/>
                  <a:gd name="T24" fmla="*/ 999 w 1018"/>
                  <a:gd name="T25" fmla="*/ 469 h 9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18"/>
                  <a:gd name="T40" fmla="*/ 0 h 977"/>
                  <a:gd name="T41" fmla="*/ 1018 w 1018"/>
                  <a:gd name="T42" fmla="*/ 977 h 9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18" h="977">
                    <a:moveTo>
                      <a:pt x="139" y="977"/>
                    </a:moveTo>
                    <a:cubicBezTo>
                      <a:pt x="165" y="965"/>
                      <a:pt x="192" y="954"/>
                      <a:pt x="203" y="925"/>
                    </a:cubicBezTo>
                    <a:cubicBezTo>
                      <a:pt x="214" y="896"/>
                      <a:pt x="218" y="831"/>
                      <a:pt x="203" y="801"/>
                    </a:cubicBezTo>
                    <a:cubicBezTo>
                      <a:pt x="188" y="771"/>
                      <a:pt x="142" y="774"/>
                      <a:pt x="115" y="745"/>
                    </a:cubicBezTo>
                    <a:cubicBezTo>
                      <a:pt x="88" y="716"/>
                      <a:pt x="61" y="677"/>
                      <a:pt x="43" y="629"/>
                    </a:cubicBezTo>
                    <a:cubicBezTo>
                      <a:pt x="25" y="581"/>
                      <a:pt x="0" y="524"/>
                      <a:pt x="7" y="457"/>
                    </a:cubicBezTo>
                    <a:cubicBezTo>
                      <a:pt x="14" y="390"/>
                      <a:pt x="44" y="294"/>
                      <a:pt x="87" y="229"/>
                    </a:cubicBezTo>
                    <a:cubicBezTo>
                      <a:pt x="130" y="164"/>
                      <a:pt x="190" y="103"/>
                      <a:pt x="267" y="65"/>
                    </a:cubicBezTo>
                    <a:cubicBezTo>
                      <a:pt x="344" y="27"/>
                      <a:pt x="462" y="0"/>
                      <a:pt x="551" y="1"/>
                    </a:cubicBezTo>
                    <a:cubicBezTo>
                      <a:pt x="640" y="2"/>
                      <a:pt x="731" y="28"/>
                      <a:pt x="799" y="73"/>
                    </a:cubicBezTo>
                    <a:cubicBezTo>
                      <a:pt x="867" y="118"/>
                      <a:pt x="924" y="220"/>
                      <a:pt x="959" y="273"/>
                    </a:cubicBezTo>
                    <a:cubicBezTo>
                      <a:pt x="994" y="326"/>
                      <a:pt x="1004" y="356"/>
                      <a:pt x="1011" y="389"/>
                    </a:cubicBezTo>
                    <a:cubicBezTo>
                      <a:pt x="1018" y="422"/>
                      <a:pt x="1001" y="453"/>
                      <a:pt x="999" y="469"/>
                    </a:cubicBezTo>
                  </a:path>
                </a:pathLst>
              </a:custGeom>
              <a:solidFill>
                <a:srgbClr val="FFFFFF">
                  <a:alpha val="50195"/>
                </a:srgbClr>
              </a:solidFill>
              <a:ln w="9525">
                <a:solidFill>
                  <a:srgbClr val="000000"/>
                </a:solidFill>
                <a:round/>
                <a:headEnd/>
                <a:tailEnd/>
              </a:ln>
            </p:spPr>
            <p:txBody>
              <a:bodyPr/>
              <a:lstStyle/>
              <a:p>
                <a:pPr defTabSz="457200" eaLnBrk="0" fontAlgn="base" hangingPunct="0">
                  <a:spcBef>
                    <a:spcPct val="0"/>
                  </a:spcBef>
                  <a:spcAft>
                    <a:spcPct val="0"/>
                  </a:spcAft>
                </a:pPr>
                <a:endParaRPr lang="fr-FR">
                  <a:solidFill>
                    <a:prstClr val="black"/>
                  </a:solidFill>
                  <a:latin typeface="Calibri" panose="020F0502020204030204" pitchFamily="34" charset="0"/>
                </a:endParaRPr>
              </a:p>
            </p:txBody>
          </p:sp>
          <p:sp>
            <p:nvSpPr>
              <p:cNvPr id="136" name="Freeform 24">
                <a:extLst>
                  <a:ext uri="{FF2B5EF4-FFF2-40B4-BE49-F238E27FC236}">
                    <a16:creationId xmlns:a16="http://schemas.microsoft.com/office/drawing/2014/main" id="{D54A18B3-4513-4563-B0F4-45C8F0EDAC93}"/>
                  </a:ext>
                </a:extLst>
              </p:cNvPr>
              <p:cNvSpPr>
                <a:spLocks noChangeAspect="1"/>
              </p:cNvSpPr>
              <p:nvPr/>
            </p:nvSpPr>
            <p:spPr bwMode="auto">
              <a:xfrm>
                <a:off x="1156" y="4836"/>
                <a:ext cx="778" cy="531"/>
              </a:xfrm>
              <a:custGeom>
                <a:avLst/>
                <a:gdLst>
                  <a:gd name="T0" fmla="*/ 744 w 778"/>
                  <a:gd name="T1" fmla="*/ 0 h 531"/>
                  <a:gd name="T2" fmla="*/ 776 w 778"/>
                  <a:gd name="T3" fmla="*/ 56 h 531"/>
                  <a:gd name="T4" fmla="*/ 756 w 778"/>
                  <a:gd name="T5" fmla="*/ 100 h 531"/>
                  <a:gd name="T6" fmla="*/ 724 w 778"/>
                  <a:gd name="T7" fmla="*/ 112 h 531"/>
                  <a:gd name="T8" fmla="*/ 676 w 778"/>
                  <a:gd name="T9" fmla="*/ 128 h 531"/>
                  <a:gd name="T10" fmla="*/ 680 w 778"/>
                  <a:gd name="T11" fmla="*/ 152 h 531"/>
                  <a:gd name="T12" fmla="*/ 716 w 778"/>
                  <a:gd name="T13" fmla="*/ 224 h 531"/>
                  <a:gd name="T14" fmla="*/ 704 w 778"/>
                  <a:gd name="T15" fmla="*/ 280 h 531"/>
                  <a:gd name="T16" fmla="*/ 643 w 778"/>
                  <a:gd name="T17" fmla="*/ 300 h 531"/>
                  <a:gd name="T18" fmla="*/ 643 w 778"/>
                  <a:gd name="T19" fmla="*/ 348 h 531"/>
                  <a:gd name="T20" fmla="*/ 664 w 778"/>
                  <a:gd name="T21" fmla="*/ 372 h 531"/>
                  <a:gd name="T22" fmla="*/ 672 w 778"/>
                  <a:gd name="T23" fmla="*/ 452 h 531"/>
                  <a:gd name="T24" fmla="*/ 643 w 778"/>
                  <a:gd name="T25" fmla="*/ 496 h 531"/>
                  <a:gd name="T26" fmla="*/ 576 w 778"/>
                  <a:gd name="T27" fmla="*/ 520 h 531"/>
                  <a:gd name="T28" fmla="*/ 424 w 778"/>
                  <a:gd name="T29" fmla="*/ 524 h 531"/>
                  <a:gd name="T30" fmla="*/ 260 w 778"/>
                  <a:gd name="T31" fmla="*/ 476 h 531"/>
                  <a:gd name="T32" fmla="*/ 0 w 778"/>
                  <a:gd name="T33" fmla="*/ 336 h 5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8"/>
                  <a:gd name="T52" fmla="*/ 0 h 531"/>
                  <a:gd name="T53" fmla="*/ 778 w 778"/>
                  <a:gd name="T54" fmla="*/ 531 h 5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8" h="531">
                    <a:moveTo>
                      <a:pt x="744" y="0"/>
                    </a:moveTo>
                    <a:cubicBezTo>
                      <a:pt x="759" y="19"/>
                      <a:pt x="774" y="39"/>
                      <a:pt x="776" y="56"/>
                    </a:cubicBezTo>
                    <a:cubicBezTo>
                      <a:pt x="778" y="73"/>
                      <a:pt x="765" y="91"/>
                      <a:pt x="756" y="100"/>
                    </a:cubicBezTo>
                    <a:cubicBezTo>
                      <a:pt x="747" y="109"/>
                      <a:pt x="737" y="107"/>
                      <a:pt x="724" y="112"/>
                    </a:cubicBezTo>
                    <a:cubicBezTo>
                      <a:pt x="711" y="117"/>
                      <a:pt x="683" y="121"/>
                      <a:pt x="676" y="128"/>
                    </a:cubicBezTo>
                    <a:cubicBezTo>
                      <a:pt x="669" y="135"/>
                      <a:pt x="673" y="136"/>
                      <a:pt x="680" y="152"/>
                    </a:cubicBezTo>
                    <a:cubicBezTo>
                      <a:pt x="687" y="168"/>
                      <a:pt x="712" y="203"/>
                      <a:pt x="716" y="224"/>
                    </a:cubicBezTo>
                    <a:cubicBezTo>
                      <a:pt x="720" y="245"/>
                      <a:pt x="716" y="267"/>
                      <a:pt x="704" y="280"/>
                    </a:cubicBezTo>
                    <a:cubicBezTo>
                      <a:pt x="692" y="293"/>
                      <a:pt x="653" y="289"/>
                      <a:pt x="643" y="300"/>
                    </a:cubicBezTo>
                    <a:cubicBezTo>
                      <a:pt x="633" y="311"/>
                      <a:pt x="640" y="336"/>
                      <a:pt x="643" y="348"/>
                    </a:cubicBezTo>
                    <a:cubicBezTo>
                      <a:pt x="646" y="360"/>
                      <a:pt x="659" y="355"/>
                      <a:pt x="664" y="372"/>
                    </a:cubicBezTo>
                    <a:cubicBezTo>
                      <a:pt x="669" y="389"/>
                      <a:pt x="676" y="431"/>
                      <a:pt x="672" y="452"/>
                    </a:cubicBezTo>
                    <a:cubicBezTo>
                      <a:pt x="668" y="473"/>
                      <a:pt x="659" y="485"/>
                      <a:pt x="643" y="496"/>
                    </a:cubicBezTo>
                    <a:cubicBezTo>
                      <a:pt x="627" y="507"/>
                      <a:pt x="612" y="515"/>
                      <a:pt x="576" y="520"/>
                    </a:cubicBezTo>
                    <a:cubicBezTo>
                      <a:pt x="540" y="525"/>
                      <a:pt x="477" y="531"/>
                      <a:pt x="424" y="524"/>
                    </a:cubicBezTo>
                    <a:cubicBezTo>
                      <a:pt x="371" y="517"/>
                      <a:pt x="331" y="507"/>
                      <a:pt x="260" y="476"/>
                    </a:cubicBezTo>
                    <a:cubicBezTo>
                      <a:pt x="189" y="445"/>
                      <a:pt x="94" y="390"/>
                      <a:pt x="0" y="336"/>
                    </a:cubicBezTo>
                  </a:path>
                </a:pathLst>
              </a:custGeom>
              <a:solidFill>
                <a:srgbClr val="FFFFFF">
                  <a:alpha val="50195"/>
                </a:srgbClr>
              </a:solidFill>
              <a:ln w="9525">
                <a:solidFill>
                  <a:srgbClr val="000000"/>
                </a:solidFill>
                <a:round/>
                <a:headEnd/>
                <a:tailEnd/>
              </a:ln>
            </p:spPr>
            <p:txBody>
              <a:bodyPr/>
              <a:lstStyle/>
              <a:p>
                <a:pPr defTabSz="457200" eaLnBrk="0" fontAlgn="base" hangingPunct="0">
                  <a:spcBef>
                    <a:spcPct val="0"/>
                  </a:spcBef>
                  <a:spcAft>
                    <a:spcPct val="0"/>
                  </a:spcAft>
                </a:pPr>
                <a:endParaRPr lang="fr-FR">
                  <a:solidFill>
                    <a:prstClr val="black"/>
                  </a:solidFill>
                  <a:latin typeface="Calibri" panose="020F0502020204030204" pitchFamily="34" charset="0"/>
                </a:endParaRPr>
              </a:p>
            </p:txBody>
          </p:sp>
          <p:sp>
            <p:nvSpPr>
              <p:cNvPr id="137" name="Freeform 25">
                <a:extLst>
                  <a:ext uri="{FF2B5EF4-FFF2-40B4-BE49-F238E27FC236}">
                    <a16:creationId xmlns:a16="http://schemas.microsoft.com/office/drawing/2014/main" id="{E2D7D6BD-29CF-4605-8AF5-618F8F88018C}"/>
                  </a:ext>
                </a:extLst>
              </p:cNvPr>
              <p:cNvSpPr>
                <a:spLocks noChangeAspect="1"/>
              </p:cNvSpPr>
              <p:nvPr/>
            </p:nvSpPr>
            <p:spPr bwMode="auto">
              <a:xfrm>
                <a:off x="1271" y="4769"/>
                <a:ext cx="149" cy="252"/>
              </a:xfrm>
              <a:custGeom>
                <a:avLst/>
                <a:gdLst>
                  <a:gd name="T0" fmla="*/ 149 w 149"/>
                  <a:gd name="T1" fmla="*/ 67 h 252"/>
                  <a:gd name="T2" fmla="*/ 129 w 149"/>
                  <a:gd name="T3" fmla="*/ 23 h 252"/>
                  <a:gd name="T4" fmla="*/ 61 w 149"/>
                  <a:gd name="T5" fmla="*/ 7 h 252"/>
                  <a:gd name="T6" fmla="*/ 5 w 149"/>
                  <a:gd name="T7" fmla="*/ 67 h 252"/>
                  <a:gd name="T8" fmla="*/ 33 w 149"/>
                  <a:gd name="T9" fmla="*/ 131 h 252"/>
                  <a:gd name="T10" fmla="*/ 73 w 149"/>
                  <a:gd name="T11" fmla="*/ 151 h 252"/>
                  <a:gd name="T12" fmla="*/ 81 w 149"/>
                  <a:gd name="T13" fmla="*/ 199 h 252"/>
                  <a:gd name="T14" fmla="*/ 85 w 149"/>
                  <a:gd name="T15" fmla="*/ 231 h 252"/>
                  <a:gd name="T16" fmla="*/ 109 w 149"/>
                  <a:gd name="T17" fmla="*/ 251 h 252"/>
                  <a:gd name="T18" fmla="*/ 149 w 149"/>
                  <a:gd name="T19" fmla="*/ 227 h 2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9"/>
                  <a:gd name="T31" fmla="*/ 0 h 252"/>
                  <a:gd name="T32" fmla="*/ 149 w 149"/>
                  <a:gd name="T33" fmla="*/ 252 h 2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9" h="252">
                    <a:moveTo>
                      <a:pt x="149" y="67"/>
                    </a:moveTo>
                    <a:cubicBezTo>
                      <a:pt x="146" y="50"/>
                      <a:pt x="144" y="33"/>
                      <a:pt x="129" y="23"/>
                    </a:cubicBezTo>
                    <a:cubicBezTo>
                      <a:pt x="114" y="13"/>
                      <a:pt x="82" y="0"/>
                      <a:pt x="61" y="7"/>
                    </a:cubicBezTo>
                    <a:cubicBezTo>
                      <a:pt x="40" y="14"/>
                      <a:pt x="10" y="46"/>
                      <a:pt x="5" y="67"/>
                    </a:cubicBezTo>
                    <a:cubicBezTo>
                      <a:pt x="0" y="88"/>
                      <a:pt x="22" y="117"/>
                      <a:pt x="33" y="131"/>
                    </a:cubicBezTo>
                    <a:cubicBezTo>
                      <a:pt x="44" y="145"/>
                      <a:pt x="65" y="140"/>
                      <a:pt x="73" y="151"/>
                    </a:cubicBezTo>
                    <a:cubicBezTo>
                      <a:pt x="81" y="162"/>
                      <a:pt x="79" y="186"/>
                      <a:pt x="81" y="199"/>
                    </a:cubicBezTo>
                    <a:cubicBezTo>
                      <a:pt x="83" y="212"/>
                      <a:pt x="80" y="222"/>
                      <a:pt x="85" y="231"/>
                    </a:cubicBezTo>
                    <a:cubicBezTo>
                      <a:pt x="90" y="240"/>
                      <a:pt x="98" y="252"/>
                      <a:pt x="109" y="251"/>
                    </a:cubicBezTo>
                    <a:cubicBezTo>
                      <a:pt x="120" y="250"/>
                      <a:pt x="134" y="238"/>
                      <a:pt x="149" y="227"/>
                    </a:cubicBezTo>
                  </a:path>
                </a:pathLst>
              </a:custGeom>
              <a:solidFill>
                <a:srgbClr val="FFFFFF">
                  <a:alpha val="50195"/>
                </a:srgbClr>
              </a:solidFill>
              <a:ln w="9525">
                <a:solidFill>
                  <a:srgbClr val="000000"/>
                </a:solidFill>
                <a:round/>
                <a:headEnd/>
                <a:tailEnd/>
              </a:ln>
            </p:spPr>
            <p:txBody>
              <a:bodyPr/>
              <a:lstStyle/>
              <a:p>
                <a:pPr defTabSz="457200" eaLnBrk="0" fontAlgn="base" hangingPunct="0">
                  <a:spcBef>
                    <a:spcPct val="0"/>
                  </a:spcBef>
                  <a:spcAft>
                    <a:spcPct val="0"/>
                  </a:spcAft>
                </a:pPr>
                <a:endParaRPr lang="fr-FR">
                  <a:solidFill>
                    <a:prstClr val="black"/>
                  </a:solidFill>
                  <a:latin typeface="Calibri" panose="020F0502020204030204" pitchFamily="34" charset="0"/>
                </a:endParaRPr>
              </a:p>
            </p:txBody>
          </p:sp>
          <p:sp>
            <p:nvSpPr>
              <p:cNvPr id="138" name="Freeform 26">
                <a:extLst>
                  <a:ext uri="{FF2B5EF4-FFF2-40B4-BE49-F238E27FC236}">
                    <a16:creationId xmlns:a16="http://schemas.microsoft.com/office/drawing/2014/main" id="{1D8E163D-2A4C-4FDF-B051-DE237BC63DDD}"/>
                  </a:ext>
                </a:extLst>
              </p:cNvPr>
              <p:cNvSpPr>
                <a:spLocks noChangeAspect="1"/>
              </p:cNvSpPr>
              <p:nvPr/>
            </p:nvSpPr>
            <p:spPr bwMode="auto">
              <a:xfrm rot="1219707">
                <a:off x="1608" y="4655"/>
                <a:ext cx="152" cy="149"/>
              </a:xfrm>
              <a:custGeom>
                <a:avLst/>
                <a:gdLst>
                  <a:gd name="T0" fmla="*/ 152 w 152"/>
                  <a:gd name="T1" fmla="*/ 1 h 149"/>
                  <a:gd name="T2" fmla="*/ 60 w 152"/>
                  <a:gd name="T3" fmla="*/ 17 h 149"/>
                  <a:gd name="T4" fmla="*/ 32 w 152"/>
                  <a:gd name="T5" fmla="*/ 121 h 149"/>
                  <a:gd name="T6" fmla="*/ 12 w 152"/>
                  <a:gd name="T7" fmla="*/ 145 h 149"/>
                  <a:gd name="T8" fmla="*/ 0 w 152"/>
                  <a:gd name="T9" fmla="*/ 149 h 149"/>
                  <a:gd name="T10" fmla="*/ 0 60000 65536"/>
                  <a:gd name="T11" fmla="*/ 0 60000 65536"/>
                  <a:gd name="T12" fmla="*/ 0 60000 65536"/>
                  <a:gd name="T13" fmla="*/ 0 60000 65536"/>
                  <a:gd name="T14" fmla="*/ 0 60000 65536"/>
                  <a:gd name="T15" fmla="*/ 0 w 152"/>
                  <a:gd name="T16" fmla="*/ 0 h 149"/>
                  <a:gd name="T17" fmla="*/ 152 w 152"/>
                  <a:gd name="T18" fmla="*/ 149 h 149"/>
                </a:gdLst>
                <a:ahLst/>
                <a:cxnLst>
                  <a:cxn ang="T10">
                    <a:pos x="T0" y="T1"/>
                  </a:cxn>
                  <a:cxn ang="T11">
                    <a:pos x="T2" y="T3"/>
                  </a:cxn>
                  <a:cxn ang="T12">
                    <a:pos x="T4" y="T5"/>
                  </a:cxn>
                  <a:cxn ang="T13">
                    <a:pos x="T6" y="T7"/>
                  </a:cxn>
                  <a:cxn ang="T14">
                    <a:pos x="T8" y="T9"/>
                  </a:cxn>
                </a:cxnLst>
                <a:rect l="T15" t="T16" r="T17" b="T18"/>
                <a:pathLst>
                  <a:path w="152" h="149">
                    <a:moveTo>
                      <a:pt x="152" y="1"/>
                    </a:moveTo>
                    <a:cubicBezTo>
                      <a:pt x="122" y="4"/>
                      <a:pt x="85" y="0"/>
                      <a:pt x="60" y="17"/>
                    </a:cubicBezTo>
                    <a:cubicBezTo>
                      <a:pt x="48" y="50"/>
                      <a:pt x="45" y="88"/>
                      <a:pt x="32" y="121"/>
                    </a:cubicBezTo>
                    <a:cubicBezTo>
                      <a:pt x="29" y="127"/>
                      <a:pt x="17" y="141"/>
                      <a:pt x="12" y="145"/>
                    </a:cubicBezTo>
                    <a:cubicBezTo>
                      <a:pt x="8" y="147"/>
                      <a:pt x="0" y="149"/>
                      <a:pt x="0" y="149"/>
                    </a:cubicBezTo>
                  </a:path>
                </a:pathLst>
              </a:custGeom>
              <a:solidFill>
                <a:srgbClr val="FFFFFF">
                  <a:alpha val="50195"/>
                </a:srgbClr>
              </a:solidFill>
              <a:ln w="9525">
                <a:solidFill>
                  <a:srgbClr val="000000"/>
                </a:solidFill>
                <a:round/>
                <a:headEnd/>
                <a:tailEnd/>
              </a:ln>
            </p:spPr>
            <p:txBody>
              <a:bodyPr/>
              <a:lstStyle/>
              <a:p>
                <a:pPr defTabSz="457200" eaLnBrk="0" fontAlgn="base" hangingPunct="0">
                  <a:spcBef>
                    <a:spcPct val="0"/>
                  </a:spcBef>
                  <a:spcAft>
                    <a:spcPct val="0"/>
                  </a:spcAft>
                </a:pPr>
                <a:endParaRPr lang="fr-FR">
                  <a:solidFill>
                    <a:prstClr val="black"/>
                  </a:solidFill>
                  <a:latin typeface="Calibri" panose="020F0502020204030204" pitchFamily="34" charset="0"/>
                </a:endParaRPr>
              </a:p>
            </p:txBody>
          </p:sp>
          <p:sp>
            <p:nvSpPr>
              <p:cNvPr id="139" name="Freeform 27">
                <a:extLst>
                  <a:ext uri="{FF2B5EF4-FFF2-40B4-BE49-F238E27FC236}">
                    <a16:creationId xmlns:a16="http://schemas.microsoft.com/office/drawing/2014/main" id="{AC9EDF02-C7AB-4B12-9DB1-838B42732D79}"/>
                  </a:ext>
                </a:extLst>
              </p:cNvPr>
              <p:cNvSpPr>
                <a:spLocks noChangeAspect="1"/>
              </p:cNvSpPr>
              <p:nvPr/>
            </p:nvSpPr>
            <p:spPr bwMode="auto">
              <a:xfrm>
                <a:off x="1652" y="4712"/>
                <a:ext cx="80" cy="80"/>
              </a:xfrm>
              <a:custGeom>
                <a:avLst/>
                <a:gdLst>
                  <a:gd name="T0" fmla="*/ 80 w 80"/>
                  <a:gd name="T1" fmla="*/ 0 h 80"/>
                  <a:gd name="T2" fmla="*/ 48 w 80"/>
                  <a:gd name="T3" fmla="*/ 44 h 80"/>
                  <a:gd name="T4" fmla="*/ 0 w 80"/>
                  <a:gd name="T5" fmla="*/ 80 h 80"/>
                  <a:gd name="T6" fmla="*/ 0 60000 65536"/>
                  <a:gd name="T7" fmla="*/ 0 60000 65536"/>
                  <a:gd name="T8" fmla="*/ 0 60000 65536"/>
                  <a:gd name="T9" fmla="*/ 0 w 80"/>
                  <a:gd name="T10" fmla="*/ 0 h 80"/>
                  <a:gd name="T11" fmla="*/ 80 w 80"/>
                  <a:gd name="T12" fmla="*/ 80 h 80"/>
                </a:gdLst>
                <a:ahLst/>
                <a:cxnLst>
                  <a:cxn ang="T6">
                    <a:pos x="T0" y="T1"/>
                  </a:cxn>
                  <a:cxn ang="T7">
                    <a:pos x="T2" y="T3"/>
                  </a:cxn>
                  <a:cxn ang="T8">
                    <a:pos x="T4" y="T5"/>
                  </a:cxn>
                </a:cxnLst>
                <a:rect l="T9" t="T10" r="T11" b="T12"/>
                <a:pathLst>
                  <a:path w="80" h="80">
                    <a:moveTo>
                      <a:pt x="80" y="0"/>
                    </a:moveTo>
                    <a:cubicBezTo>
                      <a:pt x="75" y="16"/>
                      <a:pt x="61" y="34"/>
                      <a:pt x="48" y="44"/>
                    </a:cubicBezTo>
                    <a:cubicBezTo>
                      <a:pt x="41" y="62"/>
                      <a:pt x="19" y="80"/>
                      <a:pt x="0" y="80"/>
                    </a:cubicBezTo>
                  </a:path>
                </a:pathLst>
              </a:custGeom>
              <a:solidFill>
                <a:srgbClr val="FFFFFF">
                  <a:alpha val="50195"/>
                </a:srgbClr>
              </a:solidFill>
              <a:ln w="9525">
                <a:solidFill>
                  <a:srgbClr val="000000"/>
                </a:solidFill>
                <a:round/>
                <a:headEnd/>
                <a:tailEnd/>
              </a:ln>
            </p:spPr>
            <p:txBody>
              <a:bodyPr/>
              <a:lstStyle/>
              <a:p>
                <a:pPr defTabSz="457200" eaLnBrk="0" fontAlgn="base" hangingPunct="0">
                  <a:spcBef>
                    <a:spcPct val="0"/>
                  </a:spcBef>
                  <a:spcAft>
                    <a:spcPct val="0"/>
                  </a:spcAft>
                </a:pPr>
                <a:endParaRPr lang="fr-FR">
                  <a:solidFill>
                    <a:prstClr val="black"/>
                  </a:solidFill>
                  <a:latin typeface="Calibri" panose="020F0502020204030204" pitchFamily="34" charset="0"/>
                </a:endParaRPr>
              </a:p>
            </p:txBody>
          </p:sp>
          <p:sp>
            <p:nvSpPr>
              <p:cNvPr id="140" name="Freeform 28">
                <a:extLst>
                  <a:ext uri="{FF2B5EF4-FFF2-40B4-BE49-F238E27FC236}">
                    <a16:creationId xmlns:a16="http://schemas.microsoft.com/office/drawing/2014/main" id="{7C26FBBA-3A61-4085-BF4C-9AD74008CABA}"/>
                  </a:ext>
                </a:extLst>
              </p:cNvPr>
              <p:cNvSpPr>
                <a:spLocks noChangeAspect="1"/>
              </p:cNvSpPr>
              <p:nvPr/>
            </p:nvSpPr>
            <p:spPr bwMode="auto">
              <a:xfrm>
                <a:off x="1676" y="4796"/>
                <a:ext cx="52" cy="1"/>
              </a:xfrm>
              <a:custGeom>
                <a:avLst/>
                <a:gdLst>
                  <a:gd name="T0" fmla="*/ 0 w 52"/>
                  <a:gd name="T1" fmla="*/ 0 h 1"/>
                  <a:gd name="T2" fmla="*/ 52 w 52"/>
                  <a:gd name="T3" fmla="*/ 0 h 1"/>
                  <a:gd name="T4" fmla="*/ 0 60000 65536"/>
                  <a:gd name="T5" fmla="*/ 0 60000 65536"/>
                  <a:gd name="T6" fmla="*/ 0 w 52"/>
                  <a:gd name="T7" fmla="*/ 0 h 1"/>
                  <a:gd name="T8" fmla="*/ 52 w 52"/>
                  <a:gd name="T9" fmla="*/ 1 h 1"/>
                </a:gdLst>
                <a:ahLst/>
                <a:cxnLst>
                  <a:cxn ang="T4">
                    <a:pos x="T0" y="T1"/>
                  </a:cxn>
                  <a:cxn ang="T5">
                    <a:pos x="T2" y="T3"/>
                  </a:cxn>
                </a:cxnLst>
                <a:rect l="T6" t="T7" r="T8" b="T9"/>
                <a:pathLst>
                  <a:path w="52" h="1">
                    <a:moveTo>
                      <a:pt x="0" y="0"/>
                    </a:moveTo>
                    <a:cubicBezTo>
                      <a:pt x="17" y="0"/>
                      <a:pt x="34" y="0"/>
                      <a:pt x="52" y="0"/>
                    </a:cubicBezTo>
                  </a:path>
                </a:pathLst>
              </a:custGeom>
              <a:solidFill>
                <a:srgbClr val="FFFFFF">
                  <a:alpha val="50195"/>
                </a:srgbClr>
              </a:solidFill>
              <a:ln w="9525">
                <a:solidFill>
                  <a:srgbClr val="000000"/>
                </a:solidFill>
                <a:round/>
                <a:headEnd/>
                <a:tailEnd/>
              </a:ln>
            </p:spPr>
            <p:txBody>
              <a:bodyPr/>
              <a:lstStyle/>
              <a:p>
                <a:pPr defTabSz="457200" eaLnBrk="0" fontAlgn="base" hangingPunct="0">
                  <a:spcBef>
                    <a:spcPct val="0"/>
                  </a:spcBef>
                  <a:spcAft>
                    <a:spcPct val="0"/>
                  </a:spcAft>
                </a:pPr>
                <a:endParaRPr lang="fr-FR">
                  <a:solidFill>
                    <a:prstClr val="black"/>
                  </a:solidFill>
                  <a:latin typeface="Calibri" panose="020F0502020204030204" pitchFamily="34" charset="0"/>
                </a:endParaRPr>
              </a:p>
            </p:txBody>
          </p:sp>
          <p:sp>
            <p:nvSpPr>
              <p:cNvPr id="141" name="Freeform 29">
                <a:extLst>
                  <a:ext uri="{FF2B5EF4-FFF2-40B4-BE49-F238E27FC236}">
                    <a16:creationId xmlns:a16="http://schemas.microsoft.com/office/drawing/2014/main" id="{76F04FBC-FE70-4520-9C2C-67016B726334}"/>
                  </a:ext>
                </a:extLst>
              </p:cNvPr>
              <p:cNvSpPr>
                <a:spLocks noChangeAspect="1"/>
              </p:cNvSpPr>
              <p:nvPr/>
            </p:nvSpPr>
            <p:spPr bwMode="auto">
              <a:xfrm>
                <a:off x="1724" y="4791"/>
                <a:ext cx="32" cy="45"/>
              </a:xfrm>
              <a:custGeom>
                <a:avLst/>
                <a:gdLst>
                  <a:gd name="T0" fmla="*/ 0 w 32"/>
                  <a:gd name="T1" fmla="*/ 1 h 45"/>
                  <a:gd name="T2" fmla="*/ 16 w 32"/>
                  <a:gd name="T3" fmla="*/ 21 h 45"/>
                  <a:gd name="T4" fmla="*/ 32 w 32"/>
                  <a:gd name="T5" fmla="*/ 45 h 45"/>
                  <a:gd name="T6" fmla="*/ 0 60000 65536"/>
                  <a:gd name="T7" fmla="*/ 0 60000 65536"/>
                  <a:gd name="T8" fmla="*/ 0 60000 65536"/>
                  <a:gd name="T9" fmla="*/ 0 w 32"/>
                  <a:gd name="T10" fmla="*/ 0 h 45"/>
                  <a:gd name="T11" fmla="*/ 32 w 32"/>
                  <a:gd name="T12" fmla="*/ 45 h 45"/>
                </a:gdLst>
                <a:ahLst/>
                <a:cxnLst>
                  <a:cxn ang="T6">
                    <a:pos x="T0" y="T1"/>
                  </a:cxn>
                  <a:cxn ang="T7">
                    <a:pos x="T2" y="T3"/>
                  </a:cxn>
                  <a:cxn ang="T8">
                    <a:pos x="T4" y="T5"/>
                  </a:cxn>
                </a:cxnLst>
                <a:rect l="T9" t="T10" r="T11" b="T12"/>
                <a:pathLst>
                  <a:path w="32" h="45">
                    <a:moveTo>
                      <a:pt x="0" y="1"/>
                    </a:moveTo>
                    <a:cubicBezTo>
                      <a:pt x="22" y="15"/>
                      <a:pt x="4" y="0"/>
                      <a:pt x="16" y="21"/>
                    </a:cubicBezTo>
                    <a:cubicBezTo>
                      <a:pt x="20" y="29"/>
                      <a:pt x="32" y="45"/>
                      <a:pt x="32" y="45"/>
                    </a:cubicBezTo>
                  </a:path>
                </a:pathLst>
              </a:custGeom>
              <a:solidFill>
                <a:srgbClr val="FFFFFF">
                  <a:alpha val="50195"/>
                </a:srgbClr>
              </a:solidFill>
              <a:ln w="9525">
                <a:solidFill>
                  <a:srgbClr val="000000"/>
                </a:solidFill>
                <a:round/>
                <a:headEnd/>
                <a:tailEnd/>
              </a:ln>
            </p:spPr>
            <p:txBody>
              <a:bodyPr/>
              <a:lstStyle/>
              <a:p>
                <a:pPr defTabSz="457200" eaLnBrk="0" fontAlgn="base" hangingPunct="0">
                  <a:spcBef>
                    <a:spcPct val="0"/>
                  </a:spcBef>
                  <a:spcAft>
                    <a:spcPct val="0"/>
                  </a:spcAft>
                </a:pPr>
                <a:endParaRPr lang="fr-FR">
                  <a:solidFill>
                    <a:prstClr val="black"/>
                  </a:solidFill>
                  <a:latin typeface="Calibri" panose="020F0502020204030204" pitchFamily="34" charset="0"/>
                </a:endParaRPr>
              </a:p>
            </p:txBody>
          </p:sp>
          <p:sp>
            <p:nvSpPr>
              <p:cNvPr id="142" name="Freeform 30">
                <a:extLst>
                  <a:ext uri="{FF2B5EF4-FFF2-40B4-BE49-F238E27FC236}">
                    <a16:creationId xmlns:a16="http://schemas.microsoft.com/office/drawing/2014/main" id="{DE564092-91FA-4C65-B17A-1B35F43D9404}"/>
                  </a:ext>
                </a:extLst>
              </p:cNvPr>
              <p:cNvSpPr>
                <a:spLocks noChangeAspect="1"/>
              </p:cNvSpPr>
              <p:nvPr/>
            </p:nvSpPr>
            <p:spPr bwMode="auto">
              <a:xfrm rot="603934">
                <a:off x="1736" y="5069"/>
                <a:ext cx="132" cy="71"/>
              </a:xfrm>
              <a:custGeom>
                <a:avLst/>
                <a:gdLst>
                  <a:gd name="T0" fmla="*/ 132 w 132"/>
                  <a:gd name="T1" fmla="*/ 0 h 36"/>
                  <a:gd name="T2" fmla="*/ 16 w 132"/>
                  <a:gd name="T3" fmla="*/ 1880 h 36"/>
                  <a:gd name="T4" fmla="*/ 0 w 132"/>
                  <a:gd name="T5" fmla="*/ 4173 h 36"/>
                  <a:gd name="T6" fmla="*/ 0 60000 65536"/>
                  <a:gd name="T7" fmla="*/ 0 60000 65536"/>
                  <a:gd name="T8" fmla="*/ 0 60000 65536"/>
                  <a:gd name="T9" fmla="*/ 0 w 132"/>
                  <a:gd name="T10" fmla="*/ 0 h 36"/>
                  <a:gd name="T11" fmla="*/ 132 w 132"/>
                  <a:gd name="T12" fmla="*/ 36 h 36"/>
                </a:gdLst>
                <a:ahLst/>
                <a:cxnLst>
                  <a:cxn ang="T6">
                    <a:pos x="T0" y="T1"/>
                  </a:cxn>
                  <a:cxn ang="T7">
                    <a:pos x="T2" y="T3"/>
                  </a:cxn>
                  <a:cxn ang="T8">
                    <a:pos x="T4" y="T5"/>
                  </a:cxn>
                </a:cxnLst>
                <a:rect l="T9" t="T10" r="T11" b="T12"/>
                <a:pathLst>
                  <a:path w="132" h="36">
                    <a:moveTo>
                      <a:pt x="132" y="0"/>
                    </a:moveTo>
                    <a:cubicBezTo>
                      <a:pt x="94" y="12"/>
                      <a:pt x="54" y="12"/>
                      <a:pt x="16" y="16"/>
                    </a:cubicBezTo>
                    <a:cubicBezTo>
                      <a:pt x="5" y="31"/>
                      <a:pt x="11" y="24"/>
                      <a:pt x="0" y="36"/>
                    </a:cubicBezTo>
                  </a:path>
                </a:pathLst>
              </a:custGeom>
              <a:solidFill>
                <a:srgbClr val="FFFFFF">
                  <a:alpha val="50195"/>
                </a:srgbClr>
              </a:solidFill>
              <a:ln w="9525">
                <a:solidFill>
                  <a:srgbClr val="000000"/>
                </a:solidFill>
                <a:round/>
                <a:headEnd/>
                <a:tailEnd/>
              </a:ln>
            </p:spPr>
            <p:txBody>
              <a:bodyPr/>
              <a:lstStyle/>
              <a:p>
                <a:pPr defTabSz="457200" eaLnBrk="0" fontAlgn="base" hangingPunct="0">
                  <a:spcBef>
                    <a:spcPct val="0"/>
                  </a:spcBef>
                  <a:spcAft>
                    <a:spcPct val="0"/>
                  </a:spcAft>
                </a:pPr>
                <a:endParaRPr lang="fr-FR">
                  <a:solidFill>
                    <a:prstClr val="black"/>
                  </a:solidFill>
                  <a:latin typeface="Calibri" panose="020F0502020204030204" pitchFamily="34" charset="0"/>
                </a:endParaRPr>
              </a:p>
            </p:txBody>
          </p:sp>
          <p:sp>
            <p:nvSpPr>
              <p:cNvPr id="143" name="Freeform 31">
                <a:extLst>
                  <a:ext uri="{FF2B5EF4-FFF2-40B4-BE49-F238E27FC236}">
                    <a16:creationId xmlns:a16="http://schemas.microsoft.com/office/drawing/2014/main" id="{A7C2EEA3-51EA-4B7C-8CC1-34070267B1C5}"/>
                  </a:ext>
                </a:extLst>
              </p:cNvPr>
              <p:cNvSpPr>
                <a:spLocks noChangeAspect="1"/>
              </p:cNvSpPr>
              <p:nvPr/>
            </p:nvSpPr>
            <p:spPr bwMode="auto">
              <a:xfrm>
                <a:off x="1431" y="5364"/>
                <a:ext cx="217" cy="173"/>
              </a:xfrm>
              <a:custGeom>
                <a:avLst/>
                <a:gdLst>
                  <a:gd name="T0" fmla="*/ 217 w 217"/>
                  <a:gd name="T1" fmla="*/ 0 h 173"/>
                  <a:gd name="T2" fmla="*/ 129 w 217"/>
                  <a:gd name="T3" fmla="*/ 40 h 173"/>
                  <a:gd name="T4" fmla="*/ 73 w 217"/>
                  <a:gd name="T5" fmla="*/ 88 h 173"/>
                  <a:gd name="T6" fmla="*/ 69 w 217"/>
                  <a:gd name="T7" fmla="*/ 104 h 173"/>
                  <a:gd name="T8" fmla="*/ 9 w 217"/>
                  <a:gd name="T9" fmla="*/ 160 h 173"/>
                  <a:gd name="T10" fmla="*/ 29 w 217"/>
                  <a:gd name="T11" fmla="*/ 156 h 173"/>
                  <a:gd name="T12" fmla="*/ 0 60000 65536"/>
                  <a:gd name="T13" fmla="*/ 0 60000 65536"/>
                  <a:gd name="T14" fmla="*/ 0 60000 65536"/>
                  <a:gd name="T15" fmla="*/ 0 60000 65536"/>
                  <a:gd name="T16" fmla="*/ 0 60000 65536"/>
                  <a:gd name="T17" fmla="*/ 0 60000 65536"/>
                  <a:gd name="T18" fmla="*/ 0 w 217"/>
                  <a:gd name="T19" fmla="*/ 0 h 173"/>
                  <a:gd name="T20" fmla="*/ 217 w 217"/>
                  <a:gd name="T21" fmla="*/ 173 h 173"/>
                </a:gdLst>
                <a:ahLst/>
                <a:cxnLst>
                  <a:cxn ang="T12">
                    <a:pos x="T0" y="T1"/>
                  </a:cxn>
                  <a:cxn ang="T13">
                    <a:pos x="T2" y="T3"/>
                  </a:cxn>
                  <a:cxn ang="T14">
                    <a:pos x="T4" y="T5"/>
                  </a:cxn>
                  <a:cxn ang="T15">
                    <a:pos x="T6" y="T7"/>
                  </a:cxn>
                  <a:cxn ang="T16">
                    <a:pos x="T8" y="T9"/>
                  </a:cxn>
                  <a:cxn ang="T17">
                    <a:pos x="T10" y="T11"/>
                  </a:cxn>
                </a:cxnLst>
                <a:rect l="T18" t="T19" r="T20" b="T21"/>
                <a:pathLst>
                  <a:path w="217" h="173">
                    <a:moveTo>
                      <a:pt x="217" y="0"/>
                    </a:moveTo>
                    <a:cubicBezTo>
                      <a:pt x="194" y="22"/>
                      <a:pt x="156" y="24"/>
                      <a:pt x="129" y="40"/>
                    </a:cubicBezTo>
                    <a:cubicBezTo>
                      <a:pt x="111" y="49"/>
                      <a:pt x="91" y="81"/>
                      <a:pt x="73" y="88"/>
                    </a:cubicBezTo>
                    <a:cubicBezTo>
                      <a:pt x="68" y="100"/>
                      <a:pt x="69" y="104"/>
                      <a:pt x="69" y="104"/>
                    </a:cubicBezTo>
                    <a:cubicBezTo>
                      <a:pt x="63" y="120"/>
                      <a:pt x="25" y="154"/>
                      <a:pt x="9" y="160"/>
                    </a:cubicBezTo>
                    <a:cubicBezTo>
                      <a:pt x="0" y="173"/>
                      <a:pt x="37" y="156"/>
                      <a:pt x="29" y="156"/>
                    </a:cubicBezTo>
                  </a:path>
                </a:pathLst>
              </a:custGeom>
              <a:solidFill>
                <a:srgbClr val="FFFFFF">
                  <a:alpha val="50195"/>
                </a:srgbClr>
              </a:solidFill>
              <a:ln w="9525">
                <a:solidFill>
                  <a:srgbClr val="000000"/>
                </a:solidFill>
                <a:round/>
                <a:headEnd/>
                <a:tailEnd/>
              </a:ln>
            </p:spPr>
            <p:txBody>
              <a:bodyPr/>
              <a:lstStyle/>
              <a:p>
                <a:pPr defTabSz="457200" eaLnBrk="0" fontAlgn="base" hangingPunct="0">
                  <a:spcBef>
                    <a:spcPct val="0"/>
                  </a:spcBef>
                  <a:spcAft>
                    <a:spcPct val="0"/>
                  </a:spcAft>
                </a:pPr>
                <a:endParaRPr lang="fr-FR">
                  <a:solidFill>
                    <a:prstClr val="black"/>
                  </a:solidFill>
                  <a:latin typeface="Calibri" panose="020F0502020204030204" pitchFamily="34" charset="0"/>
                </a:endParaRPr>
              </a:p>
            </p:txBody>
          </p:sp>
          <p:sp>
            <p:nvSpPr>
              <p:cNvPr id="144" name="Freeform 32">
                <a:extLst>
                  <a:ext uri="{FF2B5EF4-FFF2-40B4-BE49-F238E27FC236}">
                    <a16:creationId xmlns:a16="http://schemas.microsoft.com/office/drawing/2014/main" id="{1D2FC158-73FB-4C3C-B364-1F275CF95CCA}"/>
                  </a:ext>
                </a:extLst>
              </p:cNvPr>
              <p:cNvSpPr>
                <a:spLocks noChangeAspect="1"/>
              </p:cNvSpPr>
              <p:nvPr/>
            </p:nvSpPr>
            <p:spPr bwMode="auto">
              <a:xfrm>
                <a:off x="854" y="5216"/>
                <a:ext cx="606" cy="288"/>
              </a:xfrm>
              <a:custGeom>
                <a:avLst/>
                <a:gdLst>
                  <a:gd name="T0" fmla="*/ 606 w 606"/>
                  <a:gd name="T1" fmla="*/ 288 h 288"/>
                  <a:gd name="T2" fmla="*/ 90 w 606"/>
                  <a:gd name="T3" fmla="*/ 136 h 288"/>
                  <a:gd name="T4" fmla="*/ 66 w 606"/>
                  <a:gd name="T5" fmla="*/ 116 h 288"/>
                  <a:gd name="T6" fmla="*/ 30 w 606"/>
                  <a:gd name="T7" fmla="*/ 0 h 288"/>
                  <a:gd name="T8" fmla="*/ 0 60000 65536"/>
                  <a:gd name="T9" fmla="*/ 0 60000 65536"/>
                  <a:gd name="T10" fmla="*/ 0 60000 65536"/>
                  <a:gd name="T11" fmla="*/ 0 60000 65536"/>
                  <a:gd name="T12" fmla="*/ 0 w 606"/>
                  <a:gd name="T13" fmla="*/ 0 h 288"/>
                  <a:gd name="T14" fmla="*/ 606 w 606"/>
                  <a:gd name="T15" fmla="*/ 288 h 288"/>
                </a:gdLst>
                <a:ahLst/>
                <a:cxnLst>
                  <a:cxn ang="T8">
                    <a:pos x="T0" y="T1"/>
                  </a:cxn>
                  <a:cxn ang="T9">
                    <a:pos x="T2" y="T3"/>
                  </a:cxn>
                  <a:cxn ang="T10">
                    <a:pos x="T4" y="T5"/>
                  </a:cxn>
                  <a:cxn ang="T11">
                    <a:pos x="T6" y="T7"/>
                  </a:cxn>
                </a:cxnLst>
                <a:rect l="T12" t="T13" r="T14" b="T15"/>
                <a:pathLst>
                  <a:path w="606" h="288">
                    <a:moveTo>
                      <a:pt x="606" y="288"/>
                    </a:moveTo>
                    <a:cubicBezTo>
                      <a:pt x="393" y="226"/>
                      <a:pt x="180" y="165"/>
                      <a:pt x="90" y="136"/>
                    </a:cubicBezTo>
                    <a:cubicBezTo>
                      <a:pt x="0" y="107"/>
                      <a:pt x="76" y="139"/>
                      <a:pt x="66" y="116"/>
                    </a:cubicBezTo>
                    <a:cubicBezTo>
                      <a:pt x="56" y="93"/>
                      <a:pt x="43" y="46"/>
                      <a:pt x="30" y="0"/>
                    </a:cubicBezTo>
                  </a:path>
                </a:pathLst>
              </a:custGeom>
              <a:solidFill>
                <a:srgbClr val="FFFFFF">
                  <a:alpha val="50195"/>
                </a:srgbClr>
              </a:solidFill>
              <a:ln w="9525">
                <a:solidFill>
                  <a:srgbClr val="000000"/>
                </a:solidFill>
                <a:round/>
                <a:headEnd/>
                <a:tailEnd/>
              </a:ln>
            </p:spPr>
            <p:txBody>
              <a:bodyPr/>
              <a:lstStyle/>
              <a:p>
                <a:pPr defTabSz="457200" eaLnBrk="0" fontAlgn="base" hangingPunct="0">
                  <a:spcBef>
                    <a:spcPct val="0"/>
                  </a:spcBef>
                  <a:spcAft>
                    <a:spcPct val="0"/>
                  </a:spcAft>
                </a:pPr>
                <a:endParaRPr lang="fr-FR">
                  <a:solidFill>
                    <a:prstClr val="black"/>
                  </a:solidFill>
                  <a:latin typeface="Calibri" panose="020F0502020204030204" pitchFamily="34" charset="0"/>
                </a:endParaRPr>
              </a:p>
            </p:txBody>
          </p:sp>
          <p:sp>
            <p:nvSpPr>
              <p:cNvPr id="145" name="Freeform 33">
                <a:extLst>
                  <a:ext uri="{FF2B5EF4-FFF2-40B4-BE49-F238E27FC236}">
                    <a16:creationId xmlns:a16="http://schemas.microsoft.com/office/drawing/2014/main" id="{67E4FE9A-34D7-4D2B-80F5-C20C5894999B}"/>
                  </a:ext>
                </a:extLst>
              </p:cNvPr>
              <p:cNvSpPr>
                <a:spLocks noChangeAspect="1"/>
              </p:cNvSpPr>
              <p:nvPr/>
            </p:nvSpPr>
            <p:spPr bwMode="auto">
              <a:xfrm>
                <a:off x="1776" y="4700"/>
                <a:ext cx="124" cy="136"/>
              </a:xfrm>
              <a:custGeom>
                <a:avLst/>
                <a:gdLst>
                  <a:gd name="T0" fmla="*/ 124 w 124"/>
                  <a:gd name="T1" fmla="*/ 136 h 136"/>
                  <a:gd name="T2" fmla="*/ 0 w 124"/>
                  <a:gd name="T3" fmla="*/ 0 h 136"/>
                  <a:gd name="T4" fmla="*/ 0 60000 65536"/>
                  <a:gd name="T5" fmla="*/ 0 60000 65536"/>
                  <a:gd name="T6" fmla="*/ 0 w 124"/>
                  <a:gd name="T7" fmla="*/ 0 h 136"/>
                  <a:gd name="T8" fmla="*/ 124 w 124"/>
                  <a:gd name="T9" fmla="*/ 136 h 136"/>
                </a:gdLst>
                <a:ahLst/>
                <a:cxnLst>
                  <a:cxn ang="T4">
                    <a:pos x="T0" y="T1"/>
                  </a:cxn>
                  <a:cxn ang="T5">
                    <a:pos x="T2" y="T3"/>
                  </a:cxn>
                </a:cxnLst>
                <a:rect l="T6" t="T7" r="T8" b="T9"/>
                <a:pathLst>
                  <a:path w="124" h="136">
                    <a:moveTo>
                      <a:pt x="124" y="136"/>
                    </a:moveTo>
                    <a:cubicBezTo>
                      <a:pt x="103" y="113"/>
                      <a:pt x="26" y="28"/>
                      <a:pt x="0" y="0"/>
                    </a:cubicBezTo>
                  </a:path>
                </a:pathLst>
              </a:custGeom>
              <a:solidFill>
                <a:srgbClr val="FFFFFF">
                  <a:alpha val="50195"/>
                </a:srgbClr>
              </a:solidFill>
              <a:ln w="9525">
                <a:solidFill>
                  <a:srgbClr val="000000"/>
                </a:solidFill>
                <a:round/>
                <a:headEnd/>
                <a:tailEnd/>
              </a:ln>
            </p:spPr>
            <p:txBody>
              <a:bodyPr/>
              <a:lstStyle/>
              <a:p>
                <a:pPr defTabSz="457200" eaLnBrk="0" fontAlgn="base" hangingPunct="0">
                  <a:spcBef>
                    <a:spcPct val="0"/>
                  </a:spcBef>
                  <a:spcAft>
                    <a:spcPct val="0"/>
                  </a:spcAft>
                </a:pPr>
                <a:endParaRPr lang="fr-FR">
                  <a:solidFill>
                    <a:prstClr val="black"/>
                  </a:solidFill>
                  <a:latin typeface="Calibri" panose="020F0502020204030204" pitchFamily="34" charset="0"/>
                </a:endParaRPr>
              </a:p>
            </p:txBody>
          </p:sp>
          <p:sp>
            <p:nvSpPr>
              <p:cNvPr id="146" name="Arc 34">
                <a:extLst>
                  <a:ext uri="{FF2B5EF4-FFF2-40B4-BE49-F238E27FC236}">
                    <a16:creationId xmlns:a16="http://schemas.microsoft.com/office/drawing/2014/main" id="{D811DB62-A607-4A9D-85FD-3EDE298677B2}"/>
                  </a:ext>
                </a:extLst>
              </p:cNvPr>
              <p:cNvSpPr>
                <a:spLocks noChangeAspect="1"/>
              </p:cNvSpPr>
              <p:nvPr/>
            </p:nvSpPr>
            <p:spPr bwMode="auto">
              <a:xfrm>
                <a:off x="1697" y="4750"/>
                <a:ext cx="22" cy="35"/>
              </a:xfrm>
              <a:custGeom>
                <a:avLst/>
                <a:gdLst>
                  <a:gd name="T0" fmla="*/ 0 w 21600"/>
                  <a:gd name="T1" fmla="*/ 0 h 40825"/>
                  <a:gd name="T2" fmla="*/ 0 w 21600"/>
                  <a:gd name="T3" fmla="*/ 0 h 40825"/>
                  <a:gd name="T4" fmla="*/ 0 w 21600"/>
                  <a:gd name="T5" fmla="*/ 0 h 40825"/>
                  <a:gd name="T6" fmla="*/ 0 60000 65536"/>
                  <a:gd name="T7" fmla="*/ 0 60000 65536"/>
                  <a:gd name="T8" fmla="*/ 0 60000 65536"/>
                  <a:gd name="T9" fmla="*/ 0 w 21600"/>
                  <a:gd name="T10" fmla="*/ 0 h 40825"/>
                  <a:gd name="T11" fmla="*/ 21600 w 21600"/>
                  <a:gd name="T12" fmla="*/ 40825 h 40825"/>
                </a:gdLst>
                <a:ahLst/>
                <a:cxnLst>
                  <a:cxn ang="T6">
                    <a:pos x="T0" y="T1"/>
                  </a:cxn>
                  <a:cxn ang="T7">
                    <a:pos x="T2" y="T3"/>
                  </a:cxn>
                  <a:cxn ang="T8">
                    <a:pos x="T4" y="T5"/>
                  </a:cxn>
                </a:cxnLst>
                <a:rect l="T9" t="T10" r="T11" b="T12"/>
                <a:pathLst>
                  <a:path w="21600" h="40825" fill="none" extrusionOk="0">
                    <a:moveTo>
                      <a:pt x="-1" y="0"/>
                    </a:moveTo>
                    <a:cubicBezTo>
                      <a:pt x="11929" y="0"/>
                      <a:pt x="21600" y="9670"/>
                      <a:pt x="21600" y="21600"/>
                    </a:cubicBezTo>
                    <a:cubicBezTo>
                      <a:pt x="21600" y="29706"/>
                      <a:pt x="17060" y="37130"/>
                      <a:pt x="9845" y="40825"/>
                    </a:cubicBezTo>
                  </a:path>
                  <a:path w="21600" h="40825" stroke="0" extrusionOk="0">
                    <a:moveTo>
                      <a:pt x="-1" y="0"/>
                    </a:moveTo>
                    <a:cubicBezTo>
                      <a:pt x="11929" y="0"/>
                      <a:pt x="21600" y="9670"/>
                      <a:pt x="21600" y="21600"/>
                    </a:cubicBezTo>
                    <a:cubicBezTo>
                      <a:pt x="21600" y="29706"/>
                      <a:pt x="17060" y="37130"/>
                      <a:pt x="9845" y="40825"/>
                    </a:cubicBezTo>
                    <a:lnTo>
                      <a:pt x="0" y="21600"/>
                    </a:lnTo>
                    <a:lnTo>
                      <a:pt x="-1" y="0"/>
                    </a:lnTo>
                    <a:close/>
                  </a:path>
                </a:pathLst>
              </a:custGeom>
              <a:solidFill>
                <a:srgbClr val="FFFFFF">
                  <a:alpha val="50195"/>
                </a:srgbClr>
              </a:solidFill>
              <a:ln w="9525">
                <a:solidFill>
                  <a:srgbClr val="000000"/>
                </a:solidFill>
                <a:round/>
                <a:headEnd/>
                <a:tailEnd/>
              </a:ln>
            </p:spPr>
            <p:txBody>
              <a:bodyPr/>
              <a:lstStyle/>
              <a:p>
                <a:pPr defTabSz="457200" eaLnBrk="0" fontAlgn="base" hangingPunct="0">
                  <a:spcBef>
                    <a:spcPct val="0"/>
                  </a:spcBef>
                  <a:spcAft>
                    <a:spcPct val="0"/>
                  </a:spcAft>
                </a:pPr>
                <a:endParaRPr lang="fr-FR">
                  <a:solidFill>
                    <a:prstClr val="black"/>
                  </a:solidFill>
                  <a:latin typeface="Calibri" panose="020F0502020204030204" pitchFamily="34" charset="0"/>
                </a:endParaRPr>
              </a:p>
            </p:txBody>
          </p:sp>
          <p:sp>
            <p:nvSpPr>
              <p:cNvPr id="147" name="Freeform 35">
                <a:extLst>
                  <a:ext uri="{FF2B5EF4-FFF2-40B4-BE49-F238E27FC236}">
                    <a16:creationId xmlns:a16="http://schemas.microsoft.com/office/drawing/2014/main" id="{67822D93-11F0-4BCD-8AC9-9809BE29E036}"/>
                  </a:ext>
                </a:extLst>
              </p:cNvPr>
              <p:cNvSpPr>
                <a:spLocks noChangeAspect="1"/>
              </p:cNvSpPr>
              <p:nvPr/>
            </p:nvSpPr>
            <p:spPr bwMode="auto">
              <a:xfrm>
                <a:off x="1776" y="4916"/>
                <a:ext cx="83" cy="30"/>
              </a:xfrm>
              <a:custGeom>
                <a:avLst/>
                <a:gdLst>
                  <a:gd name="T0" fmla="*/ 3 w 144"/>
                  <a:gd name="T1" fmla="*/ 1 h 52"/>
                  <a:gd name="T2" fmla="*/ 2 w 144"/>
                  <a:gd name="T3" fmla="*/ 1 h 52"/>
                  <a:gd name="T4" fmla="*/ 1 w 144"/>
                  <a:gd name="T5" fmla="*/ 1 h 52"/>
                  <a:gd name="T6" fmla="*/ 1 w 144"/>
                  <a:gd name="T7" fmla="*/ 1 h 52"/>
                  <a:gd name="T8" fmla="*/ 1 w 144"/>
                  <a:gd name="T9" fmla="*/ 1 h 52"/>
                  <a:gd name="T10" fmla="*/ 0 w 144"/>
                  <a:gd name="T11" fmla="*/ 1 h 52"/>
                  <a:gd name="T12" fmla="*/ 0 60000 65536"/>
                  <a:gd name="T13" fmla="*/ 0 60000 65536"/>
                  <a:gd name="T14" fmla="*/ 0 60000 65536"/>
                  <a:gd name="T15" fmla="*/ 0 60000 65536"/>
                  <a:gd name="T16" fmla="*/ 0 60000 65536"/>
                  <a:gd name="T17" fmla="*/ 0 60000 65536"/>
                  <a:gd name="T18" fmla="*/ 0 w 144"/>
                  <a:gd name="T19" fmla="*/ 0 h 52"/>
                  <a:gd name="T20" fmla="*/ 144 w 144"/>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144" h="52">
                    <a:moveTo>
                      <a:pt x="144" y="12"/>
                    </a:moveTo>
                    <a:cubicBezTo>
                      <a:pt x="128" y="10"/>
                      <a:pt x="113" y="9"/>
                      <a:pt x="100" y="8"/>
                    </a:cubicBezTo>
                    <a:cubicBezTo>
                      <a:pt x="87" y="7"/>
                      <a:pt x="73" y="0"/>
                      <a:pt x="64" y="4"/>
                    </a:cubicBezTo>
                    <a:cubicBezTo>
                      <a:pt x="55" y="8"/>
                      <a:pt x="50" y="24"/>
                      <a:pt x="43" y="32"/>
                    </a:cubicBezTo>
                    <a:cubicBezTo>
                      <a:pt x="36" y="40"/>
                      <a:pt x="27" y="52"/>
                      <a:pt x="20" y="52"/>
                    </a:cubicBezTo>
                    <a:cubicBezTo>
                      <a:pt x="13" y="52"/>
                      <a:pt x="6" y="42"/>
                      <a:pt x="0" y="32"/>
                    </a:cubicBezTo>
                  </a:path>
                </a:pathLst>
              </a:custGeom>
              <a:solidFill>
                <a:srgbClr val="FFFFFF">
                  <a:alpha val="50195"/>
                </a:srgbClr>
              </a:solidFill>
              <a:ln w="9525">
                <a:solidFill>
                  <a:srgbClr val="000000"/>
                </a:solidFill>
                <a:round/>
                <a:headEnd/>
                <a:tailEnd/>
              </a:ln>
            </p:spPr>
            <p:txBody>
              <a:bodyPr/>
              <a:lstStyle/>
              <a:p>
                <a:pPr defTabSz="457200" eaLnBrk="0" fontAlgn="base" hangingPunct="0">
                  <a:spcBef>
                    <a:spcPct val="0"/>
                  </a:spcBef>
                  <a:spcAft>
                    <a:spcPct val="0"/>
                  </a:spcAft>
                </a:pPr>
                <a:endParaRPr lang="fr-FR">
                  <a:solidFill>
                    <a:prstClr val="black"/>
                  </a:solidFill>
                  <a:latin typeface="Calibri" panose="020F0502020204030204" pitchFamily="34" charset="0"/>
                </a:endParaRPr>
              </a:p>
            </p:txBody>
          </p:sp>
          <p:sp>
            <p:nvSpPr>
              <p:cNvPr id="148" name="Freeform 36">
                <a:extLst>
                  <a:ext uri="{FF2B5EF4-FFF2-40B4-BE49-F238E27FC236}">
                    <a16:creationId xmlns:a16="http://schemas.microsoft.com/office/drawing/2014/main" id="{C696771A-1F24-4471-9609-24732DC15A6E}"/>
                  </a:ext>
                </a:extLst>
              </p:cNvPr>
              <p:cNvSpPr>
                <a:spLocks noChangeAspect="1"/>
              </p:cNvSpPr>
              <p:nvPr/>
            </p:nvSpPr>
            <p:spPr bwMode="auto">
              <a:xfrm>
                <a:off x="948" y="5000"/>
                <a:ext cx="168" cy="80"/>
              </a:xfrm>
              <a:custGeom>
                <a:avLst/>
                <a:gdLst>
                  <a:gd name="T0" fmla="*/ 0 w 168"/>
                  <a:gd name="T1" fmla="*/ 0 h 80"/>
                  <a:gd name="T2" fmla="*/ 116 w 168"/>
                  <a:gd name="T3" fmla="*/ 69 h 80"/>
                  <a:gd name="T4" fmla="*/ 168 w 168"/>
                  <a:gd name="T5" fmla="*/ 69 h 80"/>
                  <a:gd name="T6" fmla="*/ 0 60000 65536"/>
                  <a:gd name="T7" fmla="*/ 0 60000 65536"/>
                  <a:gd name="T8" fmla="*/ 0 60000 65536"/>
                  <a:gd name="T9" fmla="*/ 0 w 168"/>
                  <a:gd name="T10" fmla="*/ 0 h 80"/>
                  <a:gd name="T11" fmla="*/ 168 w 168"/>
                  <a:gd name="T12" fmla="*/ 80 h 80"/>
                </a:gdLst>
                <a:ahLst/>
                <a:cxnLst>
                  <a:cxn ang="T6">
                    <a:pos x="T0" y="T1"/>
                  </a:cxn>
                  <a:cxn ang="T7">
                    <a:pos x="T2" y="T3"/>
                  </a:cxn>
                  <a:cxn ang="T8">
                    <a:pos x="T4" y="T5"/>
                  </a:cxn>
                </a:cxnLst>
                <a:rect l="T9" t="T10" r="T11" b="T12"/>
                <a:pathLst>
                  <a:path w="168" h="80">
                    <a:moveTo>
                      <a:pt x="0" y="0"/>
                    </a:moveTo>
                    <a:cubicBezTo>
                      <a:pt x="44" y="29"/>
                      <a:pt x="88" y="58"/>
                      <a:pt x="116" y="69"/>
                    </a:cubicBezTo>
                    <a:cubicBezTo>
                      <a:pt x="144" y="80"/>
                      <a:pt x="156" y="74"/>
                      <a:pt x="168" y="69"/>
                    </a:cubicBezTo>
                  </a:path>
                </a:pathLst>
              </a:custGeom>
              <a:solidFill>
                <a:srgbClr val="FFFFFF">
                  <a:alpha val="50195"/>
                </a:srgbClr>
              </a:solidFill>
              <a:ln w="9525">
                <a:solidFill>
                  <a:srgbClr val="000000"/>
                </a:solidFill>
                <a:round/>
                <a:headEnd/>
                <a:tailEnd/>
              </a:ln>
            </p:spPr>
            <p:txBody>
              <a:bodyPr/>
              <a:lstStyle/>
              <a:p>
                <a:pPr defTabSz="457200" eaLnBrk="0" fontAlgn="base" hangingPunct="0">
                  <a:spcBef>
                    <a:spcPct val="0"/>
                  </a:spcBef>
                  <a:spcAft>
                    <a:spcPct val="0"/>
                  </a:spcAft>
                </a:pPr>
                <a:endParaRPr lang="fr-FR">
                  <a:solidFill>
                    <a:prstClr val="black"/>
                  </a:solidFill>
                  <a:latin typeface="Calibri" panose="020F0502020204030204" pitchFamily="34" charset="0"/>
                </a:endParaRPr>
              </a:p>
            </p:txBody>
          </p:sp>
        </p:grpSp>
      </p:grpSp>
      <p:sp>
        <p:nvSpPr>
          <p:cNvPr id="149" name="Rectangle à coins arrondis 234">
            <a:extLst>
              <a:ext uri="{FF2B5EF4-FFF2-40B4-BE49-F238E27FC236}">
                <a16:creationId xmlns:a16="http://schemas.microsoft.com/office/drawing/2014/main" id="{6F91F1A5-4D54-4D66-83D8-67E62FC485E9}"/>
              </a:ext>
            </a:extLst>
          </p:cNvPr>
          <p:cNvSpPr/>
          <p:nvPr/>
        </p:nvSpPr>
        <p:spPr>
          <a:xfrm>
            <a:off x="2321228" y="2042624"/>
            <a:ext cx="88900" cy="7302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fr-FR">
              <a:solidFill>
                <a:prstClr val="white"/>
              </a:solidFill>
              <a:latin typeface="Century Gothic" panose="020B0502020202020204"/>
            </a:endParaRPr>
          </a:p>
        </p:txBody>
      </p:sp>
      <p:sp>
        <p:nvSpPr>
          <p:cNvPr id="150" name="Rectangle à coins arrondis 235">
            <a:extLst>
              <a:ext uri="{FF2B5EF4-FFF2-40B4-BE49-F238E27FC236}">
                <a16:creationId xmlns:a16="http://schemas.microsoft.com/office/drawing/2014/main" id="{83B4237F-F401-4CEE-B782-E334EC83EFC4}"/>
              </a:ext>
            </a:extLst>
          </p:cNvPr>
          <p:cNvSpPr/>
          <p:nvPr/>
        </p:nvSpPr>
        <p:spPr>
          <a:xfrm>
            <a:off x="2406128" y="2085563"/>
            <a:ext cx="90488" cy="7302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fr-FR">
              <a:solidFill>
                <a:prstClr val="white"/>
              </a:solidFill>
              <a:latin typeface="Century Gothic" panose="020B0502020202020204"/>
            </a:endParaRPr>
          </a:p>
        </p:txBody>
      </p:sp>
      <p:sp>
        <p:nvSpPr>
          <p:cNvPr id="151" name="Rectangle à coins arrondis 237">
            <a:extLst>
              <a:ext uri="{FF2B5EF4-FFF2-40B4-BE49-F238E27FC236}">
                <a16:creationId xmlns:a16="http://schemas.microsoft.com/office/drawing/2014/main" id="{B5B6E383-79CA-4CE6-858F-2E1A8CB2B1DD}"/>
              </a:ext>
            </a:extLst>
          </p:cNvPr>
          <p:cNvSpPr/>
          <p:nvPr/>
        </p:nvSpPr>
        <p:spPr>
          <a:xfrm>
            <a:off x="2778428" y="2499824"/>
            <a:ext cx="88900" cy="7302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fr-FR">
              <a:solidFill>
                <a:prstClr val="white"/>
              </a:solidFill>
              <a:latin typeface="Century Gothic" panose="020B0502020202020204"/>
            </a:endParaRPr>
          </a:p>
        </p:txBody>
      </p:sp>
      <p:sp>
        <p:nvSpPr>
          <p:cNvPr id="152" name="Rectangle à coins arrondis 238">
            <a:extLst>
              <a:ext uri="{FF2B5EF4-FFF2-40B4-BE49-F238E27FC236}">
                <a16:creationId xmlns:a16="http://schemas.microsoft.com/office/drawing/2014/main" id="{1609F248-0657-40A5-ADFC-26D77A83DE2B}"/>
              </a:ext>
            </a:extLst>
          </p:cNvPr>
          <p:cNvSpPr/>
          <p:nvPr/>
        </p:nvSpPr>
        <p:spPr>
          <a:xfrm>
            <a:off x="2443466" y="2183912"/>
            <a:ext cx="88900" cy="7302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fr-FR">
              <a:solidFill>
                <a:prstClr val="white"/>
              </a:solidFill>
              <a:latin typeface="Century Gothic" panose="020B0502020202020204"/>
            </a:endParaRPr>
          </a:p>
        </p:txBody>
      </p:sp>
      <p:sp>
        <p:nvSpPr>
          <p:cNvPr id="153" name="Rectangle à coins arrondis 241">
            <a:extLst>
              <a:ext uri="{FF2B5EF4-FFF2-40B4-BE49-F238E27FC236}">
                <a16:creationId xmlns:a16="http://schemas.microsoft.com/office/drawing/2014/main" id="{EFB9C64A-6C41-430A-B4CF-DCC18DE8BB6D}"/>
              </a:ext>
            </a:extLst>
          </p:cNvPr>
          <p:cNvSpPr/>
          <p:nvPr/>
        </p:nvSpPr>
        <p:spPr>
          <a:xfrm>
            <a:off x="2468866" y="2156772"/>
            <a:ext cx="93663" cy="1112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fr-FR">
              <a:solidFill>
                <a:prstClr val="white"/>
              </a:solidFill>
              <a:latin typeface="Century Gothic" panose="020B0502020202020204"/>
            </a:endParaRPr>
          </a:p>
        </p:txBody>
      </p:sp>
      <p:sp>
        <p:nvSpPr>
          <p:cNvPr id="154" name="Rectangle à coins arrondis 236">
            <a:extLst>
              <a:ext uri="{FF2B5EF4-FFF2-40B4-BE49-F238E27FC236}">
                <a16:creationId xmlns:a16="http://schemas.microsoft.com/office/drawing/2014/main" id="{FC693B44-76CF-43E3-A94F-EA60633115AD}"/>
              </a:ext>
            </a:extLst>
          </p:cNvPr>
          <p:cNvSpPr/>
          <p:nvPr/>
        </p:nvSpPr>
        <p:spPr>
          <a:xfrm>
            <a:off x="2567387" y="4595229"/>
            <a:ext cx="288925" cy="14763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fr-FR">
              <a:solidFill>
                <a:prstClr val="white"/>
              </a:solidFill>
              <a:latin typeface="Century Gothic" panose="020B0502020202020204"/>
            </a:endParaRPr>
          </a:p>
        </p:txBody>
      </p:sp>
      <p:sp>
        <p:nvSpPr>
          <p:cNvPr id="155" name="Rectangle à coins arrondis 239">
            <a:extLst>
              <a:ext uri="{FF2B5EF4-FFF2-40B4-BE49-F238E27FC236}">
                <a16:creationId xmlns:a16="http://schemas.microsoft.com/office/drawing/2014/main" id="{998F4230-A6BE-493C-9643-595979AF1A64}"/>
              </a:ext>
            </a:extLst>
          </p:cNvPr>
          <p:cNvSpPr/>
          <p:nvPr/>
        </p:nvSpPr>
        <p:spPr>
          <a:xfrm>
            <a:off x="2310211" y="4436479"/>
            <a:ext cx="88900" cy="7302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fr-FR">
              <a:solidFill>
                <a:prstClr val="white"/>
              </a:solidFill>
              <a:latin typeface="Century Gothic" panose="020B0502020202020204"/>
            </a:endParaRPr>
          </a:p>
        </p:txBody>
      </p:sp>
      <p:sp>
        <p:nvSpPr>
          <p:cNvPr id="156" name="Rectangle à coins arrondis 240">
            <a:extLst>
              <a:ext uri="{FF2B5EF4-FFF2-40B4-BE49-F238E27FC236}">
                <a16:creationId xmlns:a16="http://schemas.microsoft.com/office/drawing/2014/main" id="{AB5E098A-1B72-4D61-8348-7BCEDC5A725E}"/>
              </a:ext>
            </a:extLst>
          </p:cNvPr>
          <p:cNvSpPr/>
          <p:nvPr/>
        </p:nvSpPr>
        <p:spPr>
          <a:xfrm>
            <a:off x="2407050" y="4461879"/>
            <a:ext cx="90487" cy="7302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fr-FR">
              <a:solidFill>
                <a:prstClr val="white"/>
              </a:solidFill>
              <a:latin typeface="Century Gothic" panose="020B0502020202020204"/>
            </a:endParaRPr>
          </a:p>
        </p:txBody>
      </p:sp>
      <p:sp>
        <p:nvSpPr>
          <p:cNvPr id="157" name="Rectangle à coins arrondis 242">
            <a:extLst>
              <a:ext uri="{FF2B5EF4-FFF2-40B4-BE49-F238E27FC236}">
                <a16:creationId xmlns:a16="http://schemas.microsoft.com/office/drawing/2014/main" id="{48B6AC15-91D8-429C-BC75-13E9E0596BB1}"/>
              </a:ext>
            </a:extLst>
          </p:cNvPr>
          <p:cNvSpPr/>
          <p:nvPr/>
        </p:nvSpPr>
        <p:spPr>
          <a:xfrm>
            <a:off x="2522937" y="4588879"/>
            <a:ext cx="193675" cy="7302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fr-FR">
              <a:solidFill>
                <a:prstClr val="white"/>
              </a:solidFill>
              <a:latin typeface="Century Gothic" panose="020B0502020202020204"/>
            </a:endParaRPr>
          </a:p>
        </p:txBody>
      </p:sp>
      <p:sp>
        <p:nvSpPr>
          <p:cNvPr id="158" name="Rectangle à coins arrondis 243">
            <a:extLst>
              <a:ext uri="{FF2B5EF4-FFF2-40B4-BE49-F238E27FC236}">
                <a16:creationId xmlns:a16="http://schemas.microsoft.com/office/drawing/2014/main" id="{64AC4141-99D7-453C-B1BF-4A35B6473429}"/>
              </a:ext>
            </a:extLst>
          </p:cNvPr>
          <p:cNvSpPr/>
          <p:nvPr/>
        </p:nvSpPr>
        <p:spPr>
          <a:xfrm>
            <a:off x="2470550" y="4512679"/>
            <a:ext cx="90487" cy="7302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fr-FR">
              <a:solidFill>
                <a:prstClr val="white"/>
              </a:solidFill>
              <a:latin typeface="Century Gothic" panose="020B0502020202020204"/>
            </a:endParaRPr>
          </a:p>
        </p:txBody>
      </p:sp>
    </p:spTree>
    <p:extLst>
      <p:ext uri="{BB962C8B-B14F-4D97-AF65-F5344CB8AC3E}">
        <p14:creationId xmlns:p14="http://schemas.microsoft.com/office/powerpoint/2010/main" val="79737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Effect transition="in" filter="wipe(left)">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right)">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righ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11"/>
                                        </p:tgtEl>
                                        <p:attrNameLst>
                                          <p:attrName>style.visibility</p:attrName>
                                        </p:attrNameLst>
                                      </p:cBhvr>
                                      <p:to>
                                        <p:strVal val="visible"/>
                                      </p:to>
                                    </p:set>
                                    <p:animEffect transition="in" filter="randombar(horizontal)">
                                      <p:cBhvr>
                                        <p:cTn id="22" dur="500"/>
                                        <p:tgtEl>
                                          <p:spTgt spid="111"/>
                                        </p:tgtEl>
                                      </p:cBhvr>
                                    </p:animEffect>
                                  </p:childTnLst>
                                </p:cTn>
                              </p:par>
                              <p:par>
                                <p:cTn id="23" presetID="14" presetClass="entr" presetSubtype="10" fill="hold" nodeType="withEffect">
                                  <p:stCondLst>
                                    <p:cond delay="0"/>
                                  </p:stCondLst>
                                  <p:childTnLst>
                                    <p:set>
                                      <p:cBhvr>
                                        <p:cTn id="24" dur="1" fill="hold">
                                          <p:stCondLst>
                                            <p:cond delay="0"/>
                                          </p:stCondLst>
                                        </p:cTn>
                                        <p:tgtEl>
                                          <p:spTgt spid="131"/>
                                        </p:tgtEl>
                                        <p:attrNameLst>
                                          <p:attrName>style.visibility</p:attrName>
                                        </p:attrNameLst>
                                      </p:cBhvr>
                                      <p:to>
                                        <p:strVal val="visible"/>
                                      </p:to>
                                    </p:set>
                                    <p:animEffect transition="in" filter="randombar(horizontal)">
                                      <p:cBhvr>
                                        <p:cTn id="25" dur="500"/>
                                        <p:tgtEl>
                                          <p:spTgt spid="13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105"/>
                                        </p:tgtEl>
                                        <p:attrNameLst>
                                          <p:attrName>style.visibility</p:attrName>
                                        </p:attrNameLst>
                                      </p:cBhvr>
                                      <p:to>
                                        <p:strVal val="visible"/>
                                      </p:to>
                                    </p:set>
                                    <p:animEffect transition="in" filter="wipe(right)">
                                      <p:cBhvr>
                                        <p:cTn id="30" dur="500"/>
                                        <p:tgtEl>
                                          <p:spTgt spid="105"/>
                                        </p:tgtEl>
                                      </p:cBhvr>
                                    </p:animEffect>
                                  </p:childTnLst>
                                </p:cTn>
                              </p:par>
                              <p:par>
                                <p:cTn id="31" presetID="22" presetClass="entr" presetSubtype="2" fill="hold" nodeType="withEffect">
                                  <p:stCondLst>
                                    <p:cond delay="0"/>
                                  </p:stCondLst>
                                  <p:childTnLst>
                                    <p:set>
                                      <p:cBhvr>
                                        <p:cTn id="32" dur="1" fill="hold">
                                          <p:stCondLst>
                                            <p:cond delay="0"/>
                                          </p:stCondLst>
                                        </p:cTn>
                                        <p:tgtEl>
                                          <p:spTgt spid="109"/>
                                        </p:tgtEl>
                                        <p:attrNameLst>
                                          <p:attrName>style.visibility</p:attrName>
                                        </p:attrNameLst>
                                      </p:cBhvr>
                                      <p:to>
                                        <p:strVal val="visible"/>
                                      </p:to>
                                    </p:set>
                                    <p:animEffect transition="in" filter="wipe(right)">
                                      <p:cBhvr>
                                        <p:cTn id="33" dur="500"/>
                                        <p:tgtEl>
                                          <p:spTgt spid="109"/>
                                        </p:tgtEl>
                                      </p:cBhvr>
                                    </p:animEffect>
                                  </p:childTnLst>
                                </p:cTn>
                              </p:par>
                              <p:par>
                                <p:cTn id="34" presetID="22" presetClass="entr" presetSubtype="2" fill="hold" nodeType="withEffect">
                                  <p:stCondLst>
                                    <p:cond delay="0"/>
                                  </p:stCondLst>
                                  <p:childTnLst>
                                    <p:set>
                                      <p:cBhvr>
                                        <p:cTn id="35" dur="1" fill="hold">
                                          <p:stCondLst>
                                            <p:cond delay="0"/>
                                          </p:stCondLst>
                                        </p:cTn>
                                        <p:tgtEl>
                                          <p:spTgt spid="107"/>
                                        </p:tgtEl>
                                        <p:attrNameLst>
                                          <p:attrName>style.visibility</p:attrName>
                                        </p:attrNameLst>
                                      </p:cBhvr>
                                      <p:to>
                                        <p:strVal val="visible"/>
                                      </p:to>
                                    </p:set>
                                    <p:animEffect transition="in" filter="wipe(right)">
                                      <p:cBhvr>
                                        <p:cTn id="36" dur="500"/>
                                        <p:tgtEl>
                                          <p:spTgt spid="107"/>
                                        </p:tgtEl>
                                      </p:cBhvr>
                                    </p:animEffect>
                                  </p:childTnLst>
                                </p:cTn>
                              </p:par>
                              <p:par>
                                <p:cTn id="37" presetID="22" presetClass="entr" presetSubtype="2" fill="hold" nodeType="withEffect">
                                  <p:stCondLst>
                                    <p:cond delay="0"/>
                                  </p:stCondLst>
                                  <p:childTnLst>
                                    <p:set>
                                      <p:cBhvr>
                                        <p:cTn id="38" dur="1" fill="hold">
                                          <p:stCondLst>
                                            <p:cond delay="0"/>
                                          </p:stCondLst>
                                        </p:cTn>
                                        <p:tgtEl>
                                          <p:spTgt spid="110"/>
                                        </p:tgtEl>
                                        <p:attrNameLst>
                                          <p:attrName>style.visibility</p:attrName>
                                        </p:attrNameLst>
                                      </p:cBhvr>
                                      <p:to>
                                        <p:strVal val="visible"/>
                                      </p:to>
                                    </p:set>
                                    <p:animEffect transition="in" filter="wipe(right)">
                                      <p:cBhvr>
                                        <p:cTn id="39" dur="500"/>
                                        <p:tgtEl>
                                          <p:spTgt spid="1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68"/>
                                        </p:tgtEl>
                                        <p:attrNameLst>
                                          <p:attrName>style.visibility</p:attrName>
                                        </p:attrNameLst>
                                      </p:cBhvr>
                                      <p:to>
                                        <p:strVal val="visible"/>
                                      </p:to>
                                    </p:set>
                                    <p:animEffect transition="in" filter="wipe(up)">
                                      <p:cBhvr>
                                        <p:cTn id="44" dur="500"/>
                                        <p:tgtEl>
                                          <p:spTgt spid="68"/>
                                        </p:tgtEl>
                                      </p:cBhvr>
                                    </p:animEffect>
                                  </p:childTnLst>
                                </p:cTn>
                              </p:par>
                              <p:par>
                                <p:cTn id="45" presetID="21" presetClass="entr" presetSubtype="1" fill="hold" nodeType="with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wheel(1)">
                                      <p:cBhvr>
                                        <p:cTn id="47" dur="2000"/>
                                        <p:tgtEl>
                                          <p:spTgt spid="62"/>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heel(1)">
                                      <p:cBhvr>
                                        <p:cTn id="52" dur="2000"/>
                                        <p:tgtEl>
                                          <p:spTgt spid="46"/>
                                        </p:tgtEl>
                                      </p:cBhvr>
                                    </p:animEffect>
                                  </p:childTnLst>
                                </p:cTn>
                              </p:par>
                              <p:par>
                                <p:cTn id="53" presetID="21" presetClass="entr" presetSubtype="1" fill="hold"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wheel(1)">
                                      <p:cBhvr>
                                        <p:cTn id="55" dur="2000"/>
                                        <p:tgtEl>
                                          <p:spTgt spid="4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84"/>
                                        </p:tgtEl>
                                        <p:attrNameLst>
                                          <p:attrName>style.visibility</p:attrName>
                                        </p:attrNameLst>
                                      </p:cBhvr>
                                      <p:to>
                                        <p:strVal val="visible"/>
                                      </p:to>
                                    </p:set>
                                    <p:animEffect transition="in" filter="wipe(up)">
                                      <p:cBhvr>
                                        <p:cTn id="60" dur="500"/>
                                        <p:tgtEl>
                                          <p:spTgt spid="84"/>
                                        </p:tgtEl>
                                      </p:cBhvr>
                                    </p:animEffect>
                                  </p:childTnLst>
                                </p:cTn>
                              </p:par>
                              <p:par>
                                <p:cTn id="61" presetID="21" presetClass="entr" presetSubtype="1" fill="hold" nodeType="withEffect">
                                  <p:stCondLst>
                                    <p:cond delay="0"/>
                                  </p:stCondLst>
                                  <p:childTnLst>
                                    <p:set>
                                      <p:cBhvr>
                                        <p:cTn id="62" dur="1" fill="hold">
                                          <p:stCondLst>
                                            <p:cond delay="0"/>
                                          </p:stCondLst>
                                        </p:cTn>
                                        <p:tgtEl>
                                          <p:spTgt spid="78"/>
                                        </p:tgtEl>
                                        <p:attrNameLst>
                                          <p:attrName>style.visibility</p:attrName>
                                        </p:attrNameLst>
                                      </p:cBhvr>
                                      <p:to>
                                        <p:strVal val="visible"/>
                                      </p:to>
                                    </p:set>
                                    <p:animEffect transition="in" filter="wheel(1)">
                                      <p:cBhvr>
                                        <p:cTn id="63" dur="2000"/>
                                        <p:tgtEl>
                                          <p:spTgt spid="78"/>
                                        </p:tgtEl>
                                      </p:cBhvr>
                                    </p:animEffect>
                                  </p:childTnLst>
                                </p:cTn>
                              </p:par>
                            </p:childTnLst>
                          </p:cTn>
                        </p:par>
                        <p:par>
                          <p:cTn id="64" fill="hold">
                            <p:stCondLst>
                              <p:cond delay="2000"/>
                            </p:stCondLst>
                            <p:childTnLst>
                              <p:par>
                                <p:cTn id="65" presetID="21" presetClass="entr" presetSubtype="1"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heel(1)">
                                      <p:cBhvr>
                                        <p:cTn id="67" dur="2000"/>
                                        <p:tgtEl>
                                          <p:spTgt spid="54"/>
                                        </p:tgtEl>
                                      </p:cBhvr>
                                    </p:animEffect>
                                  </p:childTnLst>
                                </p:cTn>
                              </p:par>
                              <p:par>
                                <p:cTn id="68" presetID="21" presetClass="entr" presetSubtype="1" fill="hold" nodeType="withEffect">
                                  <p:stCondLst>
                                    <p:cond delay="0"/>
                                  </p:stCondLst>
                                  <p:childTnLst>
                                    <p:set>
                                      <p:cBhvr>
                                        <p:cTn id="69" dur="1" fill="hold">
                                          <p:stCondLst>
                                            <p:cond delay="0"/>
                                          </p:stCondLst>
                                        </p:cTn>
                                        <p:tgtEl>
                                          <p:spTgt spid="94"/>
                                        </p:tgtEl>
                                        <p:attrNameLst>
                                          <p:attrName>style.visibility</p:attrName>
                                        </p:attrNameLst>
                                      </p:cBhvr>
                                      <p:to>
                                        <p:strVal val="visible"/>
                                      </p:to>
                                    </p:set>
                                    <p:animEffect transition="in" filter="wheel(1)">
                                      <p:cBhvr>
                                        <p:cTn id="70" dur="2000"/>
                                        <p:tgtEl>
                                          <p:spTgt spid="94"/>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2" fill="hold" nodeType="click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right)">
                                      <p:cBhvr>
                                        <p:cTn id="75" dur="500"/>
                                        <p:tgtEl>
                                          <p:spTgt spid="36"/>
                                        </p:tgtEl>
                                      </p:cBhvr>
                                    </p:animEffect>
                                  </p:childTnLst>
                                </p:cTn>
                              </p:par>
                              <p:par>
                                <p:cTn id="76" presetID="22" presetClass="entr" presetSubtype="2" fill="hold" nodeType="with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wipe(right)">
                                      <p:cBhvr>
                                        <p:cTn id="78" dur="500"/>
                                        <p:tgtEl>
                                          <p:spTgt spid="38"/>
                                        </p:tgtEl>
                                      </p:cBhvr>
                                    </p:animEffect>
                                  </p:childTnLst>
                                </p:cTn>
                              </p:par>
                            </p:childTnLst>
                          </p:cTn>
                        </p:par>
                      </p:childTnLst>
                    </p:cTn>
                  </p:par>
                  <p:par>
                    <p:cTn id="79" fill="hold">
                      <p:stCondLst>
                        <p:cond delay="indefinite"/>
                      </p:stCondLst>
                      <p:childTnLst>
                        <p:par>
                          <p:cTn id="80" fill="hold">
                            <p:stCondLst>
                              <p:cond delay="0"/>
                            </p:stCondLst>
                            <p:childTnLst>
                              <p:par>
                                <p:cTn id="81" presetID="21" presetClass="entr" presetSubtype="1" fill="hold" grpId="0" nodeType="clickEffect">
                                  <p:stCondLst>
                                    <p:cond delay="0"/>
                                  </p:stCondLst>
                                  <p:childTnLst>
                                    <p:set>
                                      <p:cBhvr>
                                        <p:cTn id="82" dur="1" fill="hold">
                                          <p:stCondLst>
                                            <p:cond delay="0"/>
                                          </p:stCondLst>
                                        </p:cTn>
                                        <p:tgtEl>
                                          <p:spTgt spid="100"/>
                                        </p:tgtEl>
                                        <p:attrNameLst>
                                          <p:attrName>style.visibility</p:attrName>
                                        </p:attrNameLst>
                                      </p:cBhvr>
                                      <p:to>
                                        <p:strVal val="visible"/>
                                      </p:to>
                                    </p:set>
                                    <p:animEffect transition="in" filter="wheel(1)">
                                      <p:cBhvr>
                                        <p:cTn id="83" dur="2000"/>
                                        <p:tgtEl>
                                          <p:spTgt spid="100"/>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2" fill="hold" nodeType="click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wipe(right)">
                                      <p:cBhvr>
                                        <p:cTn id="88" dur="500"/>
                                        <p:tgtEl>
                                          <p:spTgt spid="37"/>
                                        </p:tgtEl>
                                      </p:cBhvr>
                                    </p:animEffect>
                                  </p:childTnLst>
                                </p:cTn>
                              </p:par>
                              <p:par>
                                <p:cTn id="89" presetID="22" presetClass="entr" presetSubtype="2" fill="hold" nodeType="with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wipe(right)">
                                      <p:cBhvr>
                                        <p:cTn id="91" dur="500"/>
                                        <p:tgtEl>
                                          <p:spTgt spid="39"/>
                                        </p:tgtEl>
                                      </p:cBhvr>
                                    </p:animEffect>
                                  </p:childTnLst>
                                </p:cTn>
                              </p:par>
                            </p:childTnLst>
                          </p:cTn>
                        </p:par>
                        <p:par>
                          <p:cTn id="92" fill="hold">
                            <p:stCondLst>
                              <p:cond delay="500"/>
                            </p:stCondLst>
                            <p:childTnLst>
                              <p:par>
                                <p:cTn id="93" presetID="8" presetClass="entr" presetSubtype="16" fill="hold" grpId="0" nodeType="afterEffect">
                                  <p:stCondLst>
                                    <p:cond delay="0"/>
                                  </p:stCondLst>
                                  <p:childTnLst>
                                    <p:set>
                                      <p:cBhvr>
                                        <p:cTn id="94" dur="1" fill="hold">
                                          <p:stCondLst>
                                            <p:cond delay="0"/>
                                          </p:stCondLst>
                                        </p:cTn>
                                        <p:tgtEl>
                                          <p:spTgt spid="101"/>
                                        </p:tgtEl>
                                        <p:attrNameLst>
                                          <p:attrName>style.visibility</p:attrName>
                                        </p:attrNameLst>
                                      </p:cBhvr>
                                      <p:to>
                                        <p:strVal val="visible"/>
                                      </p:to>
                                    </p:set>
                                    <p:animEffect transition="in" filter="diamond(in)">
                                      <p:cBhvr>
                                        <p:cTn id="95" dur="2000"/>
                                        <p:tgtEl>
                                          <p:spTgt spid="101"/>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2" fill="hold" nodeType="click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wipe(right)">
                                      <p:cBhvr>
                                        <p:cTn id="100" dur="500"/>
                                        <p:tgtEl>
                                          <p:spTgt spid="33"/>
                                        </p:tgtEl>
                                      </p:cBhvr>
                                    </p:animEffect>
                                  </p:childTnLst>
                                </p:cTn>
                              </p:par>
                              <p:par>
                                <p:cTn id="101" presetID="22" presetClass="entr" presetSubtype="2" fill="hold" nodeType="withEffect">
                                  <p:stCondLst>
                                    <p:cond delay="0"/>
                                  </p:stCondLst>
                                  <p:childTnLst>
                                    <p:set>
                                      <p:cBhvr>
                                        <p:cTn id="102" dur="1" fill="hold">
                                          <p:stCondLst>
                                            <p:cond delay="0"/>
                                          </p:stCondLst>
                                        </p:cTn>
                                        <p:tgtEl>
                                          <p:spTgt spid="32"/>
                                        </p:tgtEl>
                                        <p:attrNameLst>
                                          <p:attrName>style.visibility</p:attrName>
                                        </p:attrNameLst>
                                      </p:cBhvr>
                                      <p:to>
                                        <p:strVal val="visible"/>
                                      </p:to>
                                    </p:set>
                                    <p:animEffect transition="in" filter="wipe(right)">
                                      <p:cBhvr>
                                        <p:cTn id="103" dur="500"/>
                                        <p:tgtEl>
                                          <p:spTgt spid="32"/>
                                        </p:tgtEl>
                                      </p:cBhvr>
                                    </p:animEffect>
                                  </p:childTnLst>
                                </p:cTn>
                              </p:par>
                            </p:childTnLst>
                          </p:cTn>
                        </p:par>
                      </p:childTnLst>
                    </p:cTn>
                  </p:par>
                  <p:par>
                    <p:cTn id="104" fill="hold">
                      <p:stCondLst>
                        <p:cond delay="indefinite"/>
                      </p:stCondLst>
                      <p:childTnLst>
                        <p:par>
                          <p:cTn id="105" fill="hold">
                            <p:stCondLst>
                              <p:cond delay="0"/>
                            </p:stCondLst>
                            <p:childTnLst>
                              <p:par>
                                <p:cTn id="106" presetID="21" presetClass="entr" presetSubtype="1" fill="hold" grpId="0" nodeType="click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heel(1)">
                                      <p:cBhvr>
                                        <p:cTn id="108" dur="2000"/>
                                        <p:tgtEl>
                                          <p:spTgt spid="103"/>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2" fill="hold" nodeType="click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right)">
                                      <p:cBhvr>
                                        <p:cTn id="113" dur="500"/>
                                        <p:tgtEl>
                                          <p:spTgt spid="35"/>
                                        </p:tgtEl>
                                      </p:cBhvr>
                                    </p:animEffect>
                                  </p:childTnLst>
                                </p:cTn>
                              </p:par>
                              <p:par>
                                <p:cTn id="114" presetID="22" presetClass="entr" presetSubtype="2" fill="hold" nodeType="with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wipe(right)">
                                      <p:cBhvr>
                                        <p:cTn id="116" dur="500"/>
                                        <p:tgtEl>
                                          <p:spTgt spid="34"/>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2" fill="hold" nodeType="clickEffect">
                                  <p:stCondLst>
                                    <p:cond delay="0"/>
                                  </p:stCondLst>
                                  <p:childTnLst>
                                    <p:set>
                                      <p:cBhvr>
                                        <p:cTn id="120" dur="1" fill="hold">
                                          <p:stCondLst>
                                            <p:cond delay="0"/>
                                          </p:stCondLst>
                                        </p:cTn>
                                        <p:tgtEl>
                                          <p:spTgt spid="26"/>
                                        </p:tgtEl>
                                        <p:attrNameLst>
                                          <p:attrName>style.visibility</p:attrName>
                                        </p:attrNameLst>
                                      </p:cBhvr>
                                      <p:to>
                                        <p:strVal val="visible"/>
                                      </p:to>
                                    </p:set>
                                    <p:animEffect transition="in" filter="wipe(right)">
                                      <p:cBhvr>
                                        <p:cTn id="121" dur="500"/>
                                        <p:tgtEl>
                                          <p:spTgt spid="26"/>
                                        </p:tgtEl>
                                      </p:cBhvr>
                                    </p:animEffect>
                                  </p:childTnLst>
                                </p:cTn>
                              </p:par>
                              <p:par>
                                <p:cTn id="122" presetID="22" presetClass="entr" presetSubtype="2" fill="hold" nodeType="withEffect">
                                  <p:stCondLst>
                                    <p:cond delay="0"/>
                                  </p:stCondLst>
                                  <p:childTnLst>
                                    <p:set>
                                      <p:cBhvr>
                                        <p:cTn id="123" dur="1" fill="hold">
                                          <p:stCondLst>
                                            <p:cond delay="0"/>
                                          </p:stCondLst>
                                        </p:cTn>
                                        <p:tgtEl>
                                          <p:spTgt spid="25"/>
                                        </p:tgtEl>
                                        <p:attrNameLst>
                                          <p:attrName>style.visibility</p:attrName>
                                        </p:attrNameLst>
                                      </p:cBhvr>
                                      <p:to>
                                        <p:strVal val="visible"/>
                                      </p:to>
                                    </p:set>
                                    <p:animEffect transition="in" filter="wipe(right)">
                                      <p:cBhvr>
                                        <p:cTn id="124" dur="500"/>
                                        <p:tgtEl>
                                          <p:spTgt spid="25"/>
                                        </p:tgtEl>
                                      </p:cBhvr>
                                    </p:animEffect>
                                  </p:childTnLst>
                                </p:cTn>
                              </p:par>
                            </p:childTnLst>
                          </p:cTn>
                        </p:par>
                      </p:childTnLst>
                    </p:cTn>
                  </p:par>
                  <p:par>
                    <p:cTn id="125" fill="hold">
                      <p:stCondLst>
                        <p:cond delay="indefinite"/>
                      </p:stCondLst>
                      <p:childTnLst>
                        <p:par>
                          <p:cTn id="126" fill="hold">
                            <p:stCondLst>
                              <p:cond delay="0"/>
                            </p:stCondLst>
                            <p:childTnLst>
                              <p:par>
                                <p:cTn id="127" presetID="21" presetClass="entr" presetSubtype="1" fill="hold" grpId="0" nodeType="clickEffect">
                                  <p:stCondLst>
                                    <p:cond delay="0"/>
                                  </p:stCondLst>
                                  <p:childTnLst>
                                    <p:set>
                                      <p:cBhvr>
                                        <p:cTn id="128" dur="1" fill="hold">
                                          <p:stCondLst>
                                            <p:cond delay="0"/>
                                          </p:stCondLst>
                                        </p:cTn>
                                        <p:tgtEl>
                                          <p:spTgt spid="29"/>
                                        </p:tgtEl>
                                        <p:attrNameLst>
                                          <p:attrName>style.visibility</p:attrName>
                                        </p:attrNameLst>
                                      </p:cBhvr>
                                      <p:to>
                                        <p:strVal val="visible"/>
                                      </p:to>
                                    </p:set>
                                    <p:animEffect transition="in" filter="wheel(1)">
                                      <p:cBhvr>
                                        <p:cTn id="129" dur="2000"/>
                                        <p:tgtEl>
                                          <p:spTgt spid="29"/>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2" fill="hold" nodeType="clickEffect">
                                  <p:stCondLst>
                                    <p:cond delay="0"/>
                                  </p:stCondLst>
                                  <p:childTnLst>
                                    <p:set>
                                      <p:cBhvr>
                                        <p:cTn id="133" dur="1" fill="hold">
                                          <p:stCondLst>
                                            <p:cond delay="0"/>
                                          </p:stCondLst>
                                        </p:cTn>
                                        <p:tgtEl>
                                          <p:spTgt spid="17"/>
                                        </p:tgtEl>
                                        <p:attrNameLst>
                                          <p:attrName>style.visibility</p:attrName>
                                        </p:attrNameLst>
                                      </p:cBhvr>
                                      <p:to>
                                        <p:strVal val="visible"/>
                                      </p:to>
                                    </p:set>
                                    <p:animEffect transition="in" filter="wipe(right)">
                                      <p:cBhvr>
                                        <p:cTn id="134" dur="500"/>
                                        <p:tgtEl>
                                          <p:spTgt spid="17"/>
                                        </p:tgtEl>
                                      </p:cBhvr>
                                    </p:animEffect>
                                  </p:childTnLst>
                                </p:cTn>
                              </p:par>
                              <p:par>
                                <p:cTn id="135" presetID="22" presetClass="entr" presetSubtype="2" fill="hold" nodeType="withEffect">
                                  <p:stCondLst>
                                    <p:cond delay="0"/>
                                  </p:stCondLst>
                                  <p:childTnLst>
                                    <p:set>
                                      <p:cBhvr>
                                        <p:cTn id="136" dur="1" fill="hold">
                                          <p:stCondLst>
                                            <p:cond delay="0"/>
                                          </p:stCondLst>
                                        </p:cTn>
                                        <p:tgtEl>
                                          <p:spTgt spid="22"/>
                                        </p:tgtEl>
                                        <p:attrNameLst>
                                          <p:attrName>style.visibility</p:attrName>
                                        </p:attrNameLst>
                                      </p:cBhvr>
                                      <p:to>
                                        <p:strVal val="visible"/>
                                      </p:to>
                                    </p:set>
                                    <p:animEffect transition="in" filter="wipe(right)">
                                      <p:cBhvr>
                                        <p:cTn id="137" dur="500"/>
                                        <p:tgtEl>
                                          <p:spTgt spid="22"/>
                                        </p:tgtEl>
                                      </p:cBhvr>
                                    </p:animEffect>
                                  </p:childTnLst>
                                </p:cTn>
                              </p:par>
                            </p:childTnLst>
                          </p:cTn>
                        </p:par>
                        <p:par>
                          <p:cTn id="138" fill="hold">
                            <p:stCondLst>
                              <p:cond delay="500"/>
                            </p:stCondLst>
                            <p:childTnLst>
                              <p:par>
                                <p:cTn id="139" presetID="22" presetClass="entr" presetSubtype="2" fill="hold" nodeType="afterEffect">
                                  <p:stCondLst>
                                    <p:cond delay="0"/>
                                  </p:stCondLst>
                                  <p:childTnLst>
                                    <p:set>
                                      <p:cBhvr>
                                        <p:cTn id="140" dur="1" fill="hold">
                                          <p:stCondLst>
                                            <p:cond delay="0"/>
                                          </p:stCondLst>
                                        </p:cTn>
                                        <p:tgtEl>
                                          <p:spTgt spid="27"/>
                                        </p:tgtEl>
                                        <p:attrNameLst>
                                          <p:attrName>style.visibility</p:attrName>
                                        </p:attrNameLst>
                                      </p:cBhvr>
                                      <p:to>
                                        <p:strVal val="visible"/>
                                      </p:to>
                                    </p:set>
                                    <p:animEffect transition="in" filter="wipe(right)">
                                      <p:cBhvr>
                                        <p:cTn id="141" dur="500"/>
                                        <p:tgtEl>
                                          <p:spTgt spid="27"/>
                                        </p:tgtEl>
                                      </p:cBhvr>
                                    </p:animEffect>
                                  </p:childTnLst>
                                </p:cTn>
                              </p:par>
                              <p:par>
                                <p:cTn id="142" presetID="22" presetClass="entr" presetSubtype="2" fill="hold" nodeType="withEffect">
                                  <p:stCondLst>
                                    <p:cond delay="0"/>
                                  </p:stCondLst>
                                  <p:childTnLst>
                                    <p:set>
                                      <p:cBhvr>
                                        <p:cTn id="143" dur="1" fill="hold">
                                          <p:stCondLst>
                                            <p:cond delay="0"/>
                                          </p:stCondLst>
                                        </p:cTn>
                                        <p:tgtEl>
                                          <p:spTgt spid="28"/>
                                        </p:tgtEl>
                                        <p:attrNameLst>
                                          <p:attrName>style.visibility</p:attrName>
                                        </p:attrNameLst>
                                      </p:cBhvr>
                                      <p:to>
                                        <p:strVal val="visible"/>
                                      </p:to>
                                    </p:set>
                                    <p:animEffect transition="in" filter="wipe(right)">
                                      <p:cBhvr>
                                        <p:cTn id="144" dur="500"/>
                                        <p:tgtEl>
                                          <p:spTgt spid="28"/>
                                        </p:tgtEl>
                                      </p:cBhvr>
                                    </p:animEffect>
                                  </p:childTnLst>
                                </p:cTn>
                              </p:par>
                            </p:childTnLst>
                          </p:cTn>
                        </p:par>
                      </p:childTnLst>
                    </p:cTn>
                  </p:par>
                  <p:par>
                    <p:cTn id="145" fill="hold">
                      <p:stCondLst>
                        <p:cond delay="indefinite"/>
                      </p:stCondLst>
                      <p:childTnLst>
                        <p:par>
                          <p:cTn id="146" fill="hold">
                            <p:stCondLst>
                              <p:cond delay="0"/>
                            </p:stCondLst>
                            <p:childTnLst>
                              <p:par>
                                <p:cTn id="147" presetID="21" presetClass="entr" presetSubtype="1" fill="hold" grpId="0" nodeType="clickEffect">
                                  <p:stCondLst>
                                    <p:cond delay="0"/>
                                  </p:stCondLst>
                                  <p:childTnLst>
                                    <p:set>
                                      <p:cBhvr>
                                        <p:cTn id="148" dur="1" fill="hold">
                                          <p:stCondLst>
                                            <p:cond delay="0"/>
                                          </p:stCondLst>
                                        </p:cTn>
                                        <p:tgtEl>
                                          <p:spTgt spid="30"/>
                                        </p:tgtEl>
                                        <p:attrNameLst>
                                          <p:attrName>style.visibility</p:attrName>
                                        </p:attrNameLst>
                                      </p:cBhvr>
                                      <p:to>
                                        <p:strVal val="visible"/>
                                      </p:to>
                                    </p:set>
                                    <p:animEffect transition="in" filter="wheel(1)">
                                      <p:cBhvr>
                                        <p:cTn id="149" dur="2000"/>
                                        <p:tgtEl>
                                          <p:spTgt spid="30"/>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2" fill="hold" nodeType="clickEffect">
                                  <p:stCondLst>
                                    <p:cond delay="0"/>
                                  </p:stCondLst>
                                  <p:childTnLst>
                                    <p:set>
                                      <p:cBhvr>
                                        <p:cTn id="153" dur="1" fill="hold">
                                          <p:stCondLst>
                                            <p:cond delay="0"/>
                                          </p:stCondLst>
                                        </p:cTn>
                                        <p:tgtEl>
                                          <p:spTgt spid="24"/>
                                        </p:tgtEl>
                                        <p:attrNameLst>
                                          <p:attrName>style.visibility</p:attrName>
                                        </p:attrNameLst>
                                      </p:cBhvr>
                                      <p:to>
                                        <p:strVal val="visible"/>
                                      </p:to>
                                    </p:set>
                                    <p:animEffect transition="in" filter="wipe(right)">
                                      <p:cBhvr>
                                        <p:cTn id="154" dur="500"/>
                                        <p:tgtEl>
                                          <p:spTgt spid="24"/>
                                        </p:tgtEl>
                                      </p:cBhvr>
                                    </p:animEffect>
                                  </p:childTnLst>
                                </p:cTn>
                              </p:par>
                              <p:par>
                                <p:cTn id="155" presetID="22" presetClass="entr" presetSubtype="2" fill="hold" nodeType="withEffect">
                                  <p:stCondLst>
                                    <p:cond delay="0"/>
                                  </p:stCondLst>
                                  <p:childTnLst>
                                    <p:set>
                                      <p:cBhvr>
                                        <p:cTn id="156" dur="1" fill="hold">
                                          <p:stCondLst>
                                            <p:cond delay="0"/>
                                          </p:stCondLst>
                                        </p:cTn>
                                        <p:tgtEl>
                                          <p:spTgt spid="23"/>
                                        </p:tgtEl>
                                        <p:attrNameLst>
                                          <p:attrName>style.visibility</p:attrName>
                                        </p:attrNameLst>
                                      </p:cBhvr>
                                      <p:to>
                                        <p:strVal val="visible"/>
                                      </p:to>
                                    </p:set>
                                    <p:animEffect transition="in" filter="wipe(right)">
                                      <p:cBhvr>
                                        <p:cTn id="157" dur="500"/>
                                        <p:tgtEl>
                                          <p:spTgt spid="23"/>
                                        </p:tgtEl>
                                      </p:cBhvr>
                                    </p:animEffect>
                                  </p:childTnLst>
                                </p:cTn>
                              </p:par>
                            </p:childTnLst>
                          </p:cTn>
                        </p:par>
                      </p:childTnLst>
                    </p:cTn>
                  </p:par>
                  <p:par>
                    <p:cTn id="158" fill="hold">
                      <p:stCondLst>
                        <p:cond delay="indefinite"/>
                      </p:stCondLst>
                      <p:childTnLst>
                        <p:par>
                          <p:cTn id="159" fill="hold">
                            <p:stCondLst>
                              <p:cond delay="0"/>
                            </p:stCondLst>
                            <p:childTnLst>
                              <p:par>
                                <p:cTn id="160" presetID="21" presetClass="entr" presetSubtype="1" fill="hold" grpId="0" nodeType="clickEffect">
                                  <p:stCondLst>
                                    <p:cond delay="0"/>
                                  </p:stCondLst>
                                  <p:childTnLst>
                                    <p:set>
                                      <p:cBhvr>
                                        <p:cTn id="161" dur="1" fill="hold">
                                          <p:stCondLst>
                                            <p:cond delay="0"/>
                                          </p:stCondLst>
                                        </p:cTn>
                                        <p:tgtEl>
                                          <p:spTgt spid="15"/>
                                        </p:tgtEl>
                                        <p:attrNameLst>
                                          <p:attrName>style.visibility</p:attrName>
                                        </p:attrNameLst>
                                      </p:cBhvr>
                                      <p:to>
                                        <p:strVal val="visible"/>
                                      </p:to>
                                    </p:set>
                                    <p:animEffect transition="in" filter="wheel(1)">
                                      <p:cBhvr>
                                        <p:cTn id="162" dur="2000"/>
                                        <p:tgtEl>
                                          <p:spTgt spid="15"/>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xit" presetSubtype="8" fill="hold" nodeType="clickEffect">
                                  <p:stCondLst>
                                    <p:cond delay="0"/>
                                  </p:stCondLst>
                                  <p:childTnLst>
                                    <p:animEffect transition="out" filter="wipe(left)">
                                      <p:cBhvr>
                                        <p:cTn id="166" dur="500"/>
                                        <p:tgtEl>
                                          <p:spTgt spid="24"/>
                                        </p:tgtEl>
                                      </p:cBhvr>
                                    </p:animEffect>
                                    <p:set>
                                      <p:cBhvr>
                                        <p:cTn id="167" dur="1" fill="hold">
                                          <p:stCondLst>
                                            <p:cond delay="499"/>
                                          </p:stCondLst>
                                        </p:cTn>
                                        <p:tgtEl>
                                          <p:spTgt spid="24"/>
                                        </p:tgtEl>
                                        <p:attrNameLst>
                                          <p:attrName>style.visibility</p:attrName>
                                        </p:attrNameLst>
                                      </p:cBhvr>
                                      <p:to>
                                        <p:strVal val="hidden"/>
                                      </p:to>
                                    </p:set>
                                  </p:childTnLst>
                                </p:cTn>
                              </p:par>
                              <p:par>
                                <p:cTn id="168" presetID="22" presetClass="exit" presetSubtype="8" fill="hold" nodeType="withEffect">
                                  <p:stCondLst>
                                    <p:cond delay="0"/>
                                  </p:stCondLst>
                                  <p:childTnLst>
                                    <p:animEffect transition="out" filter="wipe(left)">
                                      <p:cBhvr>
                                        <p:cTn id="169" dur="500"/>
                                        <p:tgtEl>
                                          <p:spTgt spid="23"/>
                                        </p:tgtEl>
                                      </p:cBhvr>
                                    </p:animEffect>
                                    <p:set>
                                      <p:cBhvr>
                                        <p:cTn id="170"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9" grpId="0" animBg="1"/>
      <p:bldP spid="30" grpId="0" animBg="1"/>
      <p:bldP spid="100" grpId="0" animBg="1"/>
      <p:bldP spid="101" grpId="0" animBg="1"/>
      <p:bldP spid="10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36BB2D7-6A67-406A-A015-94DFBDF62CB8}"/>
              </a:ext>
            </a:extLst>
          </p:cNvPr>
          <p:cNvSpPr/>
          <p:nvPr/>
        </p:nvSpPr>
        <p:spPr>
          <a:xfrm>
            <a:off x="329131" y="1246455"/>
            <a:ext cx="4114853" cy="206829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 name="Rectangle 101">
            <a:extLst>
              <a:ext uri="{FF2B5EF4-FFF2-40B4-BE49-F238E27FC236}">
                <a16:creationId xmlns:a16="http://schemas.microsoft.com/office/drawing/2014/main" id="{48B23C2F-1C9D-428E-BAED-994679B9E7A3}"/>
              </a:ext>
            </a:extLst>
          </p:cNvPr>
          <p:cNvSpPr/>
          <p:nvPr/>
        </p:nvSpPr>
        <p:spPr>
          <a:xfrm>
            <a:off x="2" y="6581001"/>
            <a:ext cx="12191998" cy="276999"/>
          </a:xfrm>
          <a:prstGeom prst="rect">
            <a:avLst/>
          </a:prstGeom>
          <a:solidFill>
            <a:schemeClr val="tx2">
              <a:lumMod val="60000"/>
              <a:lumOff val="40000"/>
            </a:schemeClr>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330450" algn="l"/>
                <a:tab pos="2962275" algn="l"/>
              </a:tabLst>
              <a:defRPr/>
            </a:pP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1</a:t>
            </a:r>
            <a:r>
              <a:rPr kumimoji="0" lang="fr-FR" sz="1800" b="1" i="0" u="none" strike="noStrike" kern="1200" cap="none" spc="0" normalizeH="0" baseline="30000" noProof="0" dirty="0">
                <a:ln>
                  <a:noFill/>
                </a:ln>
                <a:solidFill>
                  <a:prstClr val="white"/>
                </a:solidFill>
                <a:effectLst/>
                <a:uLnTx/>
                <a:uFillTx/>
                <a:latin typeface="Calibri" panose="020F0502020204030204"/>
                <a:ea typeface="+mn-ea"/>
                <a:cs typeface="+mn-cs"/>
              </a:rPr>
              <a:t>ère</a:t>
            </a: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  Année secondaire</a:t>
            </a:r>
          </a:p>
        </p:txBody>
      </p:sp>
      <p:sp>
        <p:nvSpPr>
          <p:cNvPr id="104" name="Rectangle 103">
            <a:extLst>
              <a:ext uri="{FF2B5EF4-FFF2-40B4-BE49-F238E27FC236}">
                <a16:creationId xmlns:a16="http://schemas.microsoft.com/office/drawing/2014/main" id="{3A98C7BD-383A-4F78-93CF-B1AAB28D802C}"/>
              </a:ext>
            </a:extLst>
          </p:cNvPr>
          <p:cNvSpPr/>
          <p:nvPr/>
        </p:nvSpPr>
        <p:spPr>
          <a:xfrm>
            <a:off x="0" y="-11920"/>
            <a:ext cx="12192000" cy="432000"/>
          </a:xfrm>
          <a:prstGeom prst="rect">
            <a:avLst/>
          </a:prstGeom>
          <a:solidFill>
            <a:schemeClr val="tx2">
              <a:lumMod val="60000"/>
              <a:lumOff val="40000"/>
            </a:schemeClr>
          </a:solidFill>
        </p:spPr>
        <p:txBody>
          <a:bodyPr wrap="square" tIns="0" bIns="0">
            <a:spAutoFit/>
          </a:bodyPr>
          <a:lstStyle/>
          <a:p>
            <a:pPr marR="0" lvl="0" indent="2598738" algn="l"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5"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leçon 1 :       </a:t>
            </a:r>
            <a:r>
              <a:rPr kumimoji="0" lang="fr-FR"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r>
              <a:rPr kumimoji="0" lang="fr-FR" sz="28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Dessin de Définition</a:t>
            </a:r>
            <a:endParaRPr kumimoji="0" lang="fr-FR"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1530350" algn="l" defTabSz="914400" rtl="0" eaLnBrk="1" fontAlgn="auto" latinLnBrk="0" hangingPunct="1">
              <a:lnSpc>
                <a:spcPct val="100000"/>
              </a:lnSpc>
              <a:spcBef>
                <a:spcPts val="0"/>
              </a:spcBef>
              <a:spcAft>
                <a:spcPts val="0"/>
              </a:spcAft>
              <a:buClrTx/>
              <a:buSzTx/>
              <a:buFontTx/>
              <a:buNone/>
              <a:tabLst>
                <a:tab pos="660400" algn="l"/>
              </a:tabLst>
              <a:defRPr/>
            </a:pPr>
            <a:r>
              <a:rPr kumimoji="0" lang="fr-FR" sz="900" b="0" i="1" u="none" strike="noStrike" kern="1200" cap="none" spc="-5"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fr-FR"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106" name="Image 105">
            <a:hlinkClick r:id="" action="ppaction://hlinkshowjump?jump=endshow"/>
            <a:extLst>
              <a:ext uri="{FF2B5EF4-FFF2-40B4-BE49-F238E27FC236}">
                <a16:creationId xmlns:a16="http://schemas.microsoft.com/office/drawing/2014/main" id="{A48BF886-D575-4A3D-B7C9-5EB7BEC5A578}"/>
              </a:ext>
            </a:extLst>
          </p:cNvPr>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1660819" y="34395"/>
            <a:ext cx="374672" cy="374672"/>
          </a:xfrm>
          <a:prstGeom prst="rect">
            <a:avLst/>
          </a:prstGeom>
        </p:spPr>
      </p:pic>
      <p:sp>
        <p:nvSpPr>
          <p:cNvPr id="108" name="Chevron 75">
            <a:hlinkClick r:id="" action="ppaction://hlinkshowjump?jump=nextslide"/>
            <a:extLst>
              <a:ext uri="{FF2B5EF4-FFF2-40B4-BE49-F238E27FC236}">
                <a16:creationId xmlns:a16="http://schemas.microsoft.com/office/drawing/2014/main" id="{104D04E1-1789-4C53-8642-6DCDCE8D0481}"/>
              </a:ext>
            </a:extLst>
          </p:cNvPr>
          <p:cNvSpPr/>
          <p:nvPr/>
        </p:nvSpPr>
        <p:spPr>
          <a:xfrm>
            <a:off x="11452213" y="6620225"/>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2" name="Image 111">
            <a:extLst>
              <a:ext uri="{FF2B5EF4-FFF2-40B4-BE49-F238E27FC236}">
                <a16:creationId xmlns:a16="http://schemas.microsoft.com/office/drawing/2014/main" id="{D646A253-7BC1-4DA8-B4EA-3F7FF72F1FAE}"/>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9863975" y="6379775"/>
            <a:ext cx="1186519" cy="390500"/>
          </a:xfrm>
          <a:prstGeom prst="rect">
            <a:avLst/>
          </a:prstGeom>
        </p:spPr>
      </p:pic>
      <p:sp>
        <p:nvSpPr>
          <p:cNvPr id="113" name="Chevron 75">
            <a:hlinkClick r:id="" action="ppaction://hlinkshowjump?jump=previousslide"/>
            <a:extLst>
              <a:ext uri="{FF2B5EF4-FFF2-40B4-BE49-F238E27FC236}">
                <a16:creationId xmlns:a16="http://schemas.microsoft.com/office/drawing/2014/main" id="{18830ED9-B839-4900-8855-089099B97274}"/>
              </a:ext>
            </a:extLst>
          </p:cNvPr>
          <p:cNvSpPr/>
          <p:nvPr/>
        </p:nvSpPr>
        <p:spPr>
          <a:xfrm flipH="1">
            <a:off x="113969" y="6599677"/>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Image 1">
            <a:hlinkClick r:id="rId5" action="ppaction://hlinksldjump"/>
            <a:extLst>
              <a:ext uri="{FF2B5EF4-FFF2-40B4-BE49-F238E27FC236}">
                <a16:creationId xmlns:a16="http://schemas.microsoft.com/office/drawing/2014/main" id="{52E4FA6D-C3ED-4C98-8373-F300E107319F}"/>
              </a:ext>
            </a:extLst>
          </p:cNvPr>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4887" y="47258"/>
            <a:ext cx="396000" cy="31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e 17">
            <a:extLst>
              <a:ext uri="{FF2B5EF4-FFF2-40B4-BE49-F238E27FC236}">
                <a16:creationId xmlns:a16="http://schemas.microsoft.com/office/drawing/2014/main" id="{BD212A41-9830-4D20-8156-E36CAA2CBD77}"/>
              </a:ext>
            </a:extLst>
          </p:cNvPr>
          <p:cNvGrpSpPr/>
          <p:nvPr/>
        </p:nvGrpSpPr>
        <p:grpSpPr>
          <a:xfrm>
            <a:off x="201903" y="554025"/>
            <a:ext cx="3367072" cy="592561"/>
            <a:chOff x="-209576" y="54489"/>
            <a:chExt cx="2214869" cy="535960"/>
          </a:xfrm>
        </p:grpSpPr>
        <p:sp>
          <p:nvSpPr>
            <p:cNvPr id="19" name="Rectangle 18">
              <a:extLst>
                <a:ext uri="{FF2B5EF4-FFF2-40B4-BE49-F238E27FC236}">
                  <a16:creationId xmlns:a16="http://schemas.microsoft.com/office/drawing/2014/main" id="{6F711286-9C5E-4232-95AF-151520305733}"/>
                </a:ext>
              </a:extLst>
            </p:cNvPr>
            <p:cNvSpPr/>
            <p:nvPr/>
          </p:nvSpPr>
          <p:spPr>
            <a:xfrm>
              <a:off x="-209576" y="85624"/>
              <a:ext cx="425576" cy="504825"/>
            </a:xfrm>
            <a:prstGeom prst="rect">
              <a:avLst/>
            </a:prstGeom>
            <a:solidFill>
              <a:srgbClr val="51C3F9">
                <a:lumMod val="75000"/>
              </a:srgbClr>
            </a:solidFill>
            <a:ln w="19050" cap="rnd"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3200" b="0" i="0" u="none" strike="noStrike" kern="1200" cap="none" spc="0" normalizeH="0" baseline="0" noProof="0" dirty="0">
                  <a:ln>
                    <a:noFill/>
                  </a:ln>
                  <a:solidFill>
                    <a:prstClr val="black"/>
                  </a:solidFill>
                  <a:effectLst/>
                  <a:uLnTx/>
                  <a:uFillTx/>
                  <a:latin typeface="AR DESTINE" panose="02000000000000000000" pitchFamily="2" charset="0"/>
                  <a:ea typeface="Times New Roman" panose="02020603050405020304" pitchFamily="18" charset="0"/>
                  <a:cs typeface="Arial" panose="020B0604020202020204" pitchFamily="34" charset="0"/>
                </a:rPr>
                <a:t>IV</a:t>
              </a:r>
              <a:r>
                <a:rPr kumimoji="0" lang="fr-FR" sz="900" b="0" i="0" u="none" strike="noStrike" kern="1200" cap="none" spc="0" normalizeH="0" baseline="0" noProof="0" dirty="0">
                  <a:ln>
                    <a:noFill/>
                  </a:ln>
                  <a:solidFill>
                    <a:prstClr val="black"/>
                  </a:solidFill>
                  <a:effectLst/>
                  <a:uLnTx/>
                  <a:uFillTx/>
                  <a:latin typeface="AR DESTINE" panose="02000000000000000000" pitchFamily="2" charset="0"/>
                  <a:ea typeface="Times New Roman" panose="02020603050405020304" pitchFamily="18" charset="0"/>
                  <a:cs typeface="Arial" panose="020B0604020202020204" pitchFamily="34" charset="0"/>
                </a:rPr>
                <a:t> </a:t>
              </a:r>
              <a:endParaRPr kumimoji="0" lang="fr-FR"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endParaRPr>
            </a:p>
          </p:txBody>
        </p:sp>
        <p:sp>
          <p:nvSpPr>
            <p:cNvPr id="20" name="Rectangle : carré corné 19">
              <a:extLst>
                <a:ext uri="{FF2B5EF4-FFF2-40B4-BE49-F238E27FC236}">
                  <a16:creationId xmlns:a16="http://schemas.microsoft.com/office/drawing/2014/main" id="{370B9458-F31E-439F-83C7-8BF5F6A262E2}"/>
                </a:ext>
              </a:extLst>
            </p:cNvPr>
            <p:cNvSpPr/>
            <p:nvPr/>
          </p:nvSpPr>
          <p:spPr>
            <a:xfrm>
              <a:off x="164558" y="54489"/>
              <a:ext cx="1840735" cy="419100"/>
            </a:xfrm>
            <a:prstGeom prst="foldedCorner">
              <a:avLst>
                <a:gd name="adj" fmla="val 19946"/>
              </a:avLst>
            </a:prstGeom>
            <a:solidFill>
              <a:srgbClr val="51C3F9">
                <a:lumMod val="50000"/>
              </a:srgbClr>
            </a:solidFill>
            <a:ln w="19050" cap="rnd" cmpd="sng" algn="ctr">
              <a:noFill/>
              <a:prstDash val="solid"/>
            </a:ln>
            <a:effectLst/>
          </p:spPr>
          <p:txBody>
            <a:bodyPr rot="0" spcFirstLastPara="0" vert="horz" wrap="square" lIns="91440" tIns="54000" rIns="9144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Calibri" panose="020F0502020204030204" pitchFamily="34" charset="0"/>
                  <a:ea typeface="Times New Roman" panose="02020603050405020304" pitchFamily="18" charset="0"/>
                  <a:cs typeface="Calibri" panose="020F0502020204030204" pitchFamily="34" charset="0"/>
                </a:rPr>
                <a:t>APPLICATIONS </a:t>
              </a: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endParaRPr>
            </a:p>
          </p:txBody>
        </p:sp>
      </p:grpSp>
      <p:pic>
        <p:nvPicPr>
          <p:cNvPr id="159" name="Image 158">
            <a:extLst>
              <a:ext uri="{FF2B5EF4-FFF2-40B4-BE49-F238E27FC236}">
                <a16:creationId xmlns:a16="http://schemas.microsoft.com/office/drawing/2014/main" id="{FE73AB51-F24B-499A-AD1D-57E61BAAEEC8}"/>
              </a:ext>
            </a:extLst>
          </p:cNvPr>
          <p:cNvPicPr>
            <a:picLocks noChangeAspect="1"/>
          </p:cNvPicPr>
          <p:nvPr/>
        </p:nvPicPr>
        <p:blipFill rotWithShape="1">
          <a:blip r:embed="rId7">
            <a:extLst>
              <a:ext uri="{28A0092B-C50C-407E-A947-70E740481C1C}">
                <a14:useLocalDpi xmlns:a14="http://schemas.microsoft.com/office/drawing/2010/main" val="0"/>
              </a:ext>
            </a:extLst>
          </a:blip>
          <a:srcRect t="7779" b="4003"/>
          <a:stretch/>
        </p:blipFill>
        <p:spPr>
          <a:xfrm>
            <a:off x="4590734" y="530943"/>
            <a:ext cx="6070706" cy="6050058"/>
          </a:xfrm>
          <a:prstGeom prst="rect">
            <a:avLst/>
          </a:prstGeom>
          <a:effectLst>
            <a:outerShdw blurRad="63500" sx="102000" sy="102000" algn="ctr" rotWithShape="0">
              <a:prstClr val="black">
                <a:alpha val="40000"/>
              </a:prstClr>
            </a:outerShdw>
          </a:effectLst>
        </p:spPr>
      </p:pic>
      <p:sp>
        <p:nvSpPr>
          <p:cNvPr id="4" name="Rectangle 3">
            <a:extLst>
              <a:ext uri="{FF2B5EF4-FFF2-40B4-BE49-F238E27FC236}">
                <a16:creationId xmlns:a16="http://schemas.microsoft.com/office/drawing/2014/main" id="{E5B65AA5-0295-4FFA-9FC3-876A67A4E082}"/>
              </a:ext>
            </a:extLst>
          </p:cNvPr>
          <p:cNvSpPr/>
          <p:nvPr/>
        </p:nvSpPr>
        <p:spPr>
          <a:xfrm>
            <a:off x="5180675" y="2441749"/>
            <a:ext cx="4897822" cy="510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60" name="Groupe 159">
            <a:extLst>
              <a:ext uri="{FF2B5EF4-FFF2-40B4-BE49-F238E27FC236}">
                <a16:creationId xmlns:a16="http://schemas.microsoft.com/office/drawing/2014/main" id="{F3F4D849-77F4-4C0A-BCE6-60AED0EC0AD1}"/>
              </a:ext>
            </a:extLst>
          </p:cNvPr>
          <p:cNvGrpSpPr/>
          <p:nvPr/>
        </p:nvGrpSpPr>
        <p:grpSpPr>
          <a:xfrm>
            <a:off x="8176009" y="2074049"/>
            <a:ext cx="1339371" cy="3168001"/>
            <a:chOff x="3506544" y="2952897"/>
            <a:chExt cx="1041734" cy="1740425"/>
          </a:xfrm>
          <a:effectLst>
            <a:glow rad="101600">
              <a:srgbClr val="FFFF00">
                <a:alpha val="60000"/>
              </a:srgbClr>
            </a:glow>
          </a:effectLst>
        </p:grpSpPr>
        <p:cxnSp>
          <p:nvCxnSpPr>
            <p:cNvPr id="161" name="Connecteur droit 160">
              <a:extLst>
                <a:ext uri="{FF2B5EF4-FFF2-40B4-BE49-F238E27FC236}">
                  <a16:creationId xmlns:a16="http://schemas.microsoft.com/office/drawing/2014/main" id="{DD4490FE-FD0C-4A24-9681-1B7C7131FE1A}"/>
                </a:ext>
              </a:extLst>
            </p:cNvPr>
            <p:cNvCxnSpPr/>
            <p:nvPr/>
          </p:nvCxnSpPr>
          <p:spPr>
            <a:xfrm rot="5400000" flipV="1">
              <a:off x="3678065" y="3823110"/>
              <a:ext cx="1740425" cy="0"/>
            </a:xfrm>
            <a:prstGeom prst="line">
              <a:avLst/>
            </a:prstGeom>
            <a:ln w="9525">
              <a:solidFill>
                <a:srgbClr val="CC00CC"/>
              </a:solidFill>
              <a:prstDash val="solid"/>
            </a:ln>
          </p:spPr>
          <p:style>
            <a:lnRef idx="1">
              <a:schemeClr val="accent1"/>
            </a:lnRef>
            <a:fillRef idx="0">
              <a:schemeClr val="accent1"/>
            </a:fillRef>
            <a:effectRef idx="0">
              <a:schemeClr val="accent1"/>
            </a:effectRef>
            <a:fontRef idx="minor">
              <a:schemeClr val="tx1"/>
            </a:fontRef>
          </p:style>
        </p:cxnSp>
        <p:cxnSp>
          <p:nvCxnSpPr>
            <p:cNvPr id="162" name="Connecteur droit 161">
              <a:extLst>
                <a:ext uri="{FF2B5EF4-FFF2-40B4-BE49-F238E27FC236}">
                  <a16:creationId xmlns:a16="http://schemas.microsoft.com/office/drawing/2014/main" id="{31FF4CEE-05F9-4B8C-985F-160091920A92}"/>
                </a:ext>
              </a:extLst>
            </p:cNvPr>
            <p:cNvCxnSpPr/>
            <p:nvPr/>
          </p:nvCxnSpPr>
          <p:spPr>
            <a:xfrm rot="5400000" flipV="1">
              <a:off x="2646220" y="3813428"/>
              <a:ext cx="1720647" cy="0"/>
            </a:xfrm>
            <a:prstGeom prst="line">
              <a:avLst/>
            </a:prstGeom>
            <a:ln w="9525">
              <a:solidFill>
                <a:srgbClr val="CC00CC"/>
              </a:solidFill>
              <a:prstDash val="solid"/>
            </a:ln>
          </p:spPr>
          <p:style>
            <a:lnRef idx="1">
              <a:schemeClr val="accent1"/>
            </a:lnRef>
            <a:fillRef idx="0">
              <a:schemeClr val="accent1"/>
            </a:fillRef>
            <a:effectRef idx="0">
              <a:schemeClr val="accent1"/>
            </a:effectRef>
            <a:fontRef idx="minor">
              <a:schemeClr val="tx1"/>
            </a:fontRef>
          </p:style>
        </p:cxnSp>
      </p:grpSp>
      <p:cxnSp>
        <p:nvCxnSpPr>
          <p:cNvPr id="163" name="Connecteur droit 162">
            <a:extLst>
              <a:ext uri="{FF2B5EF4-FFF2-40B4-BE49-F238E27FC236}">
                <a16:creationId xmlns:a16="http://schemas.microsoft.com/office/drawing/2014/main" id="{4578326F-4842-48A6-BD78-B3CBDAAC0702}"/>
              </a:ext>
            </a:extLst>
          </p:cNvPr>
          <p:cNvCxnSpPr/>
          <p:nvPr/>
        </p:nvCxnSpPr>
        <p:spPr>
          <a:xfrm>
            <a:off x="8171638" y="794362"/>
            <a:ext cx="167" cy="1260000"/>
          </a:xfrm>
          <a:prstGeom prst="line">
            <a:avLst/>
          </a:prstGeom>
          <a:ln w="38100"/>
        </p:spPr>
        <p:style>
          <a:lnRef idx="1">
            <a:schemeClr val="dk1"/>
          </a:lnRef>
          <a:fillRef idx="0">
            <a:schemeClr val="dk1"/>
          </a:fillRef>
          <a:effectRef idx="0">
            <a:schemeClr val="dk1"/>
          </a:effectRef>
          <a:fontRef idx="minor">
            <a:schemeClr val="tx1"/>
          </a:fontRef>
        </p:style>
      </p:cxnSp>
      <p:cxnSp>
        <p:nvCxnSpPr>
          <p:cNvPr id="164" name="Connecteur droit 163">
            <a:extLst>
              <a:ext uri="{FF2B5EF4-FFF2-40B4-BE49-F238E27FC236}">
                <a16:creationId xmlns:a16="http://schemas.microsoft.com/office/drawing/2014/main" id="{60B97492-A4D2-4686-B671-B63AC113B088}"/>
              </a:ext>
            </a:extLst>
          </p:cNvPr>
          <p:cNvCxnSpPr/>
          <p:nvPr/>
        </p:nvCxnSpPr>
        <p:spPr>
          <a:xfrm>
            <a:off x="9522166" y="794362"/>
            <a:ext cx="167" cy="1260000"/>
          </a:xfrm>
          <a:prstGeom prst="line">
            <a:avLst/>
          </a:prstGeom>
          <a:ln w="38100"/>
        </p:spPr>
        <p:style>
          <a:lnRef idx="1">
            <a:schemeClr val="dk1"/>
          </a:lnRef>
          <a:fillRef idx="0">
            <a:schemeClr val="dk1"/>
          </a:fillRef>
          <a:effectRef idx="0">
            <a:schemeClr val="dk1"/>
          </a:effectRef>
          <a:fontRef idx="minor">
            <a:schemeClr val="tx1"/>
          </a:fontRef>
        </p:style>
      </p:cxnSp>
      <p:grpSp>
        <p:nvGrpSpPr>
          <p:cNvPr id="165" name="Groupe 164">
            <a:extLst>
              <a:ext uri="{FF2B5EF4-FFF2-40B4-BE49-F238E27FC236}">
                <a16:creationId xmlns:a16="http://schemas.microsoft.com/office/drawing/2014/main" id="{83546F42-7B50-4F76-8F23-688F5560E1AF}"/>
              </a:ext>
            </a:extLst>
          </p:cNvPr>
          <p:cNvGrpSpPr/>
          <p:nvPr/>
        </p:nvGrpSpPr>
        <p:grpSpPr>
          <a:xfrm>
            <a:off x="8648772" y="2092147"/>
            <a:ext cx="403953" cy="3384000"/>
            <a:chOff x="4234091" y="2938032"/>
            <a:chExt cx="314187" cy="1760202"/>
          </a:xfrm>
          <a:effectLst>
            <a:glow rad="101600">
              <a:srgbClr val="FFFF00">
                <a:alpha val="60000"/>
              </a:srgbClr>
            </a:glow>
          </a:effectLst>
        </p:grpSpPr>
        <p:cxnSp>
          <p:nvCxnSpPr>
            <p:cNvPr id="166" name="Connecteur droit 165">
              <a:extLst>
                <a:ext uri="{FF2B5EF4-FFF2-40B4-BE49-F238E27FC236}">
                  <a16:creationId xmlns:a16="http://schemas.microsoft.com/office/drawing/2014/main" id="{048ECD83-4AD1-48DB-B761-C60A505C0FF4}"/>
                </a:ext>
              </a:extLst>
            </p:cNvPr>
            <p:cNvCxnSpPr/>
            <p:nvPr/>
          </p:nvCxnSpPr>
          <p:spPr>
            <a:xfrm rot="5400000" flipV="1">
              <a:off x="3678065" y="3823110"/>
              <a:ext cx="1740425" cy="0"/>
            </a:xfrm>
            <a:prstGeom prst="line">
              <a:avLst/>
            </a:prstGeom>
            <a:ln w="952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67" name="Connecteur droit 166">
              <a:extLst>
                <a:ext uri="{FF2B5EF4-FFF2-40B4-BE49-F238E27FC236}">
                  <a16:creationId xmlns:a16="http://schemas.microsoft.com/office/drawing/2014/main" id="{0221E44C-74FA-40CD-B5B2-B9F4D6DE8E67}"/>
                </a:ext>
              </a:extLst>
            </p:cNvPr>
            <p:cNvCxnSpPr/>
            <p:nvPr/>
          </p:nvCxnSpPr>
          <p:spPr>
            <a:xfrm rot="5400000" flipV="1">
              <a:off x="3353990" y="3818133"/>
              <a:ext cx="1760202" cy="0"/>
            </a:xfrm>
            <a:prstGeom prst="line">
              <a:avLst/>
            </a:prstGeom>
            <a:ln w="9525">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cxnSp>
        <p:nvCxnSpPr>
          <p:cNvPr id="168" name="Connecteur droit 167">
            <a:extLst>
              <a:ext uri="{FF2B5EF4-FFF2-40B4-BE49-F238E27FC236}">
                <a16:creationId xmlns:a16="http://schemas.microsoft.com/office/drawing/2014/main" id="{EF2C4F7F-5F2B-4A5A-9DA9-631627FFF0FA}"/>
              </a:ext>
            </a:extLst>
          </p:cNvPr>
          <p:cNvCxnSpPr/>
          <p:nvPr/>
        </p:nvCxnSpPr>
        <p:spPr>
          <a:xfrm>
            <a:off x="8644802" y="800617"/>
            <a:ext cx="167" cy="1260000"/>
          </a:xfrm>
          <a:prstGeom prst="line">
            <a:avLst/>
          </a:prstGeom>
          <a:ln w="19050">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169" name="Connecteur droit 168">
            <a:extLst>
              <a:ext uri="{FF2B5EF4-FFF2-40B4-BE49-F238E27FC236}">
                <a16:creationId xmlns:a16="http://schemas.microsoft.com/office/drawing/2014/main" id="{99E135E8-577E-4639-AF4B-F48BB51C6D44}"/>
              </a:ext>
            </a:extLst>
          </p:cNvPr>
          <p:cNvCxnSpPr/>
          <p:nvPr/>
        </p:nvCxnSpPr>
        <p:spPr>
          <a:xfrm>
            <a:off x="9056284" y="804395"/>
            <a:ext cx="167" cy="1260000"/>
          </a:xfrm>
          <a:prstGeom prst="line">
            <a:avLst/>
          </a:prstGeom>
          <a:ln w="19050">
            <a:solidFill>
              <a:srgbClr val="FF0000"/>
            </a:solidFill>
            <a:prstDash val="lgDash"/>
          </a:ln>
        </p:spPr>
        <p:style>
          <a:lnRef idx="1">
            <a:schemeClr val="dk1"/>
          </a:lnRef>
          <a:fillRef idx="0">
            <a:schemeClr val="dk1"/>
          </a:fillRef>
          <a:effectRef idx="0">
            <a:schemeClr val="dk1"/>
          </a:effectRef>
          <a:fontRef idx="minor">
            <a:schemeClr val="tx1"/>
          </a:fontRef>
        </p:style>
      </p:cxnSp>
      <p:grpSp>
        <p:nvGrpSpPr>
          <p:cNvPr id="170" name="Groupe 169">
            <a:extLst>
              <a:ext uri="{FF2B5EF4-FFF2-40B4-BE49-F238E27FC236}">
                <a16:creationId xmlns:a16="http://schemas.microsoft.com/office/drawing/2014/main" id="{5988EF89-39FB-4B16-BD1D-50164CFC7CCD}"/>
              </a:ext>
            </a:extLst>
          </p:cNvPr>
          <p:cNvGrpSpPr/>
          <p:nvPr/>
        </p:nvGrpSpPr>
        <p:grpSpPr>
          <a:xfrm>
            <a:off x="8550357" y="2074048"/>
            <a:ext cx="593139" cy="3420000"/>
            <a:chOff x="4086946" y="2943441"/>
            <a:chExt cx="461332" cy="1760202"/>
          </a:xfrm>
          <a:effectLst>
            <a:glow rad="101600">
              <a:srgbClr val="FFFF00">
                <a:alpha val="60000"/>
              </a:srgbClr>
            </a:glow>
          </a:effectLst>
        </p:grpSpPr>
        <p:cxnSp>
          <p:nvCxnSpPr>
            <p:cNvPr id="171" name="Connecteur droit 170">
              <a:extLst>
                <a:ext uri="{FF2B5EF4-FFF2-40B4-BE49-F238E27FC236}">
                  <a16:creationId xmlns:a16="http://schemas.microsoft.com/office/drawing/2014/main" id="{A95873A8-B61C-4401-B523-3F6BD9247154}"/>
                </a:ext>
              </a:extLst>
            </p:cNvPr>
            <p:cNvCxnSpPr/>
            <p:nvPr/>
          </p:nvCxnSpPr>
          <p:spPr>
            <a:xfrm rot="5400000" flipV="1">
              <a:off x="3678065" y="3823110"/>
              <a:ext cx="1740425" cy="0"/>
            </a:xfrm>
            <a:prstGeom prst="line">
              <a:avLst/>
            </a:prstGeom>
            <a:ln w="952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72" name="Connecteur droit 171">
              <a:extLst>
                <a:ext uri="{FF2B5EF4-FFF2-40B4-BE49-F238E27FC236}">
                  <a16:creationId xmlns:a16="http://schemas.microsoft.com/office/drawing/2014/main" id="{E40DFCBD-0799-4491-9A24-206D48A2FC81}"/>
                </a:ext>
              </a:extLst>
            </p:cNvPr>
            <p:cNvCxnSpPr/>
            <p:nvPr/>
          </p:nvCxnSpPr>
          <p:spPr>
            <a:xfrm rot="5400000" flipV="1">
              <a:off x="3206845" y="3823542"/>
              <a:ext cx="1760202" cy="0"/>
            </a:xfrm>
            <a:prstGeom prst="line">
              <a:avLst/>
            </a:prstGeom>
            <a:ln w="9525">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cxnSp>
        <p:nvCxnSpPr>
          <p:cNvPr id="173" name="Connecteur droit 172">
            <a:extLst>
              <a:ext uri="{FF2B5EF4-FFF2-40B4-BE49-F238E27FC236}">
                <a16:creationId xmlns:a16="http://schemas.microsoft.com/office/drawing/2014/main" id="{E295A618-89C0-403C-A201-62941AE8CF72}"/>
              </a:ext>
            </a:extLst>
          </p:cNvPr>
          <p:cNvCxnSpPr/>
          <p:nvPr/>
        </p:nvCxnSpPr>
        <p:spPr>
          <a:xfrm>
            <a:off x="8553176" y="800617"/>
            <a:ext cx="167" cy="1260000"/>
          </a:xfrm>
          <a:prstGeom prst="line">
            <a:avLst/>
          </a:prstGeom>
          <a:ln w="19050">
            <a:solidFill>
              <a:schemeClr val="accent6">
                <a:lumMod val="75000"/>
              </a:schemeClr>
            </a:solidFill>
            <a:prstDash val="lgDash"/>
          </a:ln>
        </p:spPr>
        <p:style>
          <a:lnRef idx="1">
            <a:schemeClr val="dk1"/>
          </a:lnRef>
          <a:fillRef idx="0">
            <a:schemeClr val="dk1"/>
          </a:fillRef>
          <a:effectRef idx="0">
            <a:schemeClr val="dk1"/>
          </a:effectRef>
          <a:fontRef idx="minor">
            <a:schemeClr val="tx1"/>
          </a:fontRef>
        </p:style>
      </p:cxnSp>
      <p:cxnSp>
        <p:nvCxnSpPr>
          <p:cNvPr id="174" name="Connecteur droit 173">
            <a:extLst>
              <a:ext uri="{FF2B5EF4-FFF2-40B4-BE49-F238E27FC236}">
                <a16:creationId xmlns:a16="http://schemas.microsoft.com/office/drawing/2014/main" id="{A91691F6-BACD-4AB1-8720-F4ED8200E1EC}"/>
              </a:ext>
            </a:extLst>
          </p:cNvPr>
          <p:cNvCxnSpPr/>
          <p:nvPr/>
        </p:nvCxnSpPr>
        <p:spPr>
          <a:xfrm>
            <a:off x="9143328" y="804395"/>
            <a:ext cx="167" cy="1260000"/>
          </a:xfrm>
          <a:prstGeom prst="line">
            <a:avLst/>
          </a:prstGeom>
          <a:ln w="19050">
            <a:solidFill>
              <a:schemeClr val="accent6">
                <a:lumMod val="75000"/>
              </a:schemeClr>
            </a:solidFill>
            <a:prstDash val="lgDash"/>
          </a:ln>
        </p:spPr>
        <p:style>
          <a:lnRef idx="1">
            <a:schemeClr val="dk1"/>
          </a:lnRef>
          <a:fillRef idx="0">
            <a:schemeClr val="dk1"/>
          </a:fillRef>
          <a:effectRef idx="0">
            <a:schemeClr val="dk1"/>
          </a:effectRef>
          <a:fontRef idx="minor">
            <a:schemeClr val="tx1"/>
          </a:fontRef>
        </p:style>
      </p:cxnSp>
      <p:cxnSp>
        <p:nvCxnSpPr>
          <p:cNvPr id="175" name="Connecteur droit 174">
            <a:extLst>
              <a:ext uri="{FF2B5EF4-FFF2-40B4-BE49-F238E27FC236}">
                <a16:creationId xmlns:a16="http://schemas.microsoft.com/office/drawing/2014/main" id="{4089F61B-C814-4364-93A7-4FE629941488}"/>
              </a:ext>
            </a:extLst>
          </p:cNvPr>
          <p:cNvCxnSpPr>
            <a:cxnSpLocks/>
          </p:cNvCxnSpPr>
          <p:nvPr/>
        </p:nvCxnSpPr>
        <p:spPr>
          <a:xfrm>
            <a:off x="5603690" y="1255491"/>
            <a:ext cx="0" cy="1800000"/>
          </a:xfrm>
          <a:prstGeom prst="line">
            <a:avLst/>
          </a:prstGeom>
          <a:ln w="9525">
            <a:solidFill>
              <a:schemeClr val="accent2">
                <a:lumMod val="60000"/>
                <a:lumOff val="40000"/>
              </a:schemeClr>
            </a:solidFill>
            <a:prstDash val="solid"/>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cxnSp>
        <p:nvCxnSpPr>
          <p:cNvPr id="176" name="Connecteur droit 175">
            <a:extLst>
              <a:ext uri="{FF2B5EF4-FFF2-40B4-BE49-F238E27FC236}">
                <a16:creationId xmlns:a16="http://schemas.microsoft.com/office/drawing/2014/main" id="{210B233A-7416-4B54-95FE-CA16EDE656CF}"/>
              </a:ext>
            </a:extLst>
          </p:cNvPr>
          <p:cNvCxnSpPr>
            <a:cxnSpLocks/>
          </p:cNvCxnSpPr>
          <p:nvPr/>
        </p:nvCxnSpPr>
        <p:spPr>
          <a:xfrm rot="5400000">
            <a:off x="6401490" y="463491"/>
            <a:ext cx="0" cy="1584000"/>
          </a:xfrm>
          <a:prstGeom prst="line">
            <a:avLst/>
          </a:prstGeom>
          <a:ln w="9525">
            <a:solidFill>
              <a:schemeClr val="accent2">
                <a:lumMod val="60000"/>
                <a:lumOff val="40000"/>
              </a:schemeClr>
            </a:solidFill>
            <a:prstDash val="solid"/>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cxnSp>
        <p:nvCxnSpPr>
          <p:cNvPr id="177" name="Connecteur droit 176">
            <a:extLst>
              <a:ext uri="{FF2B5EF4-FFF2-40B4-BE49-F238E27FC236}">
                <a16:creationId xmlns:a16="http://schemas.microsoft.com/office/drawing/2014/main" id="{39265CE8-D75D-4FC7-8985-052AF4936782}"/>
              </a:ext>
            </a:extLst>
          </p:cNvPr>
          <p:cNvCxnSpPr>
            <a:cxnSpLocks/>
          </p:cNvCxnSpPr>
          <p:nvPr/>
        </p:nvCxnSpPr>
        <p:spPr>
          <a:xfrm rot="5400000">
            <a:off x="8853202" y="-400425"/>
            <a:ext cx="167" cy="3312000"/>
          </a:xfrm>
          <a:prstGeom prst="line">
            <a:avLst/>
          </a:prstGeom>
          <a:ln w="19050">
            <a:solidFill>
              <a:schemeClr val="tx1">
                <a:lumMod val="50000"/>
                <a:lumOff val="50000"/>
              </a:schemeClr>
            </a:solidFill>
            <a:prstDash val="lgDash"/>
          </a:ln>
        </p:spPr>
        <p:style>
          <a:lnRef idx="1">
            <a:schemeClr val="dk1"/>
          </a:lnRef>
          <a:fillRef idx="0">
            <a:schemeClr val="dk1"/>
          </a:fillRef>
          <a:effectRef idx="0">
            <a:schemeClr val="dk1"/>
          </a:effectRef>
          <a:fontRef idx="minor">
            <a:schemeClr val="tx1"/>
          </a:fontRef>
        </p:style>
      </p:cxnSp>
      <p:cxnSp>
        <p:nvCxnSpPr>
          <p:cNvPr id="178" name="Connecteur droit 177">
            <a:extLst>
              <a:ext uri="{FF2B5EF4-FFF2-40B4-BE49-F238E27FC236}">
                <a16:creationId xmlns:a16="http://schemas.microsoft.com/office/drawing/2014/main" id="{EDC0620E-3D40-4EF1-93C3-10B1D950B50B}"/>
              </a:ext>
            </a:extLst>
          </p:cNvPr>
          <p:cNvCxnSpPr>
            <a:cxnSpLocks/>
          </p:cNvCxnSpPr>
          <p:nvPr/>
        </p:nvCxnSpPr>
        <p:spPr>
          <a:xfrm>
            <a:off x="5200361" y="856643"/>
            <a:ext cx="0" cy="2196000"/>
          </a:xfrm>
          <a:prstGeom prst="line">
            <a:avLst/>
          </a:prstGeom>
          <a:ln w="9525">
            <a:solidFill>
              <a:schemeClr val="accent2">
                <a:lumMod val="60000"/>
                <a:lumOff val="40000"/>
              </a:schemeClr>
            </a:solidFill>
            <a:prstDash val="solid"/>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cxnSp>
        <p:nvCxnSpPr>
          <p:cNvPr id="179" name="Connecteur droit 178">
            <a:extLst>
              <a:ext uri="{FF2B5EF4-FFF2-40B4-BE49-F238E27FC236}">
                <a16:creationId xmlns:a16="http://schemas.microsoft.com/office/drawing/2014/main" id="{B3160346-F53A-4E26-AD4D-DE2E541E2296}"/>
              </a:ext>
            </a:extLst>
          </p:cNvPr>
          <p:cNvCxnSpPr>
            <a:cxnSpLocks/>
          </p:cNvCxnSpPr>
          <p:nvPr/>
        </p:nvCxnSpPr>
        <p:spPr>
          <a:xfrm rot="5400000">
            <a:off x="6210051" y="-122847"/>
            <a:ext cx="0" cy="1980000"/>
          </a:xfrm>
          <a:prstGeom prst="line">
            <a:avLst/>
          </a:prstGeom>
          <a:ln w="9525">
            <a:solidFill>
              <a:schemeClr val="accent2">
                <a:lumMod val="60000"/>
                <a:lumOff val="40000"/>
              </a:schemeClr>
            </a:solidFill>
            <a:prstDash val="solid"/>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cxnSp>
        <p:nvCxnSpPr>
          <p:cNvPr id="180" name="Connecteur droit 179">
            <a:extLst>
              <a:ext uri="{FF2B5EF4-FFF2-40B4-BE49-F238E27FC236}">
                <a16:creationId xmlns:a16="http://schemas.microsoft.com/office/drawing/2014/main" id="{D034C41B-6D20-4216-8A1A-F98A9DEAB690}"/>
              </a:ext>
            </a:extLst>
          </p:cNvPr>
          <p:cNvCxnSpPr>
            <a:cxnSpLocks/>
          </p:cNvCxnSpPr>
          <p:nvPr/>
        </p:nvCxnSpPr>
        <p:spPr>
          <a:xfrm rot="5400000">
            <a:off x="8838746" y="-788763"/>
            <a:ext cx="167" cy="3312000"/>
          </a:xfrm>
          <a:prstGeom prst="line">
            <a:avLst/>
          </a:prstGeom>
          <a:ln w="19050">
            <a:solidFill>
              <a:srgbClr val="0070C0"/>
            </a:solidFill>
            <a:prstDash val="lgDash"/>
          </a:ln>
        </p:spPr>
        <p:style>
          <a:lnRef idx="1">
            <a:schemeClr val="dk1"/>
          </a:lnRef>
          <a:fillRef idx="0">
            <a:schemeClr val="dk1"/>
          </a:fillRef>
          <a:effectRef idx="0">
            <a:schemeClr val="dk1"/>
          </a:effectRef>
          <a:fontRef idx="minor">
            <a:schemeClr val="tx1"/>
          </a:fontRef>
        </p:style>
      </p:cxnSp>
      <p:cxnSp>
        <p:nvCxnSpPr>
          <p:cNvPr id="181" name="Connecteur droit 180">
            <a:extLst>
              <a:ext uri="{FF2B5EF4-FFF2-40B4-BE49-F238E27FC236}">
                <a16:creationId xmlns:a16="http://schemas.microsoft.com/office/drawing/2014/main" id="{9BC1F714-58EB-45DB-85AE-1D61B5BE7393}"/>
              </a:ext>
            </a:extLst>
          </p:cNvPr>
          <p:cNvCxnSpPr>
            <a:cxnSpLocks/>
          </p:cNvCxnSpPr>
          <p:nvPr/>
        </p:nvCxnSpPr>
        <p:spPr>
          <a:xfrm rot="5400000">
            <a:off x="6145255" y="3873450"/>
            <a:ext cx="0" cy="2052000"/>
          </a:xfrm>
          <a:prstGeom prst="line">
            <a:avLst/>
          </a:prstGeom>
          <a:ln w="9525">
            <a:solidFill>
              <a:schemeClr val="accent2">
                <a:lumMod val="60000"/>
                <a:lumOff val="40000"/>
              </a:schemeClr>
            </a:solidFill>
            <a:prstDash val="solid"/>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cxnSp>
        <p:nvCxnSpPr>
          <p:cNvPr id="182" name="Connecteur droit 181">
            <a:extLst>
              <a:ext uri="{FF2B5EF4-FFF2-40B4-BE49-F238E27FC236}">
                <a16:creationId xmlns:a16="http://schemas.microsoft.com/office/drawing/2014/main" id="{751505BB-02F8-4EB3-B3E8-93ED9C851AD7}"/>
              </a:ext>
            </a:extLst>
          </p:cNvPr>
          <p:cNvCxnSpPr>
            <a:cxnSpLocks/>
          </p:cNvCxnSpPr>
          <p:nvPr/>
        </p:nvCxnSpPr>
        <p:spPr>
          <a:xfrm rot="5400000">
            <a:off x="8857294" y="3243367"/>
            <a:ext cx="167" cy="3312000"/>
          </a:xfrm>
          <a:prstGeom prst="line">
            <a:avLst/>
          </a:prstGeom>
          <a:ln w="38100">
            <a:solidFill>
              <a:schemeClr val="accent5">
                <a:lumMod val="50000"/>
              </a:schemeClr>
            </a:solidFill>
            <a:prstDash val="solid"/>
          </a:ln>
        </p:spPr>
        <p:style>
          <a:lnRef idx="1">
            <a:schemeClr val="dk1"/>
          </a:lnRef>
          <a:fillRef idx="0">
            <a:schemeClr val="dk1"/>
          </a:fillRef>
          <a:effectRef idx="0">
            <a:schemeClr val="dk1"/>
          </a:effectRef>
          <a:fontRef idx="minor">
            <a:schemeClr val="tx1"/>
          </a:fontRef>
        </p:style>
      </p:cxnSp>
      <p:cxnSp>
        <p:nvCxnSpPr>
          <p:cNvPr id="183" name="Connecteur droit 182">
            <a:extLst>
              <a:ext uri="{FF2B5EF4-FFF2-40B4-BE49-F238E27FC236}">
                <a16:creationId xmlns:a16="http://schemas.microsoft.com/office/drawing/2014/main" id="{E6E647D6-9D60-476D-BA8B-74E2E88CCCD5}"/>
              </a:ext>
            </a:extLst>
          </p:cNvPr>
          <p:cNvCxnSpPr>
            <a:cxnSpLocks/>
          </p:cNvCxnSpPr>
          <p:nvPr/>
        </p:nvCxnSpPr>
        <p:spPr>
          <a:xfrm rot="5400000">
            <a:off x="6750829" y="3018961"/>
            <a:ext cx="0" cy="864000"/>
          </a:xfrm>
          <a:prstGeom prst="line">
            <a:avLst/>
          </a:prstGeom>
          <a:ln w="9525">
            <a:solidFill>
              <a:schemeClr val="accent2">
                <a:lumMod val="60000"/>
                <a:lumOff val="40000"/>
              </a:schemeClr>
            </a:solidFill>
            <a:prstDash val="solid"/>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cxnSp>
        <p:nvCxnSpPr>
          <p:cNvPr id="184" name="Connecteur droit 183">
            <a:extLst>
              <a:ext uri="{FF2B5EF4-FFF2-40B4-BE49-F238E27FC236}">
                <a16:creationId xmlns:a16="http://schemas.microsoft.com/office/drawing/2014/main" id="{BD50F7E4-1343-4388-8922-0E32A5619078}"/>
              </a:ext>
            </a:extLst>
          </p:cNvPr>
          <p:cNvCxnSpPr>
            <a:cxnSpLocks/>
          </p:cNvCxnSpPr>
          <p:nvPr/>
        </p:nvCxnSpPr>
        <p:spPr>
          <a:xfrm rot="5400000">
            <a:off x="8855967" y="1795045"/>
            <a:ext cx="167" cy="3312000"/>
          </a:xfrm>
          <a:prstGeom prst="line">
            <a:avLst/>
          </a:prstGeom>
          <a:ln w="19050">
            <a:solidFill>
              <a:schemeClr val="tx1">
                <a:lumMod val="75000"/>
                <a:lumOff val="25000"/>
              </a:schemeClr>
            </a:solidFill>
            <a:prstDash val="lgDash"/>
          </a:ln>
        </p:spPr>
        <p:style>
          <a:lnRef idx="1">
            <a:schemeClr val="dk1"/>
          </a:lnRef>
          <a:fillRef idx="0">
            <a:schemeClr val="dk1"/>
          </a:fillRef>
          <a:effectRef idx="0">
            <a:schemeClr val="dk1"/>
          </a:effectRef>
          <a:fontRef idx="minor">
            <a:schemeClr val="tx1"/>
          </a:fontRef>
        </p:style>
      </p:cxnSp>
      <p:pic>
        <p:nvPicPr>
          <p:cNvPr id="185" name="Image 184">
            <a:extLst>
              <a:ext uri="{FF2B5EF4-FFF2-40B4-BE49-F238E27FC236}">
                <a16:creationId xmlns:a16="http://schemas.microsoft.com/office/drawing/2014/main" id="{E72FAEF8-F21B-469F-ADB3-94488D124B4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4620" y="3384662"/>
            <a:ext cx="2403271" cy="2355564"/>
          </a:xfrm>
          <a:prstGeom prst="rect">
            <a:avLst/>
          </a:prstGeom>
        </p:spPr>
      </p:pic>
      <p:grpSp>
        <p:nvGrpSpPr>
          <p:cNvPr id="186" name="Groupe 185">
            <a:extLst>
              <a:ext uri="{FF2B5EF4-FFF2-40B4-BE49-F238E27FC236}">
                <a16:creationId xmlns:a16="http://schemas.microsoft.com/office/drawing/2014/main" id="{3484A3CE-B235-407A-AC9B-A5625BF362BA}"/>
              </a:ext>
            </a:extLst>
          </p:cNvPr>
          <p:cNvGrpSpPr/>
          <p:nvPr/>
        </p:nvGrpSpPr>
        <p:grpSpPr>
          <a:xfrm>
            <a:off x="9235464" y="4962241"/>
            <a:ext cx="216000" cy="966723"/>
            <a:chOff x="4003613" y="5207737"/>
            <a:chExt cx="216000" cy="966723"/>
          </a:xfrm>
        </p:grpSpPr>
        <p:sp>
          <p:nvSpPr>
            <p:cNvPr id="187" name="Rectangle 186">
              <a:extLst>
                <a:ext uri="{FF2B5EF4-FFF2-40B4-BE49-F238E27FC236}">
                  <a16:creationId xmlns:a16="http://schemas.microsoft.com/office/drawing/2014/main" id="{274E4BD6-1B7B-463F-AA17-5CA01E79F4B6}"/>
                </a:ext>
              </a:extLst>
            </p:cNvPr>
            <p:cNvSpPr/>
            <p:nvPr/>
          </p:nvSpPr>
          <p:spPr>
            <a:xfrm>
              <a:off x="4003613" y="5287224"/>
              <a:ext cx="216000" cy="887236"/>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88" name="Connecteur droit 187">
              <a:extLst>
                <a:ext uri="{FF2B5EF4-FFF2-40B4-BE49-F238E27FC236}">
                  <a16:creationId xmlns:a16="http://schemas.microsoft.com/office/drawing/2014/main" id="{992A28C7-8BE1-43F3-9F8A-8C706C947D41}"/>
                </a:ext>
              </a:extLst>
            </p:cNvPr>
            <p:cNvCxnSpPr>
              <a:cxnSpLocks/>
            </p:cNvCxnSpPr>
            <p:nvPr/>
          </p:nvCxnSpPr>
          <p:spPr>
            <a:xfrm flipH="1" flipV="1">
              <a:off x="4106717" y="5207737"/>
              <a:ext cx="108000" cy="7200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89" name="Connecteur droit 188">
              <a:extLst>
                <a:ext uri="{FF2B5EF4-FFF2-40B4-BE49-F238E27FC236}">
                  <a16:creationId xmlns:a16="http://schemas.microsoft.com/office/drawing/2014/main" id="{68A628F7-A0A4-4F5C-9D32-E2F7C36C5D03}"/>
                </a:ext>
              </a:extLst>
            </p:cNvPr>
            <p:cNvCxnSpPr>
              <a:cxnSpLocks/>
            </p:cNvCxnSpPr>
            <p:nvPr/>
          </p:nvCxnSpPr>
          <p:spPr>
            <a:xfrm flipV="1">
              <a:off x="4006544" y="5207737"/>
              <a:ext cx="108000" cy="7200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grpSp>
        <p:nvGrpSpPr>
          <p:cNvPr id="193" name="Groupe 192">
            <a:extLst>
              <a:ext uri="{FF2B5EF4-FFF2-40B4-BE49-F238E27FC236}">
                <a16:creationId xmlns:a16="http://schemas.microsoft.com/office/drawing/2014/main" id="{FBE777CE-AA42-4446-959E-B8EF3D0D7DCE}"/>
              </a:ext>
            </a:extLst>
          </p:cNvPr>
          <p:cNvGrpSpPr/>
          <p:nvPr/>
        </p:nvGrpSpPr>
        <p:grpSpPr>
          <a:xfrm>
            <a:off x="5624170" y="4960905"/>
            <a:ext cx="216000" cy="966723"/>
            <a:chOff x="4003613" y="5207737"/>
            <a:chExt cx="216000" cy="966723"/>
          </a:xfrm>
        </p:grpSpPr>
        <p:sp>
          <p:nvSpPr>
            <p:cNvPr id="194" name="Rectangle 193">
              <a:extLst>
                <a:ext uri="{FF2B5EF4-FFF2-40B4-BE49-F238E27FC236}">
                  <a16:creationId xmlns:a16="http://schemas.microsoft.com/office/drawing/2014/main" id="{605AB922-7507-4025-917E-D3BDA2781BAB}"/>
                </a:ext>
              </a:extLst>
            </p:cNvPr>
            <p:cNvSpPr/>
            <p:nvPr/>
          </p:nvSpPr>
          <p:spPr>
            <a:xfrm>
              <a:off x="4003613" y="5287224"/>
              <a:ext cx="216000" cy="887236"/>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95" name="Connecteur droit 194">
              <a:extLst>
                <a:ext uri="{FF2B5EF4-FFF2-40B4-BE49-F238E27FC236}">
                  <a16:creationId xmlns:a16="http://schemas.microsoft.com/office/drawing/2014/main" id="{2D9F349E-ED7F-4758-91FF-72790AB654B2}"/>
                </a:ext>
              </a:extLst>
            </p:cNvPr>
            <p:cNvCxnSpPr>
              <a:cxnSpLocks/>
            </p:cNvCxnSpPr>
            <p:nvPr/>
          </p:nvCxnSpPr>
          <p:spPr>
            <a:xfrm flipH="1" flipV="1">
              <a:off x="4106717" y="5207737"/>
              <a:ext cx="108000" cy="7200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96" name="Connecteur droit 195">
              <a:extLst>
                <a:ext uri="{FF2B5EF4-FFF2-40B4-BE49-F238E27FC236}">
                  <a16:creationId xmlns:a16="http://schemas.microsoft.com/office/drawing/2014/main" id="{E8FD32F9-6001-4E90-97F8-31103E2D5D5B}"/>
                </a:ext>
              </a:extLst>
            </p:cNvPr>
            <p:cNvCxnSpPr>
              <a:cxnSpLocks/>
            </p:cNvCxnSpPr>
            <p:nvPr/>
          </p:nvCxnSpPr>
          <p:spPr>
            <a:xfrm flipV="1">
              <a:off x="4006544" y="5207737"/>
              <a:ext cx="108000" cy="7200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pic>
        <p:nvPicPr>
          <p:cNvPr id="197" name="Image 196">
            <a:extLst>
              <a:ext uri="{FF2B5EF4-FFF2-40B4-BE49-F238E27FC236}">
                <a16:creationId xmlns:a16="http://schemas.microsoft.com/office/drawing/2014/main" id="{D2EF7DA5-1D35-4B84-A7BB-260236D1D9B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5400000">
            <a:off x="2299129" y="4822286"/>
            <a:ext cx="1269846" cy="1269846"/>
          </a:xfrm>
          <a:prstGeom prst="rect">
            <a:avLst/>
          </a:prstGeom>
        </p:spPr>
      </p:pic>
      <p:cxnSp>
        <p:nvCxnSpPr>
          <p:cNvPr id="198" name="Connecteur droit 197">
            <a:extLst>
              <a:ext uri="{FF2B5EF4-FFF2-40B4-BE49-F238E27FC236}">
                <a16:creationId xmlns:a16="http://schemas.microsoft.com/office/drawing/2014/main" id="{8D2C2709-E146-4633-8127-2AE338BC74B3}"/>
              </a:ext>
            </a:extLst>
          </p:cNvPr>
          <p:cNvCxnSpPr>
            <a:cxnSpLocks/>
          </p:cNvCxnSpPr>
          <p:nvPr/>
        </p:nvCxnSpPr>
        <p:spPr>
          <a:xfrm rot="5400000">
            <a:off x="7596691" y="4039136"/>
            <a:ext cx="0" cy="2484000"/>
          </a:xfrm>
          <a:prstGeom prst="line">
            <a:avLst/>
          </a:prstGeom>
          <a:ln w="19050">
            <a:solidFill>
              <a:srgbClr val="00B050"/>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199" name="Connecteur droit 198">
            <a:extLst>
              <a:ext uri="{FF2B5EF4-FFF2-40B4-BE49-F238E27FC236}">
                <a16:creationId xmlns:a16="http://schemas.microsoft.com/office/drawing/2014/main" id="{C69A6FB3-F7C1-4AB2-BB3C-B4E4A2F3B4B1}"/>
              </a:ext>
            </a:extLst>
          </p:cNvPr>
          <p:cNvCxnSpPr>
            <a:cxnSpLocks/>
          </p:cNvCxnSpPr>
          <p:nvPr/>
        </p:nvCxnSpPr>
        <p:spPr>
          <a:xfrm rot="5400000">
            <a:off x="7603559" y="4457880"/>
            <a:ext cx="0" cy="2484000"/>
          </a:xfrm>
          <a:prstGeom prst="line">
            <a:avLst/>
          </a:prstGeom>
          <a:ln w="19050">
            <a:solidFill>
              <a:srgbClr val="00B050"/>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200" name="Connecteur droit 199">
            <a:extLst>
              <a:ext uri="{FF2B5EF4-FFF2-40B4-BE49-F238E27FC236}">
                <a16:creationId xmlns:a16="http://schemas.microsoft.com/office/drawing/2014/main" id="{107813CA-8617-41DD-80E6-3DFA41301A06}"/>
              </a:ext>
            </a:extLst>
          </p:cNvPr>
          <p:cNvCxnSpPr/>
          <p:nvPr/>
        </p:nvCxnSpPr>
        <p:spPr>
          <a:xfrm flipH="1">
            <a:off x="5119255" y="5281136"/>
            <a:ext cx="1235436" cy="0"/>
          </a:xfrm>
          <a:prstGeom prst="line">
            <a:avLst/>
          </a:prstGeom>
          <a:ln w="19050">
            <a:prstDash val="lgDash"/>
          </a:ln>
        </p:spPr>
        <p:style>
          <a:lnRef idx="1">
            <a:schemeClr val="dk1"/>
          </a:lnRef>
          <a:fillRef idx="0">
            <a:schemeClr val="dk1"/>
          </a:fillRef>
          <a:effectRef idx="0">
            <a:schemeClr val="dk1"/>
          </a:effectRef>
          <a:fontRef idx="minor">
            <a:schemeClr val="tx1"/>
          </a:fontRef>
        </p:style>
      </p:cxnSp>
      <p:cxnSp>
        <p:nvCxnSpPr>
          <p:cNvPr id="201" name="Connecteur droit 200">
            <a:extLst>
              <a:ext uri="{FF2B5EF4-FFF2-40B4-BE49-F238E27FC236}">
                <a16:creationId xmlns:a16="http://schemas.microsoft.com/office/drawing/2014/main" id="{1E5711B3-92EA-400A-92DF-8254C3B638DB}"/>
              </a:ext>
            </a:extLst>
          </p:cNvPr>
          <p:cNvCxnSpPr/>
          <p:nvPr/>
        </p:nvCxnSpPr>
        <p:spPr>
          <a:xfrm flipH="1">
            <a:off x="5126123" y="5700183"/>
            <a:ext cx="1235436" cy="0"/>
          </a:xfrm>
          <a:prstGeom prst="line">
            <a:avLst/>
          </a:prstGeom>
          <a:ln w="19050">
            <a:prstDash val="lgDash"/>
          </a:ln>
        </p:spPr>
        <p:style>
          <a:lnRef idx="1">
            <a:schemeClr val="dk1"/>
          </a:lnRef>
          <a:fillRef idx="0">
            <a:schemeClr val="dk1"/>
          </a:fillRef>
          <a:effectRef idx="0">
            <a:schemeClr val="dk1"/>
          </a:effectRef>
          <a:fontRef idx="minor">
            <a:schemeClr val="tx1"/>
          </a:fontRef>
        </p:style>
      </p:cxnSp>
      <p:grpSp>
        <p:nvGrpSpPr>
          <p:cNvPr id="202" name="Groupe 201">
            <a:extLst>
              <a:ext uri="{FF2B5EF4-FFF2-40B4-BE49-F238E27FC236}">
                <a16:creationId xmlns:a16="http://schemas.microsoft.com/office/drawing/2014/main" id="{D6D0BDE9-BD05-4292-84AD-CC590888DC8E}"/>
              </a:ext>
            </a:extLst>
          </p:cNvPr>
          <p:cNvGrpSpPr/>
          <p:nvPr/>
        </p:nvGrpSpPr>
        <p:grpSpPr>
          <a:xfrm>
            <a:off x="6361559" y="5195678"/>
            <a:ext cx="2484507" cy="589660"/>
            <a:chOff x="4743376" y="5452519"/>
            <a:chExt cx="2484507" cy="589660"/>
          </a:xfrm>
          <a:effectLst/>
        </p:grpSpPr>
        <p:cxnSp>
          <p:nvCxnSpPr>
            <p:cNvPr id="203" name="Connecteur droit 202">
              <a:extLst>
                <a:ext uri="{FF2B5EF4-FFF2-40B4-BE49-F238E27FC236}">
                  <a16:creationId xmlns:a16="http://schemas.microsoft.com/office/drawing/2014/main" id="{97571FBD-123C-4FD9-B513-1FCB10C596BC}"/>
                </a:ext>
              </a:extLst>
            </p:cNvPr>
            <p:cNvCxnSpPr>
              <a:cxnSpLocks/>
            </p:cNvCxnSpPr>
            <p:nvPr/>
          </p:nvCxnSpPr>
          <p:spPr>
            <a:xfrm rot="5400000">
              <a:off x="5985883" y="4210519"/>
              <a:ext cx="0" cy="2484000"/>
            </a:xfrm>
            <a:prstGeom prst="line">
              <a:avLst/>
            </a:prstGeom>
            <a:ln w="9525">
              <a:solidFill>
                <a:srgbClr val="FF0000"/>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204" name="Connecteur droit 203">
              <a:extLst>
                <a:ext uri="{FF2B5EF4-FFF2-40B4-BE49-F238E27FC236}">
                  <a16:creationId xmlns:a16="http://schemas.microsoft.com/office/drawing/2014/main" id="{BE784BF6-EBE9-4C54-BCA8-A1A89E683857}"/>
                </a:ext>
              </a:extLst>
            </p:cNvPr>
            <p:cNvCxnSpPr>
              <a:cxnSpLocks/>
            </p:cNvCxnSpPr>
            <p:nvPr/>
          </p:nvCxnSpPr>
          <p:spPr>
            <a:xfrm rot="5400000">
              <a:off x="5985376" y="4800179"/>
              <a:ext cx="0" cy="2484000"/>
            </a:xfrm>
            <a:prstGeom prst="line">
              <a:avLst/>
            </a:prstGeom>
            <a:ln w="9525">
              <a:solidFill>
                <a:srgbClr val="FF0000"/>
              </a:solidFill>
              <a:prstDash val="solid"/>
            </a:ln>
            <a:effectLst/>
          </p:spPr>
          <p:style>
            <a:lnRef idx="1">
              <a:schemeClr val="accent1"/>
            </a:lnRef>
            <a:fillRef idx="0">
              <a:schemeClr val="accent1"/>
            </a:fillRef>
            <a:effectRef idx="0">
              <a:schemeClr val="accent1"/>
            </a:effectRef>
            <a:fontRef idx="minor">
              <a:schemeClr val="tx1"/>
            </a:fontRef>
          </p:style>
        </p:cxnSp>
      </p:grpSp>
      <p:cxnSp>
        <p:nvCxnSpPr>
          <p:cNvPr id="205" name="Connecteur droit 204">
            <a:extLst>
              <a:ext uri="{FF2B5EF4-FFF2-40B4-BE49-F238E27FC236}">
                <a16:creationId xmlns:a16="http://schemas.microsoft.com/office/drawing/2014/main" id="{4944DF65-36E6-4B7E-86BB-05E023D27410}"/>
              </a:ext>
            </a:extLst>
          </p:cNvPr>
          <p:cNvCxnSpPr/>
          <p:nvPr/>
        </p:nvCxnSpPr>
        <p:spPr>
          <a:xfrm flipH="1">
            <a:off x="5119255" y="5195678"/>
            <a:ext cx="1235436" cy="0"/>
          </a:xfrm>
          <a:prstGeom prst="line">
            <a:avLst/>
          </a:prstGeom>
          <a:ln w="19050">
            <a:solidFill>
              <a:srgbClr val="C00000"/>
            </a:solidFill>
            <a:prstDash val="lgDash"/>
          </a:ln>
        </p:spPr>
        <p:style>
          <a:lnRef idx="1">
            <a:schemeClr val="dk1"/>
          </a:lnRef>
          <a:fillRef idx="0">
            <a:schemeClr val="dk1"/>
          </a:fillRef>
          <a:effectRef idx="0">
            <a:schemeClr val="dk1"/>
          </a:effectRef>
          <a:fontRef idx="minor">
            <a:schemeClr val="tx1"/>
          </a:fontRef>
        </p:style>
      </p:cxnSp>
      <p:cxnSp>
        <p:nvCxnSpPr>
          <p:cNvPr id="206" name="Connecteur droit 205">
            <a:extLst>
              <a:ext uri="{FF2B5EF4-FFF2-40B4-BE49-F238E27FC236}">
                <a16:creationId xmlns:a16="http://schemas.microsoft.com/office/drawing/2014/main" id="{A7817754-E3D9-4E9B-8688-4B476212D542}"/>
              </a:ext>
            </a:extLst>
          </p:cNvPr>
          <p:cNvCxnSpPr/>
          <p:nvPr/>
        </p:nvCxnSpPr>
        <p:spPr>
          <a:xfrm flipH="1">
            <a:off x="5126123" y="5785645"/>
            <a:ext cx="1235436" cy="0"/>
          </a:xfrm>
          <a:prstGeom prst="line">
            <a:avLst/>
          </a:prstGeom>
          <a:ln w="19050">
            <a:solidFill>
              <a:srgbClr val="C00000"/>
            </a:solidFill>
            <a:prstDash val="lgDash"/>
          </a:ln>
        </p:spPr>
        <p:style>
          <a:lnRef idx="1">
            <a:schemeClr val="dk1"/>
          </a:lnRef>
          <a:fillRef idx="0">
            <a:schemeClr val="dk1"/>
          </a:fillRef>
          <a:effectRef idx="0">
            <a:schemeClr val="dk1"/>
          </a:effectRef>
          <a:fontRef idx="minor">
            <a:schemeClr val="tx1"/>
          </a:fontRef>
        </p:style>
      </p:cxnSp>
      <p:cxnSp>
        <p:nvCxnSpPr>
          <p:cNvPr id="207" name="Connecteur droit 206">
            <a:extLst>
              <a:ext uri="{FF2B5EF4-FFF2-40B4-BE49-F238E27FC236}">
                <a16:creationId xmlns:a16="http://schemas.microsoft.com/office/drawing/2014/main" id="{5D96063D-8B46-4EAE-9472-2D6A91914DF6}"/>
              </a:ext>
            </a:extLst>
          </p:cNvPr>
          <p:cNvCxnSpPr>
            <a:cxnSpLocks/>
          </p:cNvCxnSpPr>
          <p:nvPr/>
        </p:nvCxnSpPr>
        <p:spPr>
          <a:xfrm flipH="1">
            <a:off x="6361559" y="5148401"/>
            <a:ext cx="838491" cy="0"/>
          </a:xfrm>
          <a:prstGeom prst="line">
            <a:avLst/>
          </a:prstGeom>
          <a:ln w="19050">
            <a:solidFill>
              <a:srgbClr val="00B050"/>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208" name="Connecteur droit 207">
            <a:extLst>
              <a:ext uri="{FF2B5EF4-FFF2-40B4-BE49-F238E27FC236}">
                <a16:creationId xmlns:a16="http://schemas.microsoft.com/office/drawing/2014/main" id="{FA7F32CB-B03D-4D47-B009-2A2E3FD628D6}"/>
              </a:ext>
            </a:extLst>
          </p:cNvPr>
          <p:cNvCxnSpPr/>
          <p:nvPr/>
        </p:nvCxnSpPr>
        <p:spPr>
          <a:xfrm flipH="1">
            <a:off x="5126123" y="5148401"/>
            <a:ext cx="1235436" cy="0"/>
          </a:xfrm>
          <a:prstGeom prst="line">
            <a:avLst/>
          </a:prstGeom>
          <a:ln w="38100">
            <a:solidFill>
              <a:schemeClr val="accent1">
                <a:lumMod val="50000"/>
              </a:schemeClr>
            </a:solidFill>
            <a:prstDash val="solid"/>
          </a:ln>
        </p:spPr>
        <p:style>
          <a:lnRef idx="1">
            <a:schemeClr val="dk1"/>
          </a:lnRef>
          <a:fillRef idx="0">
            <a:schemeClr val="dk1"/>
          </a:fillRef>
          <a:effectRef idx="0">
            <a:schemeClr val="dk1"/>
          </a:effectRef>
          <a:fontRef idx="minor">
            <a:schemeClr val="tx1"/>
          </a:fontRef>
        </p:style>
      </p:cxnSp>
      <p:grpSp>
        <p:nvGrpSpPr>
          <p:cNvPr id="209" name="Groupe 208">
            <a:extLst>
              <a:ext uri="{FF2B5EF4-FFF2-40B4-BE49-F238E27FC236}">
                <a16:creationId xmlns:a16="http://schemas.microsoft.com/office/drawing/2014/main" id="{EF4C8523-52F6-4E66-B7B3-B8247047C9DB}"/>
              </a:ext>
            </a:extLst>
          </p:cNvPr>
          <p:cNvGrpSpPr/>
          <p:nvPr/>
        </p:nvGrpSpPr>
        <p:grpSpPr>
          <a:xfrm>
            <a:off x="5627000" y="4956489"/>
            <a:ext cx="216000" cy="966723"/>
            <a:chOff x="4003613" y="5207737"/>
            <a:chExt cx="216000" cy="966723"/>
          </a:xfrm>
        </p:grpSpPr>
        <p:sp>
          <p:nvSpPr>
            <p:cNvPr id="210" name="Rectangle 209">
              <a:extLst>
                <a:ext uri="{FF2B5EF4-FFF2-40B4-BE49-F238E27FC236}">
                  <a16:creationId xmlns:a16="http://schemas.microsoft.com/office/drawing/2014/main" id="{65928F32-9429-4821-9A16-827674FD4A0E}"/>
                </a:ext>
              </a:extLst>
            </p:cNvPr>
            <p:cNvSpPr/>
            <p:nvPr/>
          </p:nvSpPr>
          <p:spPr>
            <a:xfrm>
              <a:off x="4003613" y="5287224"/>
              <a:ext cx="216000" cy="887236"/>
            </a:xfrm>
            <a:prstGeom prst="rect">
              <a:avLst/>
            </a:prstGeom>
            <a:noFill/>
            <a:ln w="19050">
              <a:solidFill>
                <a:schemeClr val="tx1">
                  <a:lumMod val="85000"/>
                  <a:lumOff val="1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11" name="Connecteur droit 210">
              <a:extLst>
                <a:ext uri="{FF2B5EF4-FFF2-40B4-BE49-F238E27FC236}">
                  <a16:creationId xmlns:a16="http://schemas.microsoft.com/office/drawing/2014/main" id="{F590DF89-1459-45A1-81A4-479302E104C5}"/>
                </a:ext>
              </a:extLst>
            </p:cNvPr>
            <p:cNvCxnSpPr>
              <a:cxnSpLocks/>
            </p:cNvCxnSpPr>
            <p:nvPr/>
          </p:nvCxnSpPr>
          <p:spPr>
            <a:xfrm flipH="1" flipV="1">
              <a:off x="4106717" y="5207737"/>
              <a:ext cx="108000" cy="72000"/>
            </a:xfrm>
            <a:prstGeom prst="line">
              <a:avLst/>
            </a:prstGeom>
            <a:ln w="19050">
              <a:solidFill>
                <a:schemeClr val="tx1">
                  <a:lumMod val="85000"/>
                  <a:lumOff val="1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2" name="Connecteur droit 211">
              <a:extLst>
                <a:ext uri="{FF2B5EF4-FFF2-40B4-BE49-F238E27FC236}">
                  <a16:creationId xmlns:a16="http://schemas.microsoft.com/office/drawing/2014/main" id="{D6B7941D-5DC7-4B60-8C95-0E2A96BDA1E3}"/>
                </a:ext>
              </a:extLst>
            </p:cNvPr>
            <p:cNvCxnSpPr>
              <a:cxnSpLocks/>
            </p:cNvCxnSpPr>
            <p:nvPr/>
          </p:nvCxnSpPr>
          <p:spPr>
            <a:xfrm flipV="1">
              <a:off x="4006544" y="5207737"/>
              <a:ext cx="108000" cy="72000"/>
            </a:xfrm>
            <a:prstGeom prst="line">
              <a:avLst/>
            </a:prstGeom>
            <a:ln w="19050">
              <a:solidFill>
                <a:schemeClr val="tx1">
                  <a:lumMod val="85000"/>
                  <a:lumOff val="1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13" name="Rectangle 212">
            <a:extLst>
              <a:ext uri="{FF2B5EF4-FFF2-40B4-BE49-F238E27FC236}">
                <a16:creationId xmlns:a16="http://schemas.microsoft.com/office/drawing/2014/main" id="{5F53FCF3-428C-4FEF-8B61-7B22429A5A3B}"/>
              </a:ext>
            </a:extLst>
          </p:cNvPr>
          <p:cNvSpPr/>
          <p:nvPr/>
        </p:nvSpPr>
        <p:spPr>
          <a:xfrm>
            <a:off x="421099" y="1650592"/>
            <a:ext cx="4217570" cy="1631216"/>
          </a:xfrm>
          <a:prstGeom prst="rect">
            <a:avLst/>
          </a:prstGeom>
        </p:spPr>
        <p:txBody>
          <a:bodyPr wrap="square">
            <a:spAutoFit/>
          </a:bodyPr>
          <a:lstStyle/>
          <a:p>
            <a:r>
              <a:rPr lang="fr-FR" sz="2000" b="1" dirty="0"/>
              <a:t>En se référant au dessin d’ensemble</a:t>
            </a:r>
            <a:r>
              <a:rPr lang="fr-FR" sz="2000" dirty="0"/>
              <a:t> </a:t>
            </a:r>
            <a:r>
              <a:rPr lang="fr-FR" sz="2000" b="1" dirty="0"/>
              <a:t>du mini-étau</a:t>
            </a:r>
            <a:r>
              <a:rPr lang="fr-FR" sz="2000" dirty="0"/>
              <a:t>  </a:t>
            </a:r>
            <a:r>
              <a:rPr lang="fr-FR" sz="2000" i="1" dirty="0"/>
              <a:t>(page 7)</a:t>
            </a:r>
            <a:r>
              <a:rPr lang="fr-FR" sz="2000" dirty="0"/>
              <a:t> Compléter :                                 </a:t>
            </a:r>
          </a:p>
          <a:p>
            <a:pPr marL="342900" lvl="0" indent="-342900">
              <a:buFontTx/>
              <a:buChar char="-"/>
            </a:pPr>
            <a:r>
              <a:rPr lang="fr-FR" sz="2000" dirty="0"/>
              <a:t>La vue de face </a:t>
            </a:r>
          </a:p>
          <a:p>
            <a:pPr marL="342900" lvl="0" indent="-342900">
              <a:buFontTx/>
              <a:buChar char="-"/>
            </a:pPr>
            <a:r>
              <a:rPr lang="fr-FR" sz="2000" dirty="0"/>
              <a:t>La vue de dessous.</a:t>
            </a:r>
          </a:p>
          <a:p>
            <a:pPr marL="342900" lvl="0" indent="-342900">
              <a:buFontTx/>
              <a:buChar char="-"/>
            </a:pPr>
            <a:r>
              <a:rPr lang="fr-FR" sz="2000" dirty="0"/>
              <a:t>La vue de droite.</a:t>
            </a:r>
          </a:p>
        </p:txBody>
      </p:sp>
      <p:sp>
        <p:nvSpPr>
          <p:cNvPr id="214" name="Rectangle 213">
            <a:extLst>
              <a:ext uri="{FF2B5EF4-FFF2-40B4-BE49-F238E27FC236}">
                <a16:creationId xmlns:a16="http://schemas.microsoft.com/office/drawing/2014/main" id="{851870CD-518C-418A-97C2-1D1BEDE12B97}"/>
              </a:ext>
            </a:extLst>
          </p:cNvPr>
          <p:cNvSpPr/>
          <p:nvPr/>
        </p:nvSpPr>
        <p:spPr>
          <a:xfrm>
            <a:off x="437474" y="1193757"/>
            <a:ext cx="2064352" cy="523220"/>
          </a:xfrm>
          <a:prstGeom prst="rect">
            <a:avLst/>
          </a:prstGeom>
        </p:spPr>
        <p:txBody>
          <a:bodyPr wrap="square">
            <a:spAutoFit/>
          </a:bodyPr>
          <a:lstStyle/>
          <a:p>
            <a:pPr defTabSz="457200" eaLnBrk="0" fontAlgn="base" hangingPunct="0">
              <a:spcBef>
                <a:spcPct val="0"/>
              </a:spcBef>
              <a:tabLst>
                <a:tab pos="685800" algn="l"/>
              </a:tabLst>
            </a:pPr>
            <a:r>
              <a:rPr lang="fr-FR" sz="2800" b="1" u="sng" dirty="0">
                <a:solidFill>
                  <a:schemeClr val="accent1">
                    <a:lumMod val="75000"/>
                  </a:schemeClr>
                </a:solidFill>
              </a:rPr>
              <a:t>Exercice 01 </a:t>
            </a:r>
            <a:endParaRPr lang="fr-FR" sz="3600" b="1" u="sng" spc="-5" dirty="0">
              <a:solidFill>
                <a:schemeClr val="accent1">
                  <a:lumMod val="75000"/>
                </a:schemeClr>
              </a:solidFill>
              <a:uFill>
                <a:solidFill>
                  <a:srgbClr val="16355C"/>
                </a:solidFill>
              </a:uFill>
              <a:latin typeface="Cambria" panose="02040503050406030204" pitchFamily="18" charset="0"/>
              <a:ea typeface="Cambria" panose="02040503050406030204" pitchFamily="18" charset="0"/>
              <a:cs typeface="Arial" panose="020B0604020202020204" pitchFamily="34" charset="0"/>
            </a:endParaRPr>
          </a:p>
        </p:txBody>
      </p:sp>
      <p:sp>
        <p:nvSpPr>
          <p:cNvPr id="70" name="Rectangle 69">
            <a:extLst>
              <a:ext uri="{FF2B5EF4-FFF2-40B4-BE49-F238E27FC236}">
                <a16:creationId xmlns:a16="http://schemas.microsoft.com/office/drawing/2014/main" id="{9C0E53BB-29B3-4877-B42C-BAF109813C46}"/>
              </a:ext>
            </a:extLst>
          </p:cNvPr>
          <p:cNvSpPr/>
          <p:nvPr/>
        </p:nvSpPr>
        <p:spPr>
          <a:xfrm>
            <a:off x="4981431" y="6149408"/>
            <a:ext cx="4897822" cy="363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2372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Effect transition="in" filter="wipe(left)">
                                      <p:cBhvr>
                                        <p:cTn id="7" dur="1000"/>
                                        <p:tgtEl>
                                          <p:spTgt spid="1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500"/>
                            </p:stCondLst>
                            <p:childTnLst>
                              <p:par>
                                <p:cTn id="13" presetID="22" presetClass="entr" presetSubtype="8" fill="hold" grpId="0" nodeType="afterEffect">
                                  <p:stCondLst>
                                    <p:cond delay="0"/>
                                  </p:stCondLst>
                                  <p:iterate type="lt">
                                    <p:tmPct val="10000"/>
                                  </p:iterate>
                                  <p:childTnLst>
                                    <p:set>
                                      <p:cBhvr>
                                        <p:cTn id="14" dur="1" fill="hold">
                                          <p:stCondLst>
                                            <p:cond delay="0"/>
                                          </p:stCondLst>
                                        </p:cTn>
                                        <p:tgtEl>
                                          <p:spTgt spid="214"/>
                                        </p:tgtEl>
                                        <p:attrNameLst>
                                          <p:attrName>style.visibility</p:attrName>
                                        </p:attrNameLst>
                                      </p:cBhvr>
                                      <p:to>
                                        <p:strVal val="visible"/>
                                      </p:to>
                                    </p:set>
                                    <p:animEffect transition="in" filter="wipe(left)">
                                      <p:cBhvr>
                                        <p:cTn id="15" dur="1000"/>
                                        <p:tgtEl>
                                          <p:spTgt spid="2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type="lt">
                                    <p:tmPct val="10000"/>
                                  </p:iterate>
                                  <p:childTnLst>
                                    <p:set>
                                      <p:cBhvr>
                                        <p:cTn id="19" dur="1" fill="hold">
                                          <p:stCondLst>
                                            <p:cond delay="0"/>
                                          </p:stCondLst>
                                        </p:cTn>
                                        <p:tgtEl>
                                          <p:spTgt spid="213"/>
                                        </p:tgtEl>
                                        <p:attrNameLst>
                                          <p:attrName>style.visibility</p:attrName>
                                        </p:attrNameLst>
                                      </p:cBhvr>
                                      <p:to>
                                        <p:strVal val="visible"/>
                                      </p:to>
                                    </p:set>
                                    <p:animEffect transition="in" filter="wipe(left)">
                                      <p:cBhvr>
                                        <p:cTn id="20" dur="500"/>
                                        <p:tgtEl>
                                          <p:spTgt spid="213"/>
                                        </p:tgtEl>
                                      </p:cBhvr>
                                    </p:animEffect>
                                  </p:childTnLst>
                                </p:cTn>
                              </p:par>
                            </p:childTnLst>
                          </p:cTn>
                        </p:par>
                        <p:par>
                          <p:cTn id="21" fill="hold">
                            <p:stCondLst>
                              <p:cond delay="5350"/>
                            </p:stCondLst>
                            <p:childTnLst>
                              <p:par>
                                <p:cTn id="22" presetID="42" presetClass="entr" presetSubtype="0" fill="hold" nodeType="afterEffect">
                                  <p:stCondLst>
                                    <p:cond delay="0"/>
                                  </p:stCondLst>
                                  <p:childTnLst>
                                    <p:set>
                                      <p:cBhvr>
                                        <p:cTn id="23" dur="1" fill="hold">
                                          <p:stCondLst>
                                            <p:cond delay="0"/>
                                          </p:stCondLst>
                                        </p:cTn>
                                        <p:tgtEl>
                                          <p:spTgt spid="185"/>
                                        </p:tgtEl>
                                        <p:attrNameLst>
                                          <p:attrName>style.visibility</p:attrName>
                                        </p:attrNameLst>
                                      </p:cBhvr>
                                      <p:to>
                                        <p:strVal val="visible"/>
                                      </p:to>
                                    </p:set>
                                    <p:animEffect transition="in" filter="fade">
                                      <p:cBhvr>
                                        <p:cTn id="24" dur="1000"/>
                                        <p:tgtEl>
                                          <p:spTgt spid="185"/>
                                        </p:tgtEl>
                                      </p:cBhvr>
                                    </p:animEffect>
                                    <p:anim calcmode="lin" valueType="num">
                                      <p:cBhvr>
                                        <p:cTn id="25" dur="1000" fill="hold"/>
                                        <p:tgtEl>
                                          <p:spTgt spid="185"/>
                                        </p:tgtEl>
                                        <p:attrNameLst>
                                          <p:attrName>ppt_x</p:attrName>
                                        </p:attrNameLst>
                                      </p:cBhvr>
                                      <p:tavLst>
                                        <p:tav tm="0">
                                          <p:val>
                                            <p:strVal val="#ppt_x"/>
                                          </p:val>
                                        </p:tav>
                                        <p:tav tm="100000">
                                          <p:val>
                                            <p:strVal val="#ppt_x"/>
                                          </p:val>
                                        </p:tav>
                                      </p:tavLst>
                                    </p:anim>
                                    <p:anim calcmode="lin" valueType="num">
                                      <p:cBhvr>
                                        <p:cTn id="26" dur="1000" fill="hold"/>
                                        <p:tgtEl>
                                          <p:spTgt spid="18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59"/>
                                        </p:tgtEl>
                                        <p:attrNameLst>
                                          <p:attrName>style.visibility</p:attrName>
                                        </p:attrNameLst>
                                      </p:cBhvr>
                                      <p:to>
                                        <p:strVal val="visible"/>
                                      </p:to>
                                    </p:set>
                                    <p:animEffect transition="in" filter="wipe(left)">
                                      <p:cBhvr>
                                        <p:cTn id="31" dur="2000"/>
                                        <p:tgtEl>
                                          <p:spTgt spid="15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60"/>
                                        </p:tgtEl>
                                        <p:attrNameLst>
                                          <p:attrName>style.visibility</p:attrName>
                                        </p:attrNameLst>
                                      </p:cBhvr>
                                      <p:to>
                                        <p:strVal val="visible"/>
                                      </p:to>
                                    </p:set>
                                    <p:animEffect transition="in" filter="wipe(down)">
                                      <p:cBhvr>
                                        <p:cTn id="36" dur="500"/>
                                        <p:tgtEl>
                                          <p:spTgt spid="16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63"/>
                                        </p:tgtEl>
                                        <p:attrNameLst>
                                          <p:attrName>style.visibility</p:attrName>
                                        </p:attrNameLst>
                                      </p:cBhvr>
                                      <p:to>
                                        <p:strVal val="visible"/>
                                      </p:to>
                                    </p:set>
                                    <p:animEffect transition="in" filter="wipe(down)">
                                      <p:cBhvr>
                                        <p:cTn id="41" dur="2000"/>
                                        <p:tgtEl>
                                          <p:spTgt spid="163"/>
                                        </p:tgtEl>
                                      </p:cBhvr>
                                    </p:animEffect>
                                  </p:childTnLst>
                                </p:cTn>
                              </p:par>
                              <p:par>
                                <p:cTn id="42" presetID="22" presetClass="entr" presetSubtype="4" fill="hold" nodeType="withEffect">
                                  <p:stCondLst>
                                    <p:cond delay="0"/>
                                  </p:stCondLst>
                                  <p:childTnLst>
                                    <p:set>
                                      <p:cBhvr>
                                        <p:cTn id="43" dur="1" fill="hold">
                                          <p:stCondLst>
                                            <p:cond delay="0"/>
                                          </p:stCondLst>
                                        </p:cTn>
                                        <p:tgtEl>
                                          <p:spTgt spid="164"/>
                                        </p:tgtEl>
                                        <p:attrNameLst>
                                          <p:attrName>style.visibility</p:attrName>
                                        </p:attrNameLst>
                                      </p:cBhvr>
                                      <p:to>
                                        <p:strVal val="visible"/>
                                      </p:to>
                                    </p:set>
                                    <p:animEffect transition="in" filter="wipe(down)">
                                      <p:cBhvr>
                                        <p:cTn id="44" dur="2000"/>
                                        <p:tgtEl>
                                          <p:spTgt spid="164"/>
                                        </p:tgtEl>
                                      </p:cBhvr>
                                    </p:animEffect>
                                  </p:childTnLst>
                                </p:cTn>
                              </p:par>
                            </p:childTnLst>
                          </p:cTn>
                        </p:par>
                        <p:par>
                          <p:cTn id="45" fill="hold">
                            <p:stCondLst>
                              <p:cond delay="2000"/>
                            </p:stCondLst>
                            <p:childTnLst>
                              <p:par>
                                <p:cTn id="46" presetID="22" presetClass="exit" presetSubtype="4" fill="hold" nodeType="afterEffect">
                                  <p:stCondLst>
                                    <p:cond delay="0"/>
                                  </p:stCondLst>
                                  <p:childTnLst>
                                    <p:animEffect transition="out" filter="wipe(down)">
                                      <p:cBhvr>
                                        <p:cTn id="47" dur="500"/>
                                        <p:tgtEl>
                                          <p:spTgt spid="160"/>
                                        </p:tgtEl>
                                      </p:cBhvr>
                                    </p:animEffect>
                                    <p:set>
                                      <p:cBhvr>
                                        <p:cTn id="48" dur="1" fill="hold">
                                          <p:stCondLst>
                                            <p:cond delay="499"/>
                                          </p:stCondLst>
                                        </p:cTn>
                                        <p:tgtEl>
                                          <p:spTgt spid="160"/>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165"/>
                                        </p:tgtEl>
                                        <p:attrNameLst>
                                          <p:attrName>style.visibility</p:attrName>
                                        </p:attrNameLst>
                                      </p:cBhvr>
                                      <p:to>
                                        <p:strVal val="visible"/>
                                      </p:to>
                                    </p:set>
                                    <p:animEffect transition="in" filter="wipe(down)">
                                      <p:cBhvr>
                                        <p:cTn id="53" dur="500"/>
                                        <p:tgtEl>
                                          <p:spTgt spid="16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168"/>
                                        </p:tgtEl>
                                        <p:attrNameLst>
                                          <p:attrName>style.visibility</p:attrName>
                                        </p:attrNameLst>
                                      </p:cBhvr>
                                      <p:to>
                                        <p:strVal val="visible"/>
                                      </p:to>
                                    </p:set>
                                    <p:animEffect transition="in" filter="wipe(down)">
                                      <p:cBhvr>
                                        <p:cTn id="58" dur="2000"/>
                                        <p:tgtEl>
                                          <p:spTgt spid="168"/>
                                        </p:tgtEl>
                                      </p:cBhvr>
                                    </p:animEffect>
                                  </p:childTnLst>
                                </p:cTn>
                              </p:par>
                              <p:par>
                                <p:cTn id="59" presetID="22" presetClass="entr" presetSubtype="4" fill="hold" nodeType="withEffect">
                                  <p:stCondLst>
                                    <p:cond delay="0"/>
                                  </p:stCondLst>
                                  <p:childTnLst>
                                    <p:set>
                                      <p:cBhvr>
                                        <p:cTn id="60" dur="1" fill="hold">
                                          <p:stCondLst>
                                            <p:cond delay="0"/>
                                          </p:stCondLst>
                                        </p:cTn>
                                        <p:tgtEl>
                                          <p:spTgt spid="169"/>
                                        </p:tgtEl>
                                        <p:attrNameLst>
                                          <p:attrName>style.visibility</p:attrName>
                                        </p:attrNameLst>
                                      </p:cBhvr>
                                      <p:to>
                                        <p:strVal val="visible"/>
                                      </p:to>
                                    </p:set>
                                    <p:animEffect transition="in" filter="wipe(down)">
                                      <p:cBhvr>
                                        <p:cTn id="61" dur="2000"/>
                                        <p:tgtEl>
                                          <p:spTgt spid="16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xit" presetSubtype="4" fill="hold" nodeType="clickEffect">
                                  <p:stCondLst>
                                    <p:cond delay="0"/>
                                  </p:stCondLst>
                                  <p:childTnLst>
                                    <p:animEffect transition="out" filter="wipe(down)">
                                      <p:cBhvr>
                                        <p:cTn id="65" dur="500"/>
                                        <p:tgtEl>
                                          <p:spTgt spid="165"/>
                                        </p:tgtEl>
                                      </p:cBhvr>
                                    </p:animEffect>
                                    <p:set>
                                      <p:cBhvr>
                                        <p:cTn id="66" dur="1" fill="hold">
                                          <p:stCondLst>
                                            <p:cond delay="499"/>
                                          </p:stCondLst>
                                        </p:cTn>
                                        <p:tgtEl>
                                          <p:spTgt spid="165"/>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170"/>
                                        </p:tgtEl>
                                        <p:attrNameLst>
                                          <p:attrName>style.visibility</p:attrName>
                                        </p:attrNameLst>
                                      </p:cBhvr>
                                      <p:to>
                                        <p:strVal val="visible"/>
                                      </p:to>
                                    </p:set>
                                    <p:animEffect transition="in" filter="wipe(down)">
                                      <p:cBhvr>
                                        <p:cTn id="71" dur="500"/>
                                        <p:tgtEl>
                                          <p:spTgt spid="170"/>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173"/>
                                        </p:tgtEl>
                                        <p:attrNameLst>
                                          <p:attrName>style.visibility</p:attrName>
                                        </p:attrNameLst>
                                      </p:cBhvr>
                                      <p:to>
                                        <p:strVal val="visible"/>
                                      </p:to>
                                    </p:set>
                                    <p:animEffect transition="in" filter="wipe(down)">
                                      <p:cBhvr>
                                        <p:cTn id="76" dur="2000"/>
                                        <p:tgtEl>
                                          <p:spTgt spid="173"/>
                                        </p:tgtEl>
                                      </p:cBhvr>
                                    </p:animEffect>
                                  </p:childTnLst>
                                </p:cTn>
                              </p:par>
                              <p:par>
                                <p:cTn id="77" presetID="22" presetClass="entr" presetSubtype="4" fill="hold" nodeType="withEffect">
                                  <p:stCondLst>
                                    <p:cond delay="0"/>
                                  </p:stCondLst>
                                  <p:childTnLst>
                                    <p:set>
                                      <p:cBhvr>
                                        <p:cTn id="78" dur="1" fill="hold">
                                          <p:stCondLst>
                                            <p:cond delay="0"/>
                                          </p:stCondLst>
                                        </p:cTn>
                                        <p:tgtEl>
                                          <p:spTgt spid="174"/>
                                        </p:tgtEl>
                                        <p:attrNameLst>
                                          <p:attrName>style.visibility</p:attrName>
                                        </p:attrNameLst>
                                      </p:cBhvr>
                                      <p:to>
                                        <p:strVal val="visible"/>
                                      </p:to>
                                    </p:set>
                                    <p:animEffect transition="in" filter="wipe(down)">
                                      <p:cBhvr>
                                        <p:cTn id="79" dur="2000"/>
                                        <p:tgtEl>
                                          <p:spTgt spid="174"/>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xit" presetSubtype="4" fill="hold" nodeType="clickEffect">
                                  <p:stCondLst>
                                    <p:cond delay="0"/>
                                  </p:stCondLst>
                                  <p:childTnLst>
                                    <p:animEffect transition="out" filter="wipe(down)">
                                      <p:cBhvr>
                                        <p:cTn id="83" dur="500"/>
                                        <p:tgtEl>
                                          <p:spTgt spid="170"/>
                                        </p:tgtEl>
                                      </p:cBhvr>
                                    </p:animEffect>
                                    <p:set>
                                      <p:cBhvr>
                                        <p:cTn id="84" dur="1" fill="hold">
                                          <p:stCondLst>
                                            <p:cond delay="499"/>
                                          </p:stCondLst>
                                        </p:cTn>
                                        <p:tgtEl>
                                          <p:spTgt spid="170"/>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175"/>
                                        </p:tgtEl>
                                        <p:attrNameLst>
                                          <p:attrName>style.visibility</p:attrName>
                                        </p:attrNameLst>
                                      </p:cBhvr>
                                      <p:to>
                                        <p:strVal val="visible"/>
                                      </p:to>
                                    </p:set>
                                    <p:animEffect transition="in" filter="wipe(down)">
                                      <p:cBhvr>
                                        <p:cTn id="89" dur="500"/>
                                        <p:tgtEl>
                                          <p:spTgt spid="175"/>
                                        </p:tgtEl>
                                      </p:cBhvr>
                                    </p:animEffect>
                                  </p:childTnLst>
                                </p:cTn>
                              </p:par>
                            </p:childTnLst>
                          </p:cTn>
                        </p:par>
                        <p:par>
                          <p:cTn id="90" fill="hold">
                            <p:stCondLst>
                              <p:cond delay="500"/>
                            </p:stCondLst>
                            <p:childTnLst>
                              <p:par>
                                <p:cTn id="91" presetID="22" presetClass="entr" presetSubtype="8" fill="hold" nodeType="afterEffect">
                                  <p:stCondLst>
                                    <p:cond delay="0"/>
                                  </p:stCondLst>
                                  <p:childTnLst>
                                    <p:set>
                                      <p:cBhvr>
                                        <p:cTn id="92" dur="1" fill="hold">
                                          <p:stCondLst>
                                            <p:cond delay="0"/>
                                          </p:stCondLst>
                                        </p:cTn>
                                        <p:tgtEl>
                                          <p:spTgt spid="176"/>
                                        </p:tgtEl>
                                        <p:attrNameLst>
                                          <p:attrName>style.visibility</p:attrName>
                                        </p:attrNameLst>
                                      </p:cBhvr>
                                      <p:to>
                                        <p:strVal val="visible"/>
                                      </p:to>
                                    </p:set>
                                    <p:animEffect transition="in" filter="wipe(left)">
                                      <p:cBhvr>
                                        <p:cTn id="93" dur="500"/>
                                        <p:tgtEl>
                                          <p:spTgt spid="176"/>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childTnLst>
                                    <p:set>
                                      <p:cBhvr>
                                        <p:cTn id="97" dur="1" fill="hold">
                                          <p:stCondLst>
                                            <p:cond delay="0"/>
                                          </p:stCondLst>
                                        </p:cTn>
                                        <p:tgtEl>
                                          <p:spTgt spid="177"/>
                                        </p:tgtEl>
                                        <p:attrNameLst>
                                          <p:attrName>style.visibility</p:attrName>
                                        </p:attrNameLst>
                                      </p:cBhvr>
                                      <p:to>
                                        <p:strVal val="visible"/>
                                      </p:to>
                                    </p:set>
                                    <p:animEffect transition="in" filter="wipe(left)">
                                      <p:cBhvr>
                                        <p:cTn id="98" dur="2000"/>
                                        <p:tgtEl>
                                          <p:spTgt spid="177"/>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nodeType="clickEffect">
                                  <p:stCondLst>
                                    <p:cond delay="0"/>
                                  </p:stCondLst>
                                  <p:childTnLst>
                                    <p:set>
                                      <p:cBhvr>
                                        <p:cTn id="102" dur="1" fill="hold">
                                          <p:stCondLst>
                                            <p:cond delay="0"/>
                                          </p:stCondLst>
                                        </p:cTn>
                                        <p:tgtEl>
                                          <p:spTgt spid="178"/>
                                        </p:tgtEl>
                                        <p:attrNameLst>
                                          <p:attrName>style.visibility</p:attrName>
                                        </p:attrNameLst>
                                      </p:cBhvr>
                                      <p:to>
                                        <p:strVal val="visible"/>
                                      </p:to>
                                    </p:set>
                                    <p:animEffect transition="in" filter="wipe(down)">
                                      <p:cBhvr>
                                        <p:cTn id="103" dur="500"/>
                                        <p:tgtEl>
                                          <p:spTgt spid="178"/>
                                        </p:tgtEl>
                                      </p:cBhvr>
                                    </p:animEffect>
                                  </p:childTnLst>
                                </p:cTn>
                              </p:par>
                            </p:childTnLst>
                          </p:cTn>
                        </p:par>
                        <p:par>
                          <p:cTn id="104" fill="hold">
                            <p:stCondLst>
                              <p:cond delay="500"/>
                            </p:stCondLst>
                            <p:childTnLst>
                              <p:par>
                                <p:cTn id="105" presetID="22" presetClass="entr" presetSubtype="8" fill="hold"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left)">
                                      <p:cBhvr>
                                        <p:cTn id="107" dur="500"/>
                                        <p:tgtEl>
                                          <p:spTgt spid="179"/>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childTnLst>
                                    <p:set>
                                      <p:cBhvr>
                                        <p:cTn id="111" dur="1" fill="hold">
                                          <p:stCondLst>
                                            <p:cond delay="0"/>
                                          </p:stCondLst>
                                        </p:cTn>
                                        <p:tgtEl>
                                          <p:spTgt spid="180"/>
                                        </p:tgtEl>
                                        <p:attrNameLst>
                                          <p:attrName>style.visibility</p:attrName>
                                        </p:attrNameLst>
                                      </p:cBhvr>
                                      <p:to>
                                        <p:strVal val="visible"/>
                                      </p:to>
                                    </p:set>
                                    <p:animEffect transition="in" filter="wipe(left)">
                                      <p:cBhvr>
                                        <p:cTn id="112" dur="2000"/>
                                        <p:tgtEl>
                                          <p:spTgt spid="180"/>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xit" presetSubtype="2" fill="hold" nodeType="clickEffect">
                                  <p:stCondLst>
                                    <p:cond delay="0"/>
                                  </p:stCondLst>
                                  <p:childTnLst>
                                    <p:animEffect transition="out" filter="wipe(right)">
                                      <p:cBhvr>
                                        <p:cTn id="116" dur="500"/>
                                        <p:tgtEl>
                                          <p:spTgt spid="176"/>
                                        </p:tgtEl>
                                      </p:cBhvr>
                                    </p:animEffect>
                                    <p:set>
                                      <p:cBhvr>
                                        <p:cTn id="117" dur="1" fill="hold">
                                          <p:stCondLst>
                                            <p:cond delay="499"/>
                                          </p:stCondLst>
                                        </p:cTn>
                                        <p:tgtEl>
                                          <p:spTgt spid="176"/>
                                        </p:tgtEl>
                                        <p:attrNameLst>
                                          <p:attrName>style.visibility</p:attrName>
                                        </p:attrNameLst>
                                      </p:cBhvr>
                                      <p:to>
                                        <p:strVal val="hidden"/>
                                      </p:to>
                                    </p:set>
                                  </p:childTnLst>
                                </p:cTn>
                              </p:par>
                              <p:par>
                                <p:cTn id="118" presetID="22" presetClass="exit" presetSubtype="2" fill="hold" nodeType="withEffect">
                                  <p:stCondLst>
                                    <p:cond delay="0"/>
                                  </p:stCondLst>
                                  <p:childTnLst>
                                    <p:animEffect transition="out" filter="wipe(right)">
                                      <p:cBhvr>
                                        <p:cTn id="119" dur="500"/>
                                        <p:tgtEl>
                                          <p:spTgt spid="179"/>
                                        </p:tgtEl>
                                      </p:cBhvr>
                                    </p:animEffect>
                                    <p:set>
                                      <p:cBhvr>
                                        <p:cTn id="120" dur="1" fill="hold">
                                          <p:stCondLst>
                                            <p:cond delay="499"/>
                                          </p:stCondLst>
                                        </p:cTn>
                                        <p:tgtEl>
                                          <p:spTgt spid="179"/>
                                        </p:tgtEl>
                                        <p:attrNameLst>
                                          <p:attrName>style.visibility</p:attrName>
                                        </p:attrNameLst>
                                      </p:cBhvr>
                                      <p:to>
                                        <p:strVal val="hidden"/>
                                      </p:to>
                                    </p:set>
                                  </p:childTnLst>
                                </p:cTn>
                              </p:par>
                            </p:childTnLst>
                          </p:cTn>
                        </p:par>
                        <p:par>
                          <p:cTn id="121" fill="hold">
                            <p:stCondLst>
                              <p:cond delay="500"/>
                            </p:stCondLst>
                            <p:childTnLst>
                              <p:par>
                                <p:cTn id="122" presetID="22" presetClass="exit" presetSubtype="1" fill="hold" nodeType="afterEffect">
                                  <p:stCondLst>
                                    <p:cond delay="0"/>
                                  </p:stCondLst>
                                  <p:childTnLst>
                                    <p:animEffect transition="out" filter="wipe(up)">
                                      <p:cBhvr>
                                        <p:cTn id="123" dur="500"/>
                                        <p:tgtEl>
                                          <p:spTgt spid="175"/>
                                        </p:tgtEl>
                                      </p:cBhvr>
                                    </p:animEffect>
                                    <p:set>
                                      <p:cBhvr>
                                        <p:cTn id="124" dur="1" fill="hold">
                                          <p:stCondLst>
                                            <p:cond delay="499"/>
                                          </p:stCondLst>
                                        </p:cTn>
                                        <p:tgtEl>
                                          <p:spTgt spid="175"/>
                                        </p:tgtEl>
                                        <p:attrNameLst>
                                          <p:attrName>style.visibility</p:attrName>
                                        </p:attrNameLst>
                                      </p:cBhvr>
                                      <p:to>
                                        <p:strVal val="hidden"/>
                                      </p:to>
                                    </p:set>
                                  </p:childTnLst>
                                </p:cTn>
                              </p:par>
                              <p:par>
                                <p:cTn id="125" presetID="22" presetClass="exit" presetSubtype="1" fill="hold" nodeType="withEffect">
                                  <p:stCondLst>
                                    <p:cond delay="0"/>
                                  </p:stCondLst>
                                  <p:childTnLst>
                                    <p:animEffect transition="out" filter="wipe(up)">
                                      <p:cBhvr>
                                        <p:cTn id="126" dur="500"/>
                                        <p:tgtEl>
                                          <p:spTgt spid="178"/>
                                        </p:tgtEl>
                                      </p:cBhvr>
                                    </p:animEffect>
                                    <p:set>
                                      <p:cBhvr>
                                        <p:cTn id="127" dur="1" fill="hold">
                                          <p:stCondLst>
                                            <p:cond delay="499"/>
                                          </p:stCondLst>
                                        </p:cTn>
                                        <p:tgtEl>
                                          <p:spTgt spid="178"/>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nodeType="clickEffect">
                                  <p:stCondLst>
                                    <p:cond delay="0"/>
                                  </p:stCondLst>
                                  <p:childTnLst>
                                    <p:set>
                                      <p:cBhvr>
                                        <p:cTn id="131" dur="1" fill="hold">
                                          <p:stCondLst>
                                            <p:cond delay="0"/>
                                          </p:stCondLst>
                                        </p:cTn>
                                        <p:tgtEl>
                                          <p:spTgt spid="181"/>
                                        </p:tgtEl>
                                        <p:attrNameLst>
                                          <p:attrName>style.visibility</p:attrName>
                                        </p:attrNameLst>
                                      </p:cBhvr>
                                      <p:to>
                                        <p:strVal val="visible"/>
                                      </p:to>
                                    </p:set>
                                    <p:animEffect transition="in" filter="wipe(left)">
                                      <p:cBhvr>
                                        <p:cTn id="132" dur="500"/>
                                        <p:tgtEl>
                                          <p:spTgt spid="181"/>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nodeType="clickEffect">
                                  <p:stCondLst>
                                    <p:cond delay="0"/>
                                  </p:stCondLst>
                                  <p:childTnLst>
                                    <p:set>
                                      <p:cBhvr>
                                        <p:cTn id="136" dur="1" fill="hold">
                                          <p:stCondLst>
                                            <p:cond delay="0"/>
                                          </p:stCondLst>
                                        </p:cTn>
                                        <p:tgtEl>
                                          <p:spTgt spid="182"/>
                                        </p:tgtEl>
                                        <p:attrNameLst>
                                          <p:attrName>style.visibility</p:attrName>
                                        </p:attrNameLst>
                                      </p:cBhvr>
                                      <p:to>
                                        <p:strVal val="visible"/>
                                      </p:to>
                                    </p:set>
                                    <p:animEffect transition="in" filter="wipe(left)">
                                      <p:cBhvr>
                                        <p:cTn id="137" dur="2000"/>
                                        <p:tgtEl>
                                          <p:spTgt spid="182"/>
                                        </p:tgtEl>
                                      </p:cBhvr>
                                    </p:animEffect>
                                  </p:childTnLst>
                                </p:cTn>
                              </p:par>
                            </p:childTnLst>
                          </p:cTn>
                        </p:par>
                        <p:par>
                          <p:cTn id="138" fill="hold">
                            <p:stCondLst>
                              <p:cond delay="2000"/>
                            </p:stCondLst>
                            <p:childTnLst>
                              <p:par>
                                <p:cTn id="139" presetID="22" presetClass="entr" presetSubtype="8" fill="hold" nodeType="afterEffect">
                                  <p:stCondLst>
                                    <p:cond delay="0"/>
                                  </p:stCondLst>
                                  <p:childTnLst>
                                    <p:set>
                                      <p:cBhvr>
                                        <p:cTn id="140" dur="1" fill="hold">
                                          <p:stCondLst>
                                            <p:cond delay="0"/>
                                          </p:stCondLst>
                                        </p:cTn>
                                        <p:tgtEl>
                                          <p:spTgt spid="183"/>
                                        </p:tgtEl>
                                        <p:attrNameLst>
                                          <p:attrName>style.visibility</p:attrName>
                                        </p:attrNameLst>
                                      </p:cBhvr>
                                      <p:to>
                                        <p:strVal val="visible"/>
                                      </p:to>
                                    </p:set>
                                    <p:animEffect transition="in" filter="wipe(left)">
                                      <p:cBhvr>
                                        <p:cTn id="141" dur="500"/>
                                        <p:tgtEl>
                                          <p:spTgt spid="183"/>
                                        </p:tgtEl>
                                      </p:cBhvr>
                                    </p:animEffect>
                                  </p:childTnLst>
                                </p:cTn>
                              </p:par>
                            </p:childTnLst>
                          </p:cTn>
                        </p:par>
                      </p:childTnLst>
                    </p:cTn>
                  </p:par>
                  <p:par>
                    <p:cTn id="142" fill="hold">
                      <p:stCondLst>
                        <p:cond delay="indefinite"/>
                      </p:stCondLst>
                      <p:childTnLst>
                        <p:par>
                          <p:cTn id="143" fill="hold">
                            <p:stCondLst>
                              <p:cond delay="0"/>
                            </p:stCondLst>
                            <p:childTnLst>
                              <p:par>
                                <p:cTn id="144" presetID="22" presetClass="entr" presetSubtype="8" fill="hold" nodeType="clickEffect">
                                  <p:stCondLst>
                                    <p:cond delay="0"/>
                                  </p:stCondLst>
                                  <p:childTnLst>
                                    <p:set>
                                      <p:cBhvr>
                                        <p:cTn id="145" dur="1" fill="hold">
                                          <p:stCondLst>
                                            <p:cond delay="0"/>
                                          </p:stCondLst>
                                        </p:cTn>
                                        <p:tgtEl>
                                          <p:spTgt spid="184"/>
                                        </p:tgtEl>
                                        <p:attrNameLst>
                                          <p:attrName>style.visibility</p:attrName>
                                        </p:attrNameLst>
                                      </p:cBhvr>
                                      <p:to>
                                        <p:strVal val="visible"/>
                                      </p:to>
                                    </p:set>
                                    <p:animEffect transition="in" filter="wipe(left)">
                                      <p:cBhvr>
                                        <p:cTn id="146" dur="2000"/>
                                        <p:tgtEl>
                                          <p:spTgt spid="184"/>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xit" presetSubtype="2" fill="hold" nodeType="clickEffect">
                                  <p:stCondLst>
                                    <p:cond delay="0"/>
                                  </p:stCondLst>
                                  <p:childTnLst>
                                    <p:animEffect transition="out" filter="wipe(right)">
                                      <p:cBhvr>
                                        <p:cTn id="150" dur="500"/>
                                        <p:tgtEl>
                                          <p:spTgt spid="181"/>
                                        </p:tgtEl>
                                      </p:cBhvr>
                                    </p:animEffect>
                                    <p:set>
                                      <p:cBhvr>
                                        <p:cTn id="151" dur="1" fill="hold">
                                          <p:stCondLst>
                                            <p:cond delay="499"/>
                                          </p:stCondLst>
                                        </p:cTn>
                                        <p:tgtEl>
                                          <p:spTgt spid="181"/>
                                        </p:tgtEl>
                                        <p:attrNameLst>
                                          <p:attrName>style.visibility</p:attrName>
                                        </p:attrNameLst>
                                      </p:cBhvr>
                                      <p:to>
                                        <p:strVal val="hidden"/>
                                      </p:to>
                                    </p:set>
                                  </p:childTnLst>
                                </p:cTn>
                              </p:par>
                              <p:par>
                                <p:cTn id="152" presetID="22" presetClass="exit" presetSubtype="2" fill="hold" nodeType="withEffect">
                                  <p:stCondLst>
                                    <p:cond delay="0"/>
                                  </p:stCondLst>
                                  <p:childTnLst>
                                    <p:animEffect transition="out" filter="wipe(right)">
                                      <p:cBhvr>
                                        <p:cTn id="153" dur="500"/>
                                        <p:tgtEl>
                                          <p:spTgt spid="183"/>
                                        </p:tgtEl>
                                      </p:cBhvr>
                                    </p:animEffect>
                                    <p:set>
                                      <p:cBhvr>
                                        <p:cTn id="154" dur="1" fill="hold">
                                          <p:stCondLst>
                                            <p:cond delay="499"/>
                                          </p:stCondLst>
                                        </p:cTn>
                                        <p:tgtEl>
                                          <p:spTgt spid="183"/>
                                        </p:tgtEl>
                                        <p:attrNameLst>
                                          <p:attrName>style.visibility</p:attrName>
                                        </p:attrNameLst>
                                      </p:cBhvr>
                                      <p:to>
                                        <p:strVal val="hidden"/>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nodeType="clickEffect">
                                  <p:stCondLst>
                                    <p:cond delay="0"/>
                                  </p:stCondLst>
                                  <p:childTnLst>
                                    <p:set>
                                      <p:cBhvr>
                                        <p:cTn id="158" dur="1" fill="hold">
                                          <p:stCondLst>
                                            <p:cond delay="0"/>
                                          </p:stCondLst>
                                        </p:cTn>
                                        <p:tgtEl>
                                          <p:spTgt spid="197"/>
                                        </p:tgtEl>
                                        <p:attrNameLst>
                                          <p:attrName>style.visibility</p:attrName>
                                        </p:attrNameLst>
                                      </p:cBhvr>
                                      <p:to>
                                        <p:strVal val="visible"/>
                                      </p:to>
                                    </p:set>
                                  </p:childTnLst>
                                </p:cTn>
                              </p:par>
                              <p:par>
                                <p:cTn id="159" presetID="42" presetClass="path" presetSubtype="0" accel="50000" decel="50000" fill="hold" nodeType="withEffect">
                                  <p:stCondLst>
                                    <p:cond delay="0"/>
                                  </p:stCondLst>
                                  <p:childTnLst>
                                    <p:animMotion origin="layout" path="M 5E-6 -3.33333E-6 L 0.15612 0.01713 " pathEditMode="relative" rAng="0" ptsTypes="AA">
                                      <p:cBhvr>
                                        <p:cTn id="160" dur="2000" fill="hold"/>
                                        <p:tgtEl>
                                          <p:spTgt spid="197"/>
                                        </p:tgtEl>
                                        <p:attrNameLst>
                                          <p:attrName>ppt_x</p:attrName>
                                          <p:attrName>ppt_y</p:attrName>
                                        </p:attrNameLst>
                                      </p:cBhvr>
                                      <p:rCtr x="7799" y="856"/>
                                    </p:animMotion>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nodeType="clickEffect">
                                  <p:stCondLst>
                                    <p:cond delay="0"/>
                                  </p:stCondLst>
                                  <p:childTnLst>
                                    <p:set>
                                      <p:cBhvr>
                                        <p:cTn id="164" dur="1" fill="hold">
                                          <p:stCondLst>
                                            <p:cond delay="0"/>
                                          </p:stCondLst>
                                        </p:cTn>
                                        <p:tgtEl>
                                          <p:spTgt spid="193"/>
                                        </p:tgtEl>
                                        <p:attrNameLst>
                                          <p:attrName>style.visibility</p:attrName>
                                        </p:attrNameLst>
                                      </p:cBhvr>
                                      <p:to>
                                        <p:strVal val="visible"/>
                                      </p:to>
                                    </p:set>
                                  </p:childTnLst>
                                </p:cTn>
                              </p:par>
                              <p:par>
                                <p:cTn id="165" presetID="42" presetClass="path" presetSubtype="0" accel="50000" decel="50000" fill="hold" nodeType="withEffect">
                                  <p:stCondLst>
                                    <p:cond delay="0"/>
                                  </p:stCondLst>
                                  <p:childTnLst>
                                    <p:animMotion origin="layout" path="M -2.29167E-6 0 L 0.21693 0 " pathEditMode="relative" rAng="0" ptsTypes="AA">
                                      <p:cBhvr>
                                        <p:cTn id="166" dur="2000" fill="hold"/>
                                        <p:tgtEl>
                                          <p:spTgt spid="193"/>
                                        </p:tgtEl>
                                        <p:attrNameLst>
                                          <p:attrName>ppt_x</p:attrName>
                                          <p:attrName>ppt_y</p:attrName>
                                        </p:attrNameLst>
                                      </p:cBhvr>
                                      <p:rCtr x="10846" y="0"/>
                                    </p:animMotion>
                                  </p:childTnLst>
                                </p:cTn>
                              </p:par>
                            </p:childTnLst>
                          </p:cTn>
                        </p:par>
                        <p:par>
                          <p:cTn id="167" fill="hold">
                            <p:stCondLst>
                              <p:cond delay="2000"/>
                            </p:stCondLst>
                            <p:childTnLst>
                              <p:par>
                                <p:cTn id="168" presetID="22" presetClass="entr" presetSubtype="8" fill="hold" nodeType="afterEffect">
                                  <p:stCondLst>
                                    <p:cond delay="0"/>
                                  </p:stCondLst>
                                  <p:childTnLst>
                                    <p:set>
                                      <p:cBhvr>
                                        <p:cTn id="169" dur="1" fill="hold">
                                          <p:stCondLst>
                                            <p:cond delay="0"/>
                                          </p:stCondLst>
                                        </p:cTn>
                                        <p:tgtEl>
                                          <p:spTgt spid="186"/>
                                        </p:tgtEl>
                                        <p:attrNameLst>
                                          <p:attrName>style.visibility</p:attrName>
                                        </p:attrNameLst>
                                      </p:cBhvr>
                                      <p:to>
                                        <p:strVal val="visible"/>
                                      </p:to>
                                    </p:set>
                                    <p:animEffect transition="in" filter="wipe(left)">
                                      <p:cBhvr>
                                        <p:cTn id="170" dur="500"/>
                                        <p:tgtEl>
                                          <p:spTgt spid="186"/>
                                        </p:tgtEl>
                                      </p:cBhvr>
                                    </p:animEffect>
                                  </p:childTnLst>
                                </p:cTn>
                              </p:par>
                            </p:childTnLst>
                          </p:cTn>
                        </p:par>
                      </p:childTnLst>
                    </p:cTn>
                  </p:par>
                  <p:par>
                    <p:cTn id="171" fill="hold">
                      <p:stCondLst>
                        <p:cond delay="indefinite"/>
                      </p:stCondLst>
                      <p:childTnLst>
                        <p:par>
                          <p:cTn id="172" fill="hold">
                            <p:stCondLst>
                              <p:cond delay="0"/>
                            </p:stCondLst>
                            <p:childTnLst>
                              <p:par>
                                <p:cTn id="173" presetID="22" presetClass="exit" presetSubtype="4" fill="hold" nodeType="clickEffect">
                                  <p:stCondLst>
                                    <p:cond delay="0"/>
                                  </p:stCondLst>
                                  <p:childTnLst>
                                    <p:animEffect transition="out" filter="wipe(down)">
                                      <p:cBhvr>
                                        <p:cTn id="174" dur="500"/>
                                        <p:tgtEl>
                                          <p:spTgt spid="197"/>
                                        </p:tgtEl>
                                      </p:cBhvr>
                                    </p:animEffect>
                                    <p:set>
                                      <p:cBhvr>
                                        <p:cTn id="175" dur="1" fill="hold">
                                          <p:stCondLst>
                                            <p:cond delay="499"/>
                                          </p:stCondLst>
                                        </p:cTn>
                                        <p:tgtEl>
                                          <p:spTgt spid="197"/>
                                        </p:tgtEl>
                                        <p:attrNameLst>
                                          <p:attrName>style.visibility</p:attrName>
                                        </p:attrNameLst>
                                      </p:cBhvr>
                                      <p:to>
                                        <p:strVal val="hidden"/>
                                      </p:to>
                                    </p:set>
                                  </p:childTnLst>
                                </p:cTn>
                              </p:par>
                              <p:par>
                                <p:cTn id="176" presetID="22" presetClass="entr" presetSubtype="2" fill="hold" nodeType="withEffect">
                                  <p:stCondLst>
                                    <p:cond delay="0"/>
                                  </p:stCondLst>
                                  <p:childTnLst>
                                    <p:set>
                                      <p:cBhvr>
                                        <p:cTn id="177" dur="1" fill="hold">
                                          <p:stCondLst>
                                            <p:cond delay="0"/>
                                          </p:stCondLst>
                                        </p:cTn>
                                        <p:tgtEl>
                                          <p:spTgt spid="198"/>
                                        </p:tgtEl>
                                        <p:attrNameLst>
                                          <p:attrName>style.visibility</p:attrName>
                                        </p:attrNameLst>
                                      </p:cBhvr>
                                      <p:to>
                                        <p:strVal val="visible"/>
                                      </p:to>
                                    </p:set>
                                    <p:animEffect transition="in" filter="wipe(right)">
                                      <p:cBhvr>
                                        <p:cTn id="178" dur="500"/>
                                        <p:tgtEl>
                                          <p:spTgt spid="198"/>
                                        </p:tgtEl>
                                      </p:cBhvr>
                                    </p:animEffect>
                                  </p:childTnLst>
                                </p:cTn>
                              </p:par>
                              <p:par>
                                <p:cTn id="179" presetID="22" presetClass="entr" presetSubtype="2" fill="hold" nodeType="withEffect">
                                  <p:stCondLst>
                                    <p:cond delay="0"/>
                                  </p:stCondLst>
                                  <p:childTnLst>
                                    <p:set>
                                      <p:cBhvr>
                                        <p:cTn id="180" dur="1" fill="hold">
                                          <p:stCondLst>
                                            <p:cond delay="0"/>
                                          </p:stCondLst>
                                        </p:cTn>
                                        <p:tgtEl>
                                          <p:spTgt spid="199"/>
                                        </p:tgtEl>
                                        <p:attrNameLst>
                                          <p:attrName>style.visibility</p:attrName>
                                        </p:attrNameLst>
                                      </p:cBhvr>
                                      <p:to>
                                        <p:strVal val="visible"/>
                                      </p:to>
                                    </p:set>
                                    <p:animEffect transition="in" filter="wipe(right)">
                                      <p:cBhvr>
                                        <p:cTn id="181" dur="500"/>
                                        <p:tgtEl>
                                          <p:spTgt spid="199"/>
                                        </p:tgtEl>
                                      </p:cBhvr>
                                    </p:animEffect>
                                  </p:childTnLst>
                                </p:cTn>
                              </p:par>
                            </p:childTnLst>
                          </p:cTn>
                        </p:par>
                      </p:childTnLst>
                    </p:cTn>
                  </p:par>
                  <p:par>
                    <p:cTn id="182" fill="hold">
                      <p:stCondLst>
                        <p:cond delay="indefinite"/>
                      </p:stCondLst>
                      <p:childTnLst>
                        <p:par>
                          <p:cTn id="183" fill="hold">
                            <p:stCondLst>
                              <p:cond delay="0"/>
                            </p:stCondLst>
                            <p:childTnLst>
                              <p:par>
                                <p:cTn id="184" presetID="22" presetClass="entr" presetSubtype="2" fill="hold" nodeType="clickEffect">
                                  <p:stCondLst>
                                    <p:cond delay="0"/>
                                  </p:stCondLst>
                                  <p:childTnLst>
                                    <p:set>
                                      <p:cBhvr>
                                        <p:cTn id="185" dur="1" fill="hold">
                                          <p:stCondLst>
                                            <p:cond delay="0"/>
                                          </p:stCondLst>
                                        </p:cTn>
                                        <p:tgtEl>
                                          <p:spTgt spid="201"/>
                                        </p:tgtEl>
                                        <p:attrNameLst>
                                          <p:attrName>style.visibility</p:attrName>
                                        </p:attrNameLst>
                                      </p:cBhvr>
                                      <p:to>
                                        <p:strVal val="visible"/>
                                      </p:to>
                                    </p:set>
                                    <p:animEffect transition="in" filter="wipe(right)">
                                      <p:cBhvr>
                                        <p:cTn id="186" dur="500"/>
                                        <p:tgtEl>
                                          <p:spTgt spid="201"/>
                                        </p:tgtEl>
                                      </p:cBhvr>
                                    </p:animEffect>
                                  </p:childTnLst>
                                </p:cTn>
                              </p:par>
                              <p:par>
                                <p:cTn id="187" presetID="22" presetClass="entr" presetSubtype="2" fill="hold" nodeType="withEffect">
                                  <p:stCondLst>
                                    <p:cond delay="0"/>
                                  </p:stCondLst>
                                  <p:childTnLst>
                                    <p:set>
                                      <p:cBhvr>
                                        <p:cTn id="188" dur="1" fill="hold">
                                          <p:stCondLst>
                                            <p:cond delay="0"/>
                                          </p:stCondLst>
                                        </p:cTn>
                                        <p:tgtEl>
                                          <p:spTgt spid="200"/>
                                        </p:tgtEl>
                                        <p:attrNameLst>
                                          <p:attrName>style.visibility</p:attrName>
                                        </p:attrNameLst>
                                      </p:cBhvr>
                                      <p:to>
                                        <p:strVal val="visible"/>
                                      </p:to>
                                    </p:set>
                                    <p:animEffect transition="in" filter="wipe(right)">
                                      <p:cBhvr>
                                        <p:cTn id="189" dur="500"/>
                                        <p:tgtEl>
                                          <p:spTgt spid="200"/>
                                        </p:tgtEl>
                                      </p:cBhvr>
                                    </p:animEffect>
                                  </p:childTnLst>
                                </p:cTn>
                              </p:par>
                            </p:childTnLst>
                          </p:cTn>
                        </p:par>
                      </p:childTnLst>
                    </p:cTn>
                  </p:par>
                  <p:par>
                    <p:cTn id="190" fill="hold">
                      <p:stCondLst>
                        <p:cond delay="indefinite"/>
                      </p:stCondLst>
                      <p:childTnLst>
                        <p:par>
                          <p:cTn id="191" fill="hold">
                            <p:stCondLst>
                              <p:cond delay="0"/>
                            </p:stCondLst>
                            <p:childTnLst>
                              <p:par>
                                <p:cTn id="192" presetID="22" presetClass="entr" presetSubtype="2" fill="hold" nodeType="clickEffect">
                                  <p:stCondLst>
                                    <p:cond delay="0"/>
                                  </p:stCondLst>
                                  <p:childTnLst>
                                    <p:set>
                                      <p:cBhvr>
                                        <p:cTn id="193" dur="1" fill="hold">
                                          <p:stCondLst>
                                            <p:cond delay="0"/>
                                          </p:stCondLst>
                                        </p:cTn>
                                        <p:tgtEl>
                                          <p:spTgt spid="202"/>
                                        </p:tgtEl>
                                        <p:attrNameLst>
                                          <p:attrName>style.visibility</p:attrName>
                                        </p:attrNameLst>
                                      </p:cBhvr>
                                      <p:to>
                                        <p:strVal val="visible"/>
                                      </p:to>
                                    </p:set>
                                    <p:animEffect transition="in" filter="wipe(right)">
                                      <p:cBhvr>
                                        <p:cTn id="194" dur="500"/>
                                        <p:tgtEl>
                                          <p:spTgt spid="202"/>
                                        </p:tgtEl>
                                      </p:cBhvr>
                                    </p:animEffect>
                                  </p:childTnLst>
                                </p:cTn>
                              </p:par>
                            </p:childTnLst>
                          </p:cTn>
                        </p:par>
                      </p:childTnLst>
                    </p:cTn>
                  </p:par>
                  <p:par>
                    <p:cTn id="195" fill="hold">
                      <p:stCondLst>
                        <p:cond delay="indefinite"/>
                      </p:stCondLst>
                      <p:childTnLst>
                        <p:par>
                          <p:cTn id="196" fill="hold">
                            <p:stCondLst>
                              <p:cond delay="0"/>
                            </p:stCondLst>
                            <p:childTnLst>
                              <p:par>
                                <p:cTn id="197" presetID="22" presetClass="entr" presetSubtype="2" fill="hold" nodeType="clickEffect">
                                  <p:stCondLst>
                                    <p:cond delay="0"/>
                                  </p:stCondLst>
                                  <p:childTnLst>
                                    <p:set>
                                      <p:cBhvr>
                                        <p:cTn id="198" dur="1" fill="hold">
                                          <p:stCondLst>
                                            <p:cond delay="0"/>
                                          </p:stCondLst>
                                        </p:cTn>
                                        <p:tgtEl>
                                          <p:spTgt spid="206"/>
                                        </p:tgtEl>
                                        <p:attrNameLst>
                                          <p:attrName>style.visibility</p:attrName>
                                        </p:attrNameLst>
                                      </p:cBhvr>
                                      <p:to>
                                        <p:strVal val="visible"/>
                                      </p:to>
                                    </p:set>
                                    <p:animEffect transition="in" filter="wipe(right)">
                                      <p:cBhvr>
                                        <p:cTn id="199" dur="500"/>
                                        <p:tgtEl>
                                          <p:spTgt spid="206"/>
                                        </p:tgtEl>
                                      </p:cBhvr>
                                    </p:animEffect>
                                  </p:childTnLst>
                                </p:cTn>
                              </p:par>
                              <p:par>
                                <p:cTn id="200" presetID="22" presetClass="entr" presetSubtype="2" fill="hold" nodeType="withEffect">
                                  <p:stCondLst>
                                    <p:cond delay="0"/>
                                  </p:stCondLst>
                                  <p:childTnLst>
                                    <p:set>
                                      <p:cBhvr>
                                        <p:cTn id="201" dur="1" fill="hold">
                                          <p:stCondLst>
                                            <p:cond delay="0"/>
                                          </p:stCondLst>
                                        </p:cTn>
                                        <p:tgtEl>
                                          <p:spTgt spid="205"/>
                                        </p:tgtEl>
                                        <p:attrNameLst>
                                          <p:attrName>style.visibility</p:attrName>
                                        </p:attrNameLst>
                                      </p:cBhvr>
                                      <p:to>
                                        <p:strVal val="visible"/>
                                      </p:to>
                                    </p:set>
                                    <p:animEffect transition="in" filter="wipe(right)">
                                      <p:cBhvr>
                                        <p:cTn id="202" dur="500"/>
                                        <p:tgtEl>
                                          <p:spTgt spid="205"/>
                                        </p:tgtEl>
                                      </p:cBhvr>
                                    </p:animEffect>
                                  </p:childTnLst>
                                </p:cTn>
                              </p:par>
                            </p:childTnLst>
                          </p:cTn>
                        </p:par>
                      </p:childTnLst>
                    </p:cTn>
                  </p:par>
                  <p:par>
                    <p:cTn id="203" fill="hold">
                      <p:stCondLst>
                        <p:cond delay="indefinite"/>
                      </p:stCondLst>
                      <p:childTnLst>
                        <p:par>
                          <p:cTn id="204" fill="hold">
                            <p:stCondLst>
                              <p:cond delay="0"/>
                            </p:stCondLst>
                            <p:childTnLst>
                              <p:par>
                                <p:cTn id="205" presetID="22" presetClass="exit" presetSubtype="8" fill="hold" nodeType="clickEffect">
                                  <p:stCondLst>
                                    <p:cond delay="0"/>
                                  </p:stCondLst>
                                  <p:childTnLst>
                                    <p:animEffect transition="out" filter="wipe(left)">
                                      <p:cBhvr>
                                        <p:cTn id="206" dur="500"/>
                                        <p:tgtEl>
                                          <p:spTgt spid="198"/>
                                        </p:tgtEl>
                                      </p:cBhvr>
                                    </p:animEffect>
                                    <p:set>
                                      <p:cBhvr>
                                        <p:cTn id="207" dur="1" fill="hold">
                                          <p:stCondLst>
                                            <p:cond delay="499"/>
                                          </p:stCondLst>
                                        </p:cTn>
                                        <p:tgtEl>
                                          <p:spTgt spid="198"/>
                                        </p:tgtEl>
                                        <p:attrNameLst>
                                          <p:attrName>style.visibility</p:attrName>
                                        </p:attrNameLst>
                                      </p:cBhvr>
                                      <p:to>
                                        <p:strVal val="hidden"/>
                                      </p:to>
                                    </p:set>
                                  </p:childTnLst>
                                </p:cTn>
                              </p:par>
                              <p:par>
                                <p:cTn id="208" presetID="22" presetClass="exit" presetSubtype="8" fill="hold" nodeType="withEffect">
                                  <p:stCondLst>
                                    <p:cond delay="0"/>
                                  </p:stCondLst>
                                  <p:childTnLst>
                                    <p:animEffect transition="out" filter="wipe(left)">
                                      <p:cBhvr>
                                        <p:cTn id="209" dur="500"/>
                                        <p:tgtEl>
                                          <p:spTgt spid="199"/>
                                        </p:tgtEl>
                                      </p:cBhvr>
                                    </p:animEffect>
                                    <p:set>
                                      <p:cBhvr>
                                        <p:cTn id="210" dur="1" fill="hold">
                                          <p:stCondLst>
                                            <p:cond delay="499"/>
                                          </p:stCondLst>
                                        </p:cTn>
                                        <p:tgtEl>
                                          <p:spTgt spid="199"/>
                                        </p:tgtEl>
                                        <p:attrNameLst>
                                          <p:attrName>style.visibility</p:attrName>
                                        </p:attrNameLst>
                                      </p:cBhvr>
                                      <p:to>
                                        <p:strVal val="hidden"/>
                                      </p:to>
                                    </p:set>
                                  </p:childTnLst>
                                </p:cTn>
                              </p:par>
                              <p:par>
                                <p:cTn id="211" presetID="22" presetClass="exit" presetSubtype="8" fill="hold" nodeType="withEffect">
                                  <p:stCondLst>
                                    <p:cond delay="0"/>
                                  </p:stCondLst>
                                  <p:childTnLst>
                                    <p:animEffect transition="out" filter="wipe(left)">
                                      <p:cBhvr>
                                        <p:cTn id="212" dur="500"/>
                                        <p:tgtEl>
                                          <p:spTgt spid="202"/>
                                        </p:tgtEl>
                                      </p:cBhvr>
                                    </p:animEffect>
                                    <p:set>
                                      <p:cBhvr>
                                        <p:cTn id="213" dur="1" fill="hold">
                                          <p:stCondLst>
                                            <p:cond delay="499"/>
                                          </p:stCondLst>
                                        </p:cTn>
                                        <p:tgtEl>
                                          <p:spTgt spid="202"/>
                                        </p:tgtEl>
                                        <p:attrNameLst>
                                          <p:attrName>style.visibility</p:attrName>
                                        </p:attrNameLst>
                                      </p:cBhvr>
                                      <p:to>
                                        <p:strVal val="hidden"/>
                                      </p:to>
                                    </p:set>
                                  </p:childTnLst>
                                </p:cTn>
                              </p:par>
                            </p:childTnLst>
                          </p:cTn>
                        </p:par>
                      </p:childTnLst>
                    </p:cTn>
                  </p:par>
                  <p:par>
                    <p:cTn id="214" fill="hold">
                      <p:stCondLst>
                        <p:cond delay="indefinite"/>
                      </p:stCondLst>
                      <p:childTnLst>
                        <p:par>
                          <p:cTn id="215" fill="hold">
                            <p:stCondLst>
                              <p:cond delay="0"/>
                            </p:stCondLst>
                            <p:childTnLst>
                              <p:par>
                                <p:cTn id="216" presetID="22" presetClass="entr" presetSubtype="2" fill="hold" nodeType="clickEffect">
                                  <p:stCondLst>
                                    <p:cond delay="0"/>
                                  </p:stCondLst>
                                  <p:childTnLst>
                                    <p:set>
                                      <p:cBhvr>
                                        <p:cTn id="217" dur="1" fill="hold">
                                          <p:stCondLst>
                                            <p:cond delay="0"/>
                                          </p:stCondLst>
                                        </p:cTn>
                                        <p:tgtEl>
                                          <p:spTgt spid="207"/>
                                        </p:tgtEl>
                                        <p:attrNameLst>
                                          <p:attrName>style.visibility</p:attrName>
                                        </p:attrNameLst>
                                      </p:cBhvr>
                                      <p:to>
                                        <p:strVal val="visible"/>
                                      </p:to>
                                    </p:set>
                                    <p:animEffect transition="in" filter="wipe(right)">
                                      <p:cBhvr>
                                        <p:cTn id="218" dur="500"/>
                                        <p:tgtEl>
                                          <p:spTgt spid="207"/>
                                        </p:tgtEl>
                                      </p:cBhvr>
                                    </p:animEffect>
                                  </p:childTnLst>
                                </p:cTn>
                              </p:par>
                            </p:childTnLst>
                          </p:cTn>
                        </p:par>
                      </p:childTnLst>
                    </p:cTn>
                  </p:par>
                  <p:par>
                    <p:cTn id="219" fill="hold">
                      <p:stCondLst>
                        <p:cond delay="indefinite"/>
                      </p:stCondLst>
                      <p:childTnLst>
                        <p:par>
                          <p:cTn id="220" fill="hold">
                            <p:stCondLst>
                              <p:cond delay="0"/>
                            </p:stCondLst>
                            <p:childTnLst>
                              <p:par>
                                <p:cTn id="221" presetID="22" presetClass="entr" presetSubtype="2" fill="hold" nodeType="clickEffect">
                                  <p:stCondLst>
                                    <p:cond delay="0"/>
                                  </p:stCondLst>
                                  <p:childTnLst>
                                    <p:set>
                                      <p:cBhvr>
                                        <p:cTn id="222" dur="1" fill="hold">
                                          <p:stCondLst>
                                            <p:cond delay="0"/>
                                          </p:stCondLst>
                                        </p:cTn>
                                        <p:tgtEl>
                                          <p:spTgt spid="208"/>
                                        </p:tgtEl>
                                        <p:attrNameLst>
                                          <p:attrName>style.visibility</p:attrName>
                                        </p:attrNameLst>
                                      </p:cBhvr>
                                      <p:to>
                                        <p:strVal val="visible"/>
                                      </p:to>
                                    </p:set>
                                    <p:animEffect transition="in" filter="wipe(right)">
                                      <p:cBhvr>
                                        <p:cTn id="223" dur="500"/>
                                        <p:tgtEl>
                                          <p:spTgt spid="208"/>
                                        </p:tgtEl>
                                      </p:cBhvr>
                                    </p:animEffect>
                                  </p:childTnLst>
                                </p:cTn>
                              </p:par>
                            </p:childTnLst>
                          </p:cTn>
                        </p:par>
                      </p:childTnLst>
                    </p:cTn>
                  </p:par>
                  <p:par>
                    <p:cTn id="224" fill="hold">
                      <p:stCondLst>
                        <p:cond delay="indefinite"/>
                      </p:stCondLst>
                      <p:childTnLst>
                        <p:par>
                          <p:cTn id="225" fill="hold">
                            <p:stCondLst>
                              <p:cond delay="0"/>
                            </p:stCondLst>
                            <p:childTnLst>
                              <p:par>
                                <p:cTn id="226" presetID="22" presetClass="exit" presetSubtype="8" fill="hold" nodeType="clickEffect">
                                  <p:stCondLst>
                                    <p:cond delay="0"/>
                                  </p:stCondLst>
                                  <p:childTnLst>
                                    <p:animEffect transition="out" filter="wipe(left)">
                                      <p:cBhvr>
                                        <p:cTn id="227" dur="500"/>
                                        <p:tgtEl>
                                          <p:spTgt spid="207"/>
                                        </p:tgtEl>
                                      </p:cBhvr>
                                    </p:animEffect>
                                    <p:set>
                                      <p:cBhvr>
                                        <p:cTn id="228" dur="1" fill="hold">
                                          <p:stCondLst>
                                            <p:cond delay="499"/>
                                          </p:stCondLst>
                                        </p:cTn>
                                        <p:tgtEl>
                                          <p:spTgt spid="207"/>
                                        </p:tgtEl>
                                        <p:attrNameLst>
                                          <p:attrName>style.visibility</p:attrName>
                                        </p:attrNameLst>
                                      </p:cBhvr>
                                      <p:to>
                                        <p:strVal val="hidden"/>
                                      </p:to>
                                    </p:set>
                                  </p:childTnLst>
                                </p:cTn>
                              </p:par>
                              <p:par>
                                <p:cTn id="229" presetID="1" presetClass="entr" presetSubtype="0" fill="hold" nodeType="withEffect">
                                  <p:stCondLst>
                                    <p:cond delay="0"/>
                                  </p:stCondLst>
                                  <p:childTnLst>
                                    <p:set>
                                      <p:cBhvr>
                                        <p:cTn id="230" dur="1" fill="hold">
                                          <p:stCondLst>
                                            <p:cond delay="0"/>
                                          </p:stCondLst>
                                        </p:cTn>
                                        <p:tgtEl>
                                          <p:spTgt spid="2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3" grpId="0"/>
      <p:bldP spid="2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36BB2D7-6A67-406A-A015-94DFBDF62CB8}"/>
              </a:ext>
            </a:extLst>
          </p:cNvPr>
          <p:cNvSpPr/>
          <p:nvPr/>
        </p:nvSpPr>
        <p:spPr>
          <a:xfrm>
            <a:off x="329131" y="1246455"/>
            <a:ext cx="4114853" cy="206829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 name="Rectangle 101">
            <a:extLst>
              <a:ext uri="{FF2B5EF4-FFF2-40B4-BE49-F238E27FC236}">
                <a16:creationId xmlns:a16="http://schemas.microsoft.com/office/drawing/2014/main" id="{48B23C2F-1C9D-428E-BAED-994679B9E7A3}"/>
              </a:ext>
            </a:extLst>
          </p:cNvPr>
          <p:cNvSpPr/>
          <p:nvPr/>
        </p:nvSpPr>
        <p:spPr>
          <a:xfrm>
            <a:off x="2" y="6581001"/>
            <a:ext cx="12191998" cy="276999"/>
          </a:xfrm>
          <a:prstGeom prst="rect">
            <a:avLst/>
          </a:prstGeom>
          <a:solidFill>
            <a:schemeClr val="tx2">
              <a:lumMod val="60000"/>
              <a:lumOff val="40000"/>
            </a:schemeClr>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330450" algn="l"/>
                <a:tab pos="2962275" algn="l"/>
              </a:tabLst>
              <a:defRPr/>
            </a:pP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1</a:t>
            </a:r>
            <a:r>
              <a:rPr kumimoji="0" lang="fr-FR" sz="1800" b="1" i="0" u="none" strike="noStrike" kern="1200" cap="none" spc="0" normalizeH="0" baseline="30000" noProof="0" dirty="0">
                <a:ln>
                  <a:noFill/>
                </a:ln>
                <a:solidFill>
                  <a:prstClr val="white"/>
                </a:solidFill>
                <a:effectLst/>
                <a:uLnTx/>
                <a:uFillTx/>
                <a:latin typeface="Calibri" panose="020F0502020204030204"/>
                <a:ea typeface="+mn-ea"/>
                <a:cs typeface="+mn-cs"/>
              </a:rPr>
              <a:t>ère</a:t>
            </a: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  Année secondaire</a:t>
            </a:r>
          </a:p>
        </p:txBody>
      </p:sp>
      <p:sp>
        <p:nvSpPr>
          <p:cNvPr id="104" name="Rectangle 103">
            <a:extLst>
              <a:ext uri="{FF2B5EF4-FFF2-40B4-BE49-F238E27FC236}">
                <a16:creationId xmlns:a16="http://schemas.microsoft.com/office/drawing/2014/main" id="{3A98C7BD-383A-4F78-93CF-B1AAB28D802C}"/>
              </a:ext>
            </a:extLst>
          </p:cNvPr>
          <p:cNvSpPr/>
          <p:nvPr/>
        </p:nvSpPr>
        <p:spPr>
          <a:xfrm>
            <a:off x="0" y="-11920"/>
            <a:ext cx="12192000" cy="432000"/>
          </a:xfrm>
          <a:prstGeom prst="rect">
            <a:avLst/>
          </a:prstGeom>
          <a:solidFill>
            <a:schemeClr val="tx2">
              <a:lumMod val="60000"/>
              <a:lumOff val="40000"/>
            </a:schemeClr>
          </a:solidFill>
        </p:spPr>
        <p:txBody>
          <a:bodyPr wrap="square" tIns="0" bIns="0">
            <a:spAutoFit/>
          </a:bodyPr>
          <a:lstStyle/>
          <a:p>
            <a:pPr marR="0" lvl="0" indent="2598738" algn="l"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5"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leçon 1 :       </a:t>
            </a:r>
            <a:r>
              <a:rPr kumimoji="0" lang="fr-FR"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r>
              <a:rPr kumimoji="0" lang="fr-FR" sz="28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Dessin de Définition</a:t>
            </a:r>
            <a:endParaRPr kumimoji="0" lang="fr-FR"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1530350" algn="l" defTabSz="914400" rtl="0" eaLnBrk="1" fontAlgn="auto" latinLnBrk="0" hangingPunct="1">
              <a:lnSpc>
                <a:spcPct val="100000"/>
              </a:lnSpc>
              <a:spcBef>
                <a:spcPts val="0"/>
              </a:spcBef>
              <a:spcAft>
                <a:spcPts val="0"/>
              </a:spcAft>
              <a:buClrTx/>
              <a:buSzTx/>
              <a:buFontTx/>
              <a:buNone/>
              <a:tabLst>
                <a:tab pos="660400" algn="l"/>
              </a:tabLst>
              <a:defRPr/>
            </a:pPr>
            <a:r>
              <a:rPr kumimoji="0" lang="fr-FR" sz="900" b="0" i="1" u="none" strike="noStrike" kern="1200" cap="none" spc="-5"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fr-FR"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106" name="Image 105">
            <a:hlinkClick r:id="" action="ppaction://hlinkshowjump?jump=endshow"/>
            <a:extLst>
              <a:ext uri="{FF2B5EF4-FFF2-40B4-BE49-F238E27FC236}">
                <a16:creationId xmlns:a16="http://schemas.microsoft.com/office/drawing/2014/main" id="{A48BF886-D575-4A3D-B7C9-5EB7BEC5A578}"/>
              </a:ext>
            </a:extLst>
          </p:cNvPr>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1660819" y="34395"/>
            <a:ext cx="374672" cy="374672"/>
          </a:xfrm>
          <a:prstGeom prst="rect">
            <a:avLst/>
          </a:prstGeom>
        </p:spPr>
      </p:pic>
      <p:sp>
        <p:nvSpPr>
          <p:cNvPr id="108" name="Chevron 75">
            <a:hlinkClick r:id="" action="ppaction://hlinkshowjump?jump=nextslide"/>
            <a:extLst>
              <a:ext uri="{FF2B5EF4-FFF2-40B4-BE49-F238E27FC236}">
                <a16:creationId xmlns:a16="http://schemas.microsoft.com/office/drawing/2014/main" id="{104D04E1-1789-4C53-8642-6DCDCE8D0481}"/>
              </a:ext>
            </a:extLst>
          </p:cNvPr>
          <p:cNvSpPr/>
          <p:nvPr/>
        </p:nvSpPr>
        <p:spPr>
          <a:xfrm>
            <a:off x="11452213" y="6620225"/>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2" name="Image 111">
            <a:extLst>
              <a:ext uri="{FF2B5EF4-FFF2-40B4-BE49-F238E27FC236}">
                <a16:creationId xmlns:a16="http://schemas.microsoft.com/office/drawing/2014/main" id="{D646A253-7BC1-4DA8-B4EA-3F7FF72F1FAE}"/>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9863975" y="6379775"/>
            <a:ext cx="1186519" cy="390500"/>
          </a:xfrm>
          <a:prstGeom prst="rect">
            <a:avLst/>
          </a:prstGeom>
        </p:spPr>
      </p:pic>
      <p:sp>
        <p:nvSpPr>
          <p:cNvPr id="113" name="Chevron 75">
            <a:hlinkClick r:id="" action="ppaction://hlinkshowjump?jump=previousslide"/>
            <a:extLst>
              <a:ext uri="{FF2B5EF4-FFF2-40B4-BE49-F238E27FC236}">
                <a16:creationId xmlns:a16="http://schemas.microsoft.com/office/drawing/2014/main" id="{18830ED9-B839-4900-8855-089099B97274}"/>
              </a:ext>
            </a:extLst>
          </p:cNvPr>
          <p:cNvSpPr/>
          <p:nvPr/>
        </p:nvSpPr>
        <p:spPr>
          <a:xfrm flipH="1">
            <a:off x="113969" y="6599677"/>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Image 1">
            <a:hlinkClick r:id="rId5" action="ppaction://hlinksldjump"/>
            <a:extLst>
              <a:ext uri="{FF2B5EF4-FFF2-40B4-BE49-F238E27FC236}">
                <a16:creationId xmlns:a16="http://schemas.microsoft.com/office/drawing/2014/main" id="{52E4FA6D-C3ED-4C98-8373-F300E107319F}"/>
              </a:ext>
            </a:extLst>
          </p:cNvPr>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4887" y="47258"/>
            <a:ext cx="396000" cy="31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e 17">
            <a:extLst>
              <a:ext uri="{FF2B5EF4-FFF2-40B4-BE49-F238E27FC236}">
                <a16:creationId xmlns:a16="http://schemas.microsoft.com/office/drawing/2014/main" id="{BD212A41-9830-4D20-8156-E36CAA2CBD77}"/>
              </a:ext>
            </a:extLst>
          </p:cNvPr>
          <p:cNvGrpSpPr/>
          <p:nvPr/>
        </p:nvGrpSpPr>
        <p:grpSpPr>
          <a:xfrm>
            <a:off x="201903" y="554025"/>
            <a:ext cx="3367072" cy="592561"/>
            <a:chOff x="-209576" y="54489"/>
            <a:chExt cx="2214869" cy="535960"/>
          </a:xfrm>
        </p:grpSpPr>
        <p:sp>
          <p:nvSpPr>
            <p:cNvPr id="19" name="Rectangle 18">
              <a:extLst>
                <a:ext uri="{FF2B5EF4-FFF2-40B4-BE49-F238E27FC236}">
                  <a16:creationId xmlns:a16="http://schemas.microsoft.com/office/drawing/2014/main" id="{6F711286-9C5E-4232-95AF-151520305733}"/>
                </a:ext>
              </a:extLst>
            </p:cNvPr>
            <p:cNvSpPr/>
            <p:nvPr/>
          </p:nvSpPr>
          <p:spPr>
            <a:xfrm>
              <a:off x="-209576" y="85624"/>
              <a:ext cx="425576" cy="504825"/>
            </a:xfrm>
            <a:prstGeom prst="rect">
              <a:avLst/>
            </a:prstGeom>
            <a:solidFill>
              <a:srgbClr val="51C3F9">
                <a:lumMod val="75000"/>
              </a:srgbClr>
            </a:solidFill>
            <a:ln w="19050" cap="rnd"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3200" b="0" i="0" u="none" strike="noStrike" kern="1200" cap="none" spc="0" normalizeH="0" baseline="0" noProof="0" dirty="0">
                  <a:ln>
                    <a:noFill/>
                  </a:ln>
                  <a:solidFill>
                    <a:prstClr val="black"/>
                  </a:solidFill>
                  <a:effectLst/>
                  <a:uLnTx/>
                  <a:uFillTx/>
                  <a:latin typeface="AR DESTINE" panose="02000000000000000000" pitchFamily="2" charset="0"/>
                  <a:ea typeface="Times New Roman" panose="02020603050405020304" pitchFamily="18" charset="0"/>
                  <a:cs typeface="Arial" panose="020B0604020202020204" pitchFamily="34" charset="0"/>
                </a:rPr>
                <a:t>IV</a:t>
              </a:r>
              <a:r>
                <a:rPr kumimoji="0" lang="fr-FR" sz="900" b="0" i="0" u="none" strike="noStrike" kern="1200" cap="none" spc="0" normalizeH="0" baseline="0" noProof="0" dirty="0">
                  <a:ln>
                    <a:noFill/>
                  </a:ln>
                  <a:solidFill>
                    <a:prstClr val="black"/>
                  </a:solidFill>
                  <a:effectLst/>
                  <a:uLnTx/>
                  <a:uFillTx/>
                  <a:latin typeface="AR DESTINE" panose="02000000000000000000" pitchFamily="2" charset="0"/>
                  <a:ea typeface="Times New Roman" panose="02020603050405020304" pitchFamily="18" charset="0"/>
                  <a:cs typeface="Arial" panose="020B0604020202020204" pitchFamily="34" charset="0"/>
                </a:rPr>
                <a:t> </a:t>
              </a:r>
              <a:endParaRPr kumimoji="0" lang="fr-FR"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endParaRPr>
            </a:p>
          </p:txBody>
        </p:sp>
        <p:sp>
          <p:nvSpPr>
            <p:cNvPr id="20" name="Rectangle : carré corné 19">
              <a:extLst>
                <a:ext uri="{FF2B5EF4-FFF2-40B4-BE49-F238E27FC236}">
                  <a16:creationId xmlns:a16="http://schemas.microsoft.com/office/drawing/2014/main" id="{370B9458-F31E-439F-83C7-8BF5F6A262E2}"/>
                </a:ext>
              </a:extLst>
            </p:cNvPr>
            <p:cNvSpPr/>
            <p:nvPr/>
          </p:nvSpPr>
          <p:spPr>
            <a:xfrm>
              <a:off x="164558" y="54489"/>
              <a:ext cx="1840735" cy="419100"/>
            </a:xfrm>
            <a:prstGeom prst="foldedCorner">
              <a:avLst>
                <a:gd name="adj" fmla="val 19946"/>
              </a:avLst>
            </a:prstGeom>
            <a:solidFill>
              <a:srgbClr val="51C3F9">
                <a:lumMod val="50000"/>
              </a:srgbClr>
            </a:solidFill>
            <a:ln w="19050" cap="rnd" cmpd="sng" algn="ctr">
              <a:noFill/>
              <a:prstDash val="solid"/>
            </a:ln>
            <a:effectLst/>
          </p:spPr>
          <p:txBody>
            <a:bodyPr rot="0" spcFirstLastPara="0" vert="horz" wrap="square" lIns="91440" tIns="54000" rIns="9144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Calibri" panose="020F0502020204030204" pitchFamily="34" charset="0"/>
                  <a:ea typeface="Times New Roman" panose="02020603050405020304" pitchFamily="18" charset="0"/>
                  <a:cs typeface="Calibri" panose="020F0502020204030204" pitchFamily="34" charset="0"/>
                </a:rPr>
                <a:t>APPLICATIONS </a:t>
              </a: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endParaRPr>
            </a:p>
          </p:txBody>
        </p:sp>
      </p:grpSp>
      <p:pic>
        <p:nvPicPr>
          <p:cNvPr id="159" name="Image 158">
            <a:extLst>
              <a:ext uri="{FF2B5EF4-FFF2-40B4-BE49-F238E27FC236}">
                <a16:creationId xmlns:a16="http://schemas.microsoft.com/office/drawing/2014/main" id="{FE73AB51-F24B-499A-AD1D-57E61BAAEEC8}"/>
              </a:ext>
            </a:extLst>
          </p:cNvPr>
          <p:cNvPicPr>
            <a:picLocks noChangeAspect="1"/>
          </p:cNvPicPr>
          <p:nvPr/>
        </p:nvPicPr>
        <p:blipFill rotWithShape="1">
          <a:blip r:embed="rId7">
            <a:extLst>
              <a:ext uri="{28A0092B-C50C-407E-A947-70E740481C1C}">
                <a14:useLocalDpi xmlns:a14="http://schemas.microsoft.com/office/drawing/2010/main" val="0"/>
              </a:ext>
            </a:extLst>
          </a:blip>
          <a:srcRect t="7779" b="4003"/>
          <a:stretch/>
        </p:blipFill>
        <p:spPr>
          <a:xfrm>
            <a:off x="4590734" y="530943"/>
            <a:ext cx="6070706" cy="6050058"/>
          </a:xfrm>
          <a:prstGeom prst="rect">
            <a:avLst/>
          </a:prstGeom>
          <a:effectLst>
            <a:outerShdw blurRad="63500" sx="102000" sy="102000" algn="ctr" rotWithShape="0">
              <a:prstClr val="black">
                <a:alpha val="40000"/>
              </a:prstClr>
            </a:outerShdw>
          </a:effectLst>
        </p:spPr>
      </p:pic>
      <p:grpSp>
        <p:nvGrpSpPr>
          <p:cNvPr id="160" name="Groupe 159">
            <a:extLst>
              <a:ext uri="{FF2B5EF4-FFF2-40B4-BE49-F238E27FC236}">
                <a16:creationId xmlns:a16="http://schemas.microsoft.com/office/drawing/2014/main" id="{F3F4D849-77F4-4C0A-BCE6-60AED0EC0AD1}"/>
              </a:ext>
            </a:extLst>
          </p:cNvPr>
          <p:cNvGrpSpPr/>
          <p:nvPr/>
        </p:nvGrpSpPr>
        <p:grpSpPr>
          <a:xfrm>
            <a:off x="8176009" y="2074049"/>
            <a:ext cx="1339371" cy="3168001"/>
            <a:chOff x="3506544" y="2952897"/>
            <a:chExt cx="1041734" cy="1740425"/>
          </a:xfrm>
          <a:effectLst>
            <a:glow rad="101600">
              <a:srgbClr val="FFFF00">
                <a:alpha val="60000"/>
              </a:srgbClr>
            </a:glow>
          </a:effectLst>
        </p:grpSpPr>
        <p:cxnSp>
          <p:nvCxnSpPr>
            <p:cNvPr id="161" name="Connecteur droit 160">
              <a:extLst>
                <a:ext uri="{FF2B5EF4-FFF2-40B4-BE49-F238E27FC236}">
                  <a16:creationId xmlns:a16="http://schemas.microsoft.com/office/drawing/2014/main" id="{DD4490FE-FD0C-4A24-9681-1B7C7131FE1A}"/>
                </a:ext>
              </a:extLst>
            </p:cNvPr>
            <p:cNvCxnSpPr/>
            <p:nvPr/>
          </p:nvCxnSpPr>
          <p:spPr>
            <a:xfrm rot="5400000" flipV="1">
              <a:off x="3678065" y="3823110"/>
              <a:ext cx="1740425" cy="0"/>
            </a:xfrm>
            <a:prstGeom prst="line">
              <a:avLst/>
            </a:prstGeom>
            <a:ln w="9525">
              <a:solidFill>
                <a:srgbClr val="CC00CC"/>
              </a:solidFill>
              <a:prstDash val="solid"/>
            </a:ln>
          </p:spPr>
          <p:style>
            <a:lnRef idx="1">
              <a:schemeClr val="accent1"/>
            </a:lnRef>
            <a:fillRef idx="0">
              <a:schemeClr val="accent1"/>
            </a:fillRef>
            <a:effectRef idx="0">
              <a:schemeClr val="accent1"/>
            </a:effectRef>
            <a:fontRef idx="minor">
              <a:schemeClr val="tx1"/>
            </a:fontRef>
          </p:style>
        </p:cxnSp>
        <p:cxnSp>
          <p:nvCxnSpPr>
            <p:cNvPr id="162" name="Connecteur droit 161">
              <a:extLst>
                <a:ext uri="{FF2B5EF4-FFF2-40B4-BE49-F238E27FC236}">
                  <a16:creationId xmlns:a16="http://schemas.microsoft.com/office/drawing/2014/main" id="{31FF4CEE-05F9-4B8C-985F-160091920A92}"/>
                </a:ext>
              </a:extLst>
            </p:cNvPr>
            <p:cNvCxnSpPr/>
            <p:nvPr/>
          </p:nvCxnSpPr>
          <p:spPr>
            <a:xfrm rot="5400000" flipV="1">
              <a:off x="2646220" y="3813428"/>
              <a:ext cx="1720647" cy="0"/>
            </a:xfrm>
            <a:prstGeom prst="line">
              <a:avLst/>
            </a:prstGeom>
            <a:ln w="9525">
              <a:solidFill>
                <a:srgbClr val="CC00CC"/>
              </a:solidFill>
              <a:prstDash val="solid"/>
            </a:ln>
          </p:spPr>
          <p:style>
            <a:lnRef idx="1">
              <a:schemeClr val="accent1"/>
            </a:lnRef>
            <a:fillRef idx="0">
              <a:schemeClr val="accent1"/>
            </a:fillRef>
            <a:effectRef idx="0">
              <a:schemeClr val="accent1"/>
            </a:effectRef>
            <a:fontRef idx="minor">
              <a:schemeClr val="tx1"/>
            </a:fontRef>
          </p:style>
        </p:cxnSp>
      </p:grpSp>
      <p:cxnSp>
        <p:nvCxnSpPr>
          <p:cNvPr id="163" name="Connecteur droit 162">
            <a:extLst>
              <a:ext uri="{FF2B5EF4-FFF2-40B4-BE49-F238E27FC236}">
                <a16:creationId xmlns:a16="http://schemas.microsoft.com/office/drawing/2014/main" id="{4578326F-4842-48A6-BD78-B3CBDAAC0702}"/>
              </a:ext>
            </a:extLst>
          </p:cNvPr>
          <p:cNvCxnSpPr/>
          <p:nvPr/>
        </p:nvCxnSpPr>
        <p:spPr>
          <a:xfrm>
            <a:off x="8171638" y="794362"/>
            <a:ext cx="167" cy="1260000"/>
          </a:xfrm>
          <a:prstGeom prst="line">
            <a:avLst/>
          </a:prstGeom>
          <a:ln w="28575"/>
        </p:spPr>
        <p:style>
          <a:lnRef idx="1">
            <a:schemeClr val="dk1"/>
          </a:lnRef>
          <a:fillRef idx="0">
            <a:schemeClr val="dk1"/>
          </a:fillRef>
          <a:effectRef idx="0">
            <a:schemeClr val="dk1"/>
          </a:effectRef>
          <a:fontRef idx="minor">
            <a:schemeClr val="tx1"/>
          </a:fontRef>
        </p:style>
      </p:cxnSp>
      <p:cxnSp>
        <p:nvCxnSpPr>
          <p:cNvPr id="164" name="Connecteur droit 163">
            <a:extLst>
              <a:ext uri="{FF2B5EF4-FFF2-40B4-BE49-F238E27FC236}">
                <a16:creationId xmlns:a16="http://schemas.microsoft.com/office/drawing/2014/main" id="{60B97492-A4D2-4686-B671-B63AC113B088}"/>
              </a:ext>
            </a:extLst>
          </p:cNvPr>
          <p:cNvCxnSpPr/>
          <p:nvPr/>
        </p:nvCxnSpPr>
        <p:spPr>
          <a:xfrm>
            <a:off x="9522166" y="794362"/>
            <a:ext cx="167" cy="1260000"/>
          </a:xfrm>
          <a:prstGeom prst="line">
            <a:avLst/>
          </a:prstGeom>
          <a:ln w="28575"/>
        </p:spPr>
        <p:style>
          <a:lnRef idx="1">
            <a:schemeClr val="dk1"/>
          </a:lnRef>
          <a:fillRef idx="0">
            <a:schemeClr val="dk1"/>
          </a:fillRef>
          <a:effectRef idx="0">
            <a:schemeClr val="dk1"/>
          </a:effectRef>
          <a:fontRef idx="minor">
            <a:schemeClr val="tx1"/>
          </a:fontRef>
        </p:style>
      </p:cxnSp>
      <p:grpSp>
        <p:nvGrpSpPr>
          <p:cNvPr id="165" name="Groupe 164">
            <a:extLst>
              <a:ext uri="{FF2B5EF4-FFF2-40B4-BE49-F238E27FC236}">
                <a16:creationId xmlns:a16="http://schemas.microsoft.com/office/drawing/2014/main" id="{83546F42-7B50-4F76-8F23-688F5560E1AF}"/>
              </a:ext>
            </a:extLst>
          </p:cNvPr>
          <p:cNvGrpSpPr/>
          <p:nvPr/>
        </p:nvGrpSpPr>
        <p:grpSpPr>
          <a:xfrm>
            <a:off x="8648772" y="2092147"/>
            <a:ext cx="403953" cy="3384000"/>
            <a:chOff x="4234091" y="2938032"/>
            <a:chExt cx="314187" cy="1760202"/>
          </a:xfrm>
          <a:effectLst>
            <a:glow rad="101600">
              <a:srgbClr val="FFFF00">
                <a:alpha val="60000"/>
              </a:srgbClr>
            </a:glow>
          </a:effectLst>
        </p:grpSpPr>
        <p:cxnSp>
          <p:nvCxnSpPr>
            <p:cNvPr id="166" name="Connecteur droit 165">
              <a:extLst>
                <a:ext uri="{FF2B5EF4-FFF2-40B4-BE49-F238E27FC236}">
                  <a16:creationId xmlns:a16="http://schemas.microsoft.com/office/drawing/2014/main" id="{048ECD83-4AD1-48DB-B761-C60A505C0FF4}"/>
                </a:ext>
              </a:extLst>
            </p:cNvPr>
            <p:cNvCxnSpPr/>
            <p:nvPr/>
          </p:nvCxnSpPr>
          <p:spPr>
            <a:xfrm rot="5400000" flipV="1">
              <a:off x="3678065" y="3823110"/>
              <a:ext cx="1740425" cy="0"/>
            </a:xfrm>
            <a:prstGeom prst="line">
              <a:avLst/>
            </a:prstGeom>
            <a:ln w="952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67" name="Connecteur droit 166">
              <a:extLst>
                <a:ext uri="{FF2B5EF4-FFF2-40B4-BE49-F238E27FC236}">
                  <a16:creationId xmlns:a16="http://schemas.microsoft.com/office/drawing/2014/main" id="{0221E44C-74FA-40CD-B5B2-B9F4D6DE8E67}"/>
                </a:ext>
              </a:extLst>
            </p:cNvPr>
            <p:cNvCxnSpPr/>
            <p:nvPr/>
          </p:nvCxnSpPr>
          <p:spPr>
            <a:xfrm rot="5400000" flipV="1">
              <a:off x="3353990" y="3818133"/>
              <a:ext cx="1760202" cy="0"/>
            </a:xfrm>
            <a:prstGeom prst="line">
              <a:avLst/>
            </a:prstGeom>
            <a:ln w="9525">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cxnSp>
        <p:nvCxnSpPr>
          <p:cNvPr id="168" name="Connecteur droit 167">
            <a:extLst>
              <a:ext uri="{FF2B5EF4-FFF2-40B4-BE49-F238E27FC236}">
                <a16:creationId xmlns:a16="http://schemas.microsoft.com/office/drawing/2014/main" id="{EF2C4F7F-5F2B-4A5A-9DA9-631627FFF0FA}"/>
              </a:ext>
            </a:extLst>
          </p:cNvPr>
          <p:cNvCxnSpPr/>
          <p:nvPr/>
        </p:nvCxnSpPr>
        <p:spPr>
          <a:xfrm>
            <a:off x="8644802" y="800617"/>
            <a:ext cx="167" cy="1260000"/>
          </a:xfrm>
          <a:prstGeom prst="line">
            <a:avLst/>
          </a:prstGeom>
          <a:ln w="19050">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169" name="Connecteur droit 168">
            <a:extLst>
              <a:ext uri="{FF2B5EF4-FFF2-40B4-BE49-F238E27FC236}">
                <a16:creationId xmlns:a16="http://schemas.microsoft.com/office/drawing/2014/main" id="{99E135E8-577E-4639-AF4B-F48BB51C6D44}"/>
              </a:ext>
            </a:extLst>
          </p:cNvPr>
          <p:cNvCxnSpPr/>
          <p:nvPr/>
        </p:nvCxnSpPr>
        <p:spPr>
          <a:xfrm>
            <a:off x="9056284" y="804395"/>
            <a:ext cx="167" cy="1260000"/>
          </a:xfrm>
          <a:prstGeom prst="line">
            <a:avLst/>
          </a:prstGeom>
          <a:ln w="19050">
            <a:solidFill>
              <a:srgbClr val="FF0000"/>
            </a:solidFill>
            <a:prstDash val="lgDash"/>
          </a:ln>
        </p:spPr>
        <p:style>
          <a:lnRef idx="1">
            <a:schemeClr val="dk1"/>
          </a:lnRef>
          <a:fillRef idx="0">
            <a:schemeClr val="dk1"/>
          </a:fillRef>
          <a:effectRef idx="0">
            <a:schemeClr val="dk1"/>
          </a:effectRef>
          <a:fontRef idx="minor">
            <a:schemeClr val="tx1"/>
          </a:fontRef>
        </p:style>
      </p:cxnSp>
      <p:grpSp>
        <p:nvGrpSpPr>
          <p:cNvPr id="170" name="Groupe 169">
            <a:extLst>
              <a:ext uri="{FF2B5EF4-FFF2-40B4-BE49-F238E27FC236}">
                <a16:creationId xmlns:a16="http://schemas.microsoft.com/office/drawing/2014/main" id="{5988EF89-39FB-4B16-BD1D-50164CFC7CCD}"/>
              </a:ext>
            </a:extLst>
          </p:cNvPr>
          <p:cNvGrpSpPr/>
          <p:nvPr/>
        </p:nvGrpSpPr>
        <p:grpSpPr>
          <a:xfrm>
            <a:off x="8550357" y="2074048"/>
            <a:ext cx="593139" cy="3420000"/>
            <a:chOff x="4086946" y="2943441"/>
            <a:chExt cx="461332" cy="1760202"/>
          </a:xfrm>
          <a:effectLst>
            <a:glow rad="101600">
              <a:srgbClr val="FFFF00">
                <a:alpha val="60000"/>
              </a:srgbClr>
            </a:glow>
          </a:effectLst>
        </p:grpSpPr>
        <p:cxnSp>
          <p:nvCxnSpPr>
            <p:cNvPr id="171" name="Connecteur droit 170">
              <a:extLst>
                <a:ext uri="{FF2B5EF4-FFF2-40B4-BE49-F238E27FC236}">
                  <a16:creationId xmlns:a16="http://schemas.microsoft.com/office/drawing/2014/main" id="{A95873A8-B61C-4401-B523-3F6BD9247154}"/>
                </a:ext>
              </a:extLst>
            </p:cNvPr>
            <p:cNvCxnSpPr/>
            <p:nvPr/>
          </p:nvCxnSpPr>
          <p:spPr>
            <a:xfrm rot="5400000" flipV="1">
              <a:off x="3678065" y="3823110"/>
              <a:ext cx="1740425" cy="0"/>
            </a:xfrm>
            <a:prstGeom prst="line">
              <a:avLst/>
            </a:prstGeom>
            <a:ln w="952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72" name="Connecteur droit 171">
              <a:extLst>
                <a:ext uri="{FF2B5EF4-FFF2-40B4-BE49-F238E27FC236}">
                  <a16:creationId xmlns:a16="http://schemas.microsoft.com/office/drawing/2014/main" id="{E40DFCBD-0799-4491-9A24-206D48A2FC81}"/>
                </a:ext>
              </a:extLst>
            </p:cNvPr>
            <p:cNvCxnSpPr/>
            <p:nvPr/>
          </p:nvCxnSpPr>
          <p:spPr>
            <a:xfrm rot="5400000" flipV="1">
              <a:off x="3206845" y="3823542"/>
              <a:ext cx="1760202" cy="0"/>
            </a:xfrm>
            <a:prstGeom prst="line">
              <a:avLst/>
            </a:prstGeom>
            <a:ln w="9525">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cxnSp>
        <p:nvCxnSpPr>
          <p:cNvPr id="173" name="Connecteur droit 172">
            <a:extLst>
              <a:ext uri="{FF2B5EF4-FFF2-40B4-BE49-F238E27FC236}">
                <a16:creationId xmlns:a16="http://schemas.microsoft.com/office/drawing/2014/main" id="{E295A618-89C0-403C-A201-62941AE8CF72}"/>
              </a:ext>
            </a:extLst>
          </p:cNvPr>
          <p:cNvCxnSpPr/>
          <p:nvPr/>
        </p:nvCxnSpPr>
        <p:spPr>
          <a:xfrm>
            <a:off x="8553176" y="800617"/>
            <a:ext cx="167" cy="1260000"/>
          </a:xfrm>
          <a:prstGeom prst="line">
            <a:avLst/>
          </a:prstGeom>
          <a:ln w="19050">
            <a:solidFill>
              <a:schemeClr val="accent6">
                <a:lumMod val="75000"/>
              </a:schemeClr>
            </a:solidFill>
            <a:prstDash val="lgDash"/>
          </a:ln>
        </p:spPr>
        <p:style>
          <a:lnRef idx="1">
            <a:schemeClr val="dk1"/>
          </a:lnRef>
          <a:fillRef idx="0">
            <a:schemeClr val="dk1"/>
          </a:fillRef>
          <a:effectRef idx="0">
            <a:schemeClr val="dk1"/>
          </a:effectRef>
          <a:fontRef idx="minor">
            <a:schemeClr val="tx1"/>
          </a:fontRef>
        </p:style>
      </p:cxnSp>
      <p:cxnSp>
        <p:nvCxnSpPr>
          <p:cNvPr id="174" name="Connecteur droit 173">
            <a:extLst>
              <a:ext uri="{FF2B5EF4-FFF2-40B4-BE49-F238E27FC236}">
                <a16:creationId xmlns:a16="http://schemas.microsoft.com/office/drawing/2014/main" id="{A91691F6-BACD-4AB1-8720-F4ED8200E1EC}"/>
              </a:ext>
            </a:extLst>
          </p:cNvPr>
          <p:cNvCxnSpPr/>
          <p:nvPr/>
        </p:nvCxnSpPr>
        <p:spPr>
          <a:xfrm>
            <a:off x="9143328" y="804395"/>
            <a:ext cx="167" cy="1260000"/>
          </a:xfrm>
          <a:prstGeom prst="line">
            <a:avLst/>
          </a:prstGeom>
          <a:ln w="19050">
            <a:solidFill>
              <a:schemeClr val="accent6">
                <a:lumMod val="75000"/>
              </a:schemeClr>
            </a:solidFill>
            <a:prstDash val="lgDash"/>
          </a:ln>
        </p:spPr>
        <p:style>
          <a:lnRef idx="1">
            <a:schemeClr val="dk1"/>
          </a:lnRef>
          <a:fillRef idx="0">
            <a:schemeClr val="dk1"/>
          </a:fillRef>
          <a:effectRef idx="0">
            <a:schemeClr val="dk1"/>
          </a:effectRef>
          <a:fontRef idx="minor">
            <a:schemeClr val="tx1"/>
          </a:fontRef>
        </p:style>
      </p:cxnSp>
      <p:cxnSp>
        <p:nvCxnSpPr>
          <p:cNvPr id="175" name="Connecteur droit 174">
            <a:extLst>
              <a:ext uri="{FF2B5EF4-FFF2-40B4-BE49-F238E27FC236}">
                <a16:creationId xmlns:a16="http://schemas.microsoft.com/office/drawing/2014/main" id="{4089F61B-C814-4364-93A7-4FE629941488}"/>
              </a:ext>
            </a:extLst>
          </p:cNvPr>
          <p:cNvCxnSpPr>
            <a:cxnSpLocks/>
          </p:cNvCxnSpPr>
          <p:nvPr/>
        </p:nvCxnSpPr>
        <p:spPr>
          <a:xfrm>
            <a:off x="5603690" y="1255491"/>
            <a:ext cx="0" cy="1800000"/>
          </a:xfrm>
          <a:prstGeom prst="line">
            <a:avLst/>
          </a:prstGeom>
          <a:ln w="9525">
            <a:solidFill>
              <a:schemeClr val="accent2">
                <a:lumMod val="60000"/>
                <a:lumOff val="40000"/>
              </a:schemeClr>
            </a:solidFill>
            <a:prstDash val="solid"/>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cxnSp>
        <p:nvCxnSpPr>
          <p:cNvPr id="176" name="Connecteur droit 175">
            <a:extLst>
              <a:ext uri="{FF2B5EF4-FFF2-40B4-BE49-F238E27FC236}">
                <a16:creationId xmlns:a16="http://schemas.microsoft.com/office/drawing/2014/main" id="{210B233A-7416-4B54-95FE-CA16EDE656CF}"/>
              </a:ext>
            </a:extLst>
          </p:cNvPr>
          <p:cNvCxnSpPr>
            <a:cxnSpLocks/>
          </p:cNvCxnSpPr>
          <p:nvPr/>
        </p:nvCxnSpPr>
        <p:spPr>
          <a:xfrm rot="5400000">
            <a:off x="6401490" y="463491"/>
            <a:ext cx="0" cy="1584000"/>
          </a:xfrm>
          <a:prstGeom prst="line">
            <a:avLst/>
          </a:prstGeom>
          <a:ln w="9525">
            <a:solidFill>
              <a:schemeClr val="accent2">
                <a:lumMod val="60000"/>
                <a:lumOff val="40000"/>
              </a:schemeClr>
            </a:solidFill>
            <a:prstDash val="solid"/>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cxnSp>
        <p:nvCxnSpPr>
          <p:cNvPr id="177" name="Connecteur droit 176">
            <a:extLst>
              <a:ext uri="{FF2B5EF4-FFF2-40B4-BE49-F238E27FC236}">
                <a16:creationId xmlns:a16="http://schemas.microsoft.com/office/drawing/2014/main" id="{39265CE8-D75D-4FC7-8985-052AF4936782}"/>
              </a:ext>
            </a:extLst>
          </p:cNvPr>
          <p:cNvCxnSpPr>
            <a:cxnSpLocks/>
          </p:cNvCxnSpPr>
          <p:nvPr/>
        </p:nvCxnSpPr>
        <p:spPr>
          <a:xfrm rot="5400000">
            <a:off x="8853202" y="-400425"/>
            <a:ext cx="167" cy="3312000"/>
          </a:xfrm>
          <a:prstGeom prst="line">
            <a:avLst/>
          </a:prstGeom>
          <a:ln w="19050">
            <a:solidFill>
              <a:schemeClr val="tx1">
                <a:lumMod val="50000"/>
                <a:lumOff val="50000"/>
              </a:schemeClr>
            </a:solidFill>
            <a:prstDash val="lgDash"/>
          </a:ln>
        </p:spPr>
        <p:style>
          <a:lnRef idx="1">
            <a:schemeClr val="dk1"/>
          </a:lnRef>
          <a:fillRef idx="0">
            <a:schemeClr val="dk1"/>
          </a:fillRef>
          <a:effectRef idx="0">
            <a:schemeClr val="dk1"/>
          </a:effectRef>
          <a:fontRef idx="minor">
            <a:schemeClr val="tx1"/>
          </a:fontRef>
        </p:style>
      </p:cxnSp>
      <p:cxnSp>
        <p:nvCxnSpPr>
          <p:cNvPr id="178" name="Connecteur droit 177">
            <a:extLst>
              <a:ext uri="{FF2B5EF4-FFF2-40B4-BE49-F238E27FC236}">
                <a16:creationId xmlns:a16="http://schemas.microsoft.com/office/drawing/2014/main" id="{EDC0620E-3D40-4EF1-93C3-10B1D950B50B}"/>
              </a:ext>
            </a:extLst>
          </p:cNvPr>
          <p:cNvCxnSpPr>
            <a:cxnSpLocks/>
          </p:cNvCxnSpPr>
          <p:nvPr/>
        </p:nvCxnSpPr>
        <p:spPr>
          <a:xfrm>
            <a:off x="5200361" y="856643"/>
            <a:ext cx="0" cy="2196000"/>
          </a:xfrm>
          <a:prstGeom prst="line">
            <a:avLst/>
          </a:prstGeom>
          <a:ln w="9525">
            <a:solidFill>
              <a:schemeClr val="accent2">
                <a:lumMod val="60000"/>
                <a:lumOff val="40000"/>
              </a:schemeClr>
            </a:solidFill>
            <a:prstDash val="solid"/>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cxnSp>
        <p:nvCxnSpPr>
          <p:cNvPr id="179" name="Connecteur droit 178">
            <a:extLst>
              <a:ext uri="{FF2B5EF4-FFF2-40B4-BE49-F238E27FC236}">
                <a16:creationId xmlns:a16="http://schemas.microsoft.com/office/drawing/2014/main" id="{B3160346-F53A-4E26-AD4D-DE2E541E2296}"/>
              </a:ext>
            </a:extLst>
          </p:cNvPr>
          <p:cNvCxnSpPr>
            <a:cxnSpLocks/>
          </p:cNvCxnSpPr>
          <p:nvPr/>
        </p:nvCxnSpPr>
        <p:spPr>
          <a:xfrm rot="5400000">
            <a:off x="6210051" y="-122847"/>
            <a:ext cx="0" cy="1980000"/>
          </a:xfrm>
          <a:prstGeom prst="line">
            <a:avLst/>
          </a:prstGeom>
          <a:ln w="9525">
            <a:solidFill>
              <a:schemeClr val="accent2">
                <a:lumMod val="60000"/>
                <a:lumOff val="40000"/>
              </a:schemeClr>
            </a:solidFill>
            <a:prstDash val="solid"/>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cxnSp>
        <p:nvCxnSpPr>
          <p:cNvPr id="180" name="Connecteur droit 179">
            <a:extLst>
              <a:ext uri="{FF2B5EF4-FFF2-40B4-BE49-F238E27FC236}">
                <a16:creationId xmlns:a16="http://schemas.microsoft.com/office/drawing/2014/main" id="{D034C41B-6D20-4216-8A1A-F98A9DEAB690}"/>
              </a:ext>
            </a:extLst>
          </p:cNvPr>
          <p:cNvCxnSpPr>
            <a:cxnSpLocks/>
          </p:cNvCxnSpPr>
          <p:nvPr/>
        </p:nvCxnSpPr>
        <p:spPr>
          <a:xfrm rot="5400000">
            <a:off x="8838746" y="-788763"/>
            <a:ext cx="167" cy="3312000"/>
          </a:xfrm>
          <a:prstGeom prst="line">
            <a:avLst/>
          </a:prstGeom>
          <a:ln w="19050">
            <a:solidFill>
              <a:srgbClr val="0070C0"/>
            </a:solidFill>
            <a:prstDash val="lgDash"/>
          </a:ln>
        </p:spPr>
        <p:style>
          <a:lnRef idx="1">
            <a:schemeClr val="dk1"/>
          </a:lnRef>
          <a:fillRef idx="0">
            <a:schemeClr val="dk1"/>
          </a:fillRef>
          <a:effectRef idx="0">
            <a:schemeClr val="dk1"/>
          </a:effectRef>
          <a:fontRef idx="minor">
            <a:schemeClr val="tx1"/>
          </a:fontRef>
        </p:style>
      </p:cxnSp>
      <p:cxnSp>
        <p:nvCxnSpPr>
          <p:cNvPr id="181" name="Connecteur droit 180">
            <a:extLst>
              <a:ext uri="{FF2B5EF4-FFF2-40B4-BE49-F238E27FC236}">
                <a16:creationId xmlns:a16="http://schemas.microsoft.com/office/drawing/2014/main" id="{9BC1F714-58EB-45DB-85AE-1D61B5BE7393}"/>
              </a:ext>
            </a:extLst>
          </p:cNvPr>
          <p:cNvCxnSpPr>
            <a:cxnSpLocks/>
          </p:cNvCxnSpPr>
          <p:nvPr/>
        </p:nvCxnSpPr>
        <p:spPr>
          <a:xfrm rot="5400000">
            <a:off x="6145255" y="3873450"/>
            <a:ext cx="0" cy="2052000"/>
          </a:xfrm>
          <a:prstGeom prst="line">
            <a:avLst/>
          </a:prstGeom>
          <a:ln w="9525">
            <a:solidFill>
              <a:schemeClr val="accent2">
                <a:lumMod val="60000"/>
                <a:lumOff val="40000"/>
              </a:schemeClr>
            </a:solidFill>
            <a:prstDash val="solid"/>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cxnSp>
        <p:nvCxnSpPr>
          <p:cNvPr id="182" name="Connecteur droit 181">
            <a:extLst>
              <a:ext uri="{FF2B5EF4-FFF2-40B4-BE49-F238E27FC236}">
                <a16:creationId xmlns:a16="http://schemas.microsoft.com/office/drawing/2014/main" id="{751505BB-02F8-4EB3-B3E8-93ED9C851AD7}"/>
              </a:ext>
            </a:extLst>
          </p:cNvPr>
          <p:cNvCxnSpPr>
            <a:cxnSpLocks/>
          </p:cNvCxnSpPr>
          <p:nvPr/>
        </p:nvCxnSpPr>
        <p:spPr>
          <a:xfrm rot="5400000">
            <a:off x="8857294" y="3243367"/>
            <a:ext cx="167" cy="3312000"/>
          </a:xfrm>
          <a:prstGeom prst="line">
            <a:avLst/>
          </a:prstGeom>
          <a:ln w="28575">
            <a:solidFill>
              <a:srgbClr val="00B0F0"/>
            </a:solidFill>
            <a:prstDash val="solid"/>
          </a:ln>
        </p:spPr>
        <p:style>
          <a:lnRef idx="1">
            <a:schemeClr val="dk1"/>
          </a:lnRef>
          <a:fillRef idx="0">
            <a:schemeClr val="dk1"/>
          </a:fillRef>
          <a:effectRef idx="0">
            <a:schemeClr val="dk1"/>
          </a:effectRef>
          <a:fontRef idx="minor">
            <a:schemeClr val="tx1"/>
          </a:fontRef>
        </p:style>
      </p:cxnSp>
      <p:cxnSp>
        <p:nvCxnSpPr>
          <p:cNvPr id="183" name="Connecteur droit 182">
            <a:extLst>
              <a:ext uri="{FF2B5EF4-FFF2-40B4-BE49-F238E27FC236}">
                <a16:creationId xmlns:a16="http://schemas.microsoft.com/office/drawing/2014/main" id="{E6E647D6-9D60-476D-BA8B-74E2E88CCCD5}"/>
              </a:ext>
            </a:extLst>
          </p:cNvPr>
          <p:cNvCxnSpPr>
            <a:cxnSpLocks/>
          </p:cNvCxnSpPr>
          <p:nvPr/>
        </p:nvCxnSpPr>
        <p:spPr>
          <a:xfrm rot="5400000">
            <a:off x="6750829" y="3018961"/>
            <a:ext cx="0" cy="864000"/>
          </a:xfrm>
          <a:prstGeom prst="line">
            <a:avLst/>
          </a:prstGeom>
          <a:ln w="9525">
            <a:solidFill>
              <a:schemeClr val="accent2">
                <a:lumMod val="60000"/>
                <a:lumOff val="40000"/>
              </a:schemeClr>
            </a:solidFill>
            <a:prstDash val="solid"/>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cxnSp>
        <p:nvCxnSpPr>
          <p:cNvPr id="184" name="Connecteur droit 183">
            <a:extLst>
              <a:ext uri="{FF2B5EF4-FFF2-40B4-BE49-F238E27FC236}">
                <a16:creationId xmlns:a16="http://schemas.microsoft.com/office/drawing/2014/main" id="{BD50F7E4-1343-4388-8922-0E32A5619078}"/>
              </a:ext>
            </a:extLst>
          </p:cNvPr>
          <p:cNvCxnSpPr>
            <a:cxnSpLocks/>
          </p:cNvCxnSpPr>
          <p:nvPr/>
        </p:nvCxnSpPr>
        <p:spPr>
          <a:xfrm rot="5400000">
            <a:off x="8855967" y="1795045"/>
            <a:ext cx="167" cy="3312000"/>
          </a:xfrm>
          <a:prstGeom prst="line">
            <a:avLst/>
          </a:prstGeom>
          <a:ln w="19050">
            <a:solidFill>
              <a:schemeClr val="tx1">
                <a:lumMod val="75000"/>
                <a:lumOff val="25000"/>
              </a:schemeClr>
            </a:solidFill>
            <a:prstDash val="lgDash"/>
          </a:ln>
        </p:spPr>
        <p:style>
          <a:lnRef idx="1">
            <a:schemeClr val="dk1"/>
          </a:lnRef>
          <a:fillRef idx="0">
            <a:schemeClr val="dk1"/>
          </a:fillRef>
          <a:effectRef idx="0">
            <a:schemeClr val="dk1"/>
          </a:effectRef>
          <a:fontRef idx="minor">
            <a:schemeClr val="tx1"/>
          </a:fontRef>
        </p:style>
      </p:cxnSp>
      <p:pic>
        <p:nvPicPr>
          <p:cNvPr id="185" name="Image 184">
            <a:extLst>
              <a:ext uri="{FF2B5EF4-FFF2-40B4-BE49-F238E27FC236}">
                <a16:creationId xmlns:a16="http://schemas.microsoft.com/office/drawing/2014/main" id="{E72FAEF8-F21B-469F-ADB3-94488D124B4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4620" y="3384662"/>
            <a:ext cx="2403271" cy="2355564"/>
          </a:xfrm>
          <a:prstGeom prst="rect">
            <a:avLst/>
          </a:prstGeom>
        </p:spPr>
      </p:pic>
      <p:grpSp>
        <p:nvGrpSpPr>
          <p:cNvPr id="186" name="Groupe 185">
            <a:extLst>
              <a:ext uri="{FF2B5EF4-FFF2-40B4-BE49-F238E27FC236}">
                <a16:creationId xmlns:a16="http://schemas.microsoft.com/office/drawing/2014/main" id="{3484A3CE-B235-407A-AC9B-A5625BF362BA}"/>
              </a:ext>
            </a:extLst>
          </p:cNvPr>
          <p:cNvGrpSpPr/>
          <p:nvPr/>
        </p:nvGrpSpPr>
        <p:grpSpPr>
          <a:xfrm>
            <a:off x="9235464" y="4962241"/>
            <a:ext cx="216000" cy="966723"/>
            <a:chOff x="4003613" y="5207737"/>
            <a:chExt cx="216000" cy="966723"/>
          </a:xfrm>
        </p:grpSpPr>
        <p:sp>
          <p:nvSpPr>
            <p:cNvPr id="187" name="Rectangle 186">
              <a:extLst>
                <a:ext uri="{FF2B5EF4-FFF2-40B4-BE49-F238E27FC236}">
                  <a16:creationId xmlns:a16="http://schemas.microsoft.com/office/drawing/2014/main" id="{274E4BD6-1B7B-463F-AA17-5CA01E79F4B6}"/>
                </a:ext>
              </a:extLst>
            </p:cNvPr>
            <p:cNvSpPr/>
            <p:nvPr/>
          </p:nvSpPr>
          <p:spPr>
            <a:xfrm>
              <a:off x="4003613" y="5287224"/>
              <a:ext cx="216000" cy="887236"/>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88" name="Connecteur droit 187">
              <a:extLst>
                <a:ext uri="{FF2B5EF4-FFF2-40B4-BE49-F238E27FC236}">
                  <a16:creationId xmlns:a16="http://schemas.microsoft.com/office/drawing/2014/main" id="{992A28C7-8BE1-43F3-9F8A-8C706C947D41}"/>
                </a:ext>
              </a:extLst>
            </p:cNvPr>
            <p:cNvCxnSpPr>
              <a:cxnSpLocks/>
            </p:cNvCxnSpPr>
            <p:nvPr/>
          </p:nvCxnSpPr>
          <p:spPr>
            <a:xfrm flipH="1" flipV="1">
              <a:off x="4106717" y="5207737"/>
              <a:ext cx="108000" cy="7200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89" name="Connecteur droit 188">
              <a:extLst>
                <a:ext uri="{FF2B5EF4-FFF2-40B4-BE49-F238E27FC236}">
                  <a16:creationId xmlns:a16="http://schemas.microsoft.com/office/drawing/2014/main" id="{68A628F7-A0A4-4F5C-9D32-E2F7C36C5D03}"/>
                </a:ext>
              </a:extLst>
            </p:cNvPr>
            <p:cNvCxnSpPr>
              <a:cxnSpLocks/>
            </p:cNvCxnSpPr>
            <p:nvPr/>
          </p:nvCxnSpPr>
          <p:spPr>
            <a:xfrm flipV="1">
              <a:off x="4006544" y="5207737"/>
              <a:ext cx="108000" cy="7200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grpSp>
        <p:nvGrpSpPr>
          <p:cNvPr id="190" name="Groupe 189">
            <a:extLst>
              <a:ext uri="{FF2B5EF4-FFF2-40B4-BE49-F238E27FC236}">
                <a16:creationId xmlns:a16="http://schemas.microsoft.com/office/drawing/2014/main" id="{BA909FA6-5900-4F68-9C5C-1CC82A040C3F}"/>
              </a:ext>
            </a:extLst>
          </p:cNvPr>
          <p:cNvGrpSpPr/>
          <p:nvPr/>
        </p:nvGrpSpPr>
        <p:grpSpPr>
          <a:xfrm>
            <a:off x="5119255" y="3046798"/>
            <a:ext cx="1233160" cy="2869082"/>
            <a:chOff x="3501072" y="3303639"/>
            <a:chExt cx="1233160" cy="2869082"/>
          </a:xfrm>
        </p:grpSpPr>
        <p:sp>
          <p:nvSpPr>
            <p:cNvPr id="191" name="Rectangle 190">
              <a:extLst>
                <a:ext uri="{FF2B5EF4-FFF2-40B4-BE49-F238E27FC236}">
                  <a16:creationId xmlns:a16="http://schemas.microsoft.com/office/drawing/2014/main" id="{9E25059F-9730-425C-9095-03933C61BBDC}"/>
                </a:ext>
              </a:extLst>
            </p:cNvPr>
            <p:cNvSpPr/>
            <p:nvPr/>
          </p:nvSpPr>
          <p:spPr>
            <a:xfrm>
              <a:off x="3501072" y="5956721"/>
              <a:ext cx="1231490" cy="216000"/>
            </a:xfrm>
            <a:prstGeom prst="rect">
              <a:avLst/>
            </a:prstGeom>
            <a:pattFill prst="wdUpDiag">
              <a:fgClr>
                <a:schemeClr val="tx2">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2" name="Forme libre : forme 191">
              <a:extLst>
                <a:ext uri="{FF2B5EF4-FFF2-40B4-BE49-F238E27FC236}">
                  <a16:creationId xmlns:a16="http://schemas.microsoft.com/office/drawing/2014/main" id="{BE411BB3-08ED-4B00-A269-C003B2A90F40}"/>
                </a:ext>
              </a:extLst>
            </p:cNvPr>
            <p:cNvSpPr/>
            <p:nvPr/>
          </p:nvSpPr>
          <p:spPr>
            <a:xfrm>
              <a:off x="3502742" y="3303639"/>
              <a:ext cx="1231490" cy="2241755"/>
            </a:xfrm>
            <a:custGeom>
              <a:avLst/>
              <a:gdLst>
                <a:gd name="connsiteX0" fmla="*/ 73742 w 1231490"/>
                <a:gd name="connsiteY0" fmla="*/ 0 h 2241755"/>
                <a:gd name="connsiteX1" fmla="*/ 494071 w 1231490"/>
                <a:gd name="connsiteY1" fmla="*/ 0 h 2241755"/>
                <a:gd name="connsiteX2" fmla="*/ 1231490 w 1231490"/>
                <a:gd name="connsiteY2" fmla="*/ 412955 h 2241755"/>
                <a:gd name="connsiteX3" fmla="*/ 1231490 w 1231490"/>
                <a:gd name="connsiteY3" fmla="*/ 2241755 h 2241755"/>
                <a:gd name="connsiteX4" fmla="*/ 0 w 1231490"/>
                <a:gd name="connsiteY4" fmla="*/ 2234380 h 2241755"/>
                <a:gd name="connsiteX5" fmla="*/ 7374 w 1231490"/>
                <a:gd name="connsiteY5" fmla="*/ 1865671 h 2241755"/>
                <a:gd name="connsiteX6" fmla="*/ 81116 w 1231490"/>
                <a:gd name="connsiteY6" fmla="*/ 1858296 h 2241755"/>
                <a:gd name="connsiteX7" fmla="*/ 73742 w 1231490"/>
                <a:gd name="connsiteY7" fmla="*/ 0 h 224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1490" h="2241755">
                  <a:moveTo>
                    <a:pt x="73742" y="0"/>
                  </a:moveTo>
                  <a:lnTo>
                    <a:pt x="494071" y="0"/>
                  </a:lnTo>
                  <a:lnTo>
                    <a:pt x="1231490" y="412955"/>
                  </a:lnTo>
                  <a:lnTo>
                    <a:pt x="1231490" y="2241755"/>
                  </a:lnTo>
                  <a:lnTo>
                    <a:pt x="0" y="2234380"/>
                  </a:lnTo>
                  <a:lnTo>
                    <a:pt x="7374" y="1865671"/>
                  </a:lnTo>
                  <a:lnTo>
                    <a:pt x="81116" y="1858296"/>
                  </a:lnTo>
                  <a:lnTo>
                    <a:pt x="73742" y="0"/>
                  </a:lnTo>
                  <a:close/>
                </a:path>
              </a:pathLst>
            </a:custGeom>
            <a:pattFill prst="wdUpDiag">
              <a:fgClr>
                <a:schemeClr val="tx2">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93" name="Groupe 192">
            <a:extLst>
              <a:ext uri="{FF2B5EF4-FFF2-40B4-BE49-F238E27FC236}">
                <a16:creationId xmlns:a16="http://schemas.microsoft.com/office/drawing/2014/main" id="{FBE777CE-AA42-4446-959E-B8EF3D0D7DCE}"/>
              </a:ext>
            </a:extLst>
          </p:cNvPr>
          <p:cNvGrpSpPr/>
          <p:nvPr/>
        </p:nvGrpSpPr>
        <p:grpSpPr>
          <a:xfrm>
            <a:off x="5624170" y="4960905"/>
            <a:ext cx="216000" cy="966723"/>
            <a:chOff x="4003613" y="5207737"/>
            <a:chExt cx="216000" cy="966723"/>
          </a:xfrm>
        </p:grpSpPr>
        <p:sp>
          <p:nvSpPr>
            <p:cNvPr id="194" name="Rectangle 193">
              <a:extLst>
                <a:ext uri="{FF2B5EF4-FFF2-40B4-BE49-F238E27FC236}">
                  <a16:creationId xmlns:a16="http://schemas.microsoft.com/office/drawing/2014/main" id="{605AB922-7507-4025-917E-D3BDA2781BAB}"/>
                </a:ext>
              </a:extLst>
            </p:cNvPr>
            <p:cNvSpPr/>
            <p:nvPr/>
          </p:nvSpPr>
          <p:spPr>
            <a:xfrm>
              <a:off x="4003613" y="5287224"/>
              <a:ext cx="216000" cy="887236"/>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95" name="Connecteur droit 194">
              <a:extLst>
                <a:ext uri="{FF2B5EF4-FFF2-40B4-BE49-F238E27FC236}">
                  <a16:creationId xmlns:a16="http://schemas.microsoft.com/office/drawing/2014/main" id="{2D9F349E-ED7F-4758-91FF-72790AB654B2}"/>
                </a:ext>
              </a:extLst>
            </p:cNvPr>
            <p:cNvCxnSpPr>
              <a:cxnSpLocks/>
            </p:cNvCxnSpPr>
            <p:nvPr/>
          </p:nvCxnSpPr>
          <p:spPr>
            <a:xfrm flipH="1" flipV="1">
              <a:off x="4106717" y="5207737"/>
              <a:ext cx="108000" cy="7200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96" name="Connecteur droit 195">
              <a:extLst>
                <a:ext uri="{FF2B5EF4-FFF2-40B4-BE49-F238E27FC236}">
                  <a16:creationId xmlns:a16="http://schemas.microsoft.com/office/drawing/2014/main" id="{E8FD32F9-6001-4E90-97F8-31103E2D5D5B}"/>
                </a:ext>
              </a:extLst>
            </p:cNvPr>
            <p:cNvCxnSpPr>
              <a:cxnSpLocks/>
            </p:cNvCxnSpPr>
            <p:nvPr/>
          </p:nvCxnSpPr>
          <p:spPr>
            <a:xfrm flipV="1">
              <a:off x="4006544" y="5207737"/>
              <a:ext cx="108000" cy="7200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pic>
        <p:nvPicPr>
          <p:cNvPr id="197" name="Image 196">
            <a:extLst>
              <a:ext uri="{FF2B5EF4-FFF2-40B4-BE49-F238E27FC236}">
                <a16:creationId xmlns:a16="http://schemas.microsoft.com/office/drawing/2014/main" id="{D2EF7DA5-1D35-4B84-A7BB-260236D1D9B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5400000">
            <a:off x="2299129" y="4822286"/>
            <a:ext cx="1269846" cy="1269846"/>
          </a:xfrm>
          <a:prstGeom prst="rect">
            <a:avLst/>
          </a:prstGeom>
        </p:spPr>
      </p:pic>
      <p:cxnSp>
        <p:nvCxnSpPr>
          <p:cNvPr id="198" name="Connecteur droit 197">
            <a:extLst>
              <a:ext uri="{FF2B5EF4-FFF2-40B4-BE49-F238E27FC236}">
                <a16:creationId xmlns:a16="http://schemas.microsoft.com/office/drawing/2014/main" id="{8D2C2709-E146-4633-8127-2AE338BC74B3}"/>
              </a:ext>
            </a:extLst>
          </p:cNvPr>
          <p:cNvCxnSpPr>
            <a:cxnSpLocks/>
          </p:cNvCxnSpPr>
          <p:nvPr/>
        </p:nvCxnSpPr>
        <p:spPr>
          <a:xfrm rot="5400000">
            <a:off x="7596691" y="4039136"/>
            <a:ext cx="0" cy="2484000"/>
          </a:xfrm>
          <a:prstGeom prst="line">
            <a:avLst/>
          </a:prstGeom>
          <a:ln w="19050">
            <a:solidFill>
              <a:srgbClr val="00B050"/>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199" name="Connecteur droit 198">
            <a:extLst>
              <a:ext uri="{FF2B5EF4-FFF2-40B4-BE49-F238E27FC236}">
                <a16:creationId xmlns:a16="http://schemas.microsoft.com/office/drawing/2014/main" id="{C69A6FB3-F7C1-4AB2-BB3C-B4E4A2F3B4B1}"/>
              </a:ext>
            </a:extLst>
          </p:cNvPr>
          <p:cNvCxnSpPr>
            <a:cxnSpLocks/>
          </p:cNvCxnSpPr>
          <p:nvPr/>
        </p:nvCxnSpPr>
        <p:spPr>
          <a:xfrm rot="5400000">
            <a:off x="7603559" y="4457880"/>
            <a:ext cx="0" cy="2484000"/>
          </a:xfrm>
          <a:prstGeom prst="line">
            <a:avLst/>
          </a:prstGeom>
          <a:ln w="19050">
            <a:solidFill>
              <a:srgbClr val="00B050"/>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200" name="Connecteur droit 199">
            <a:extLst>
              <a:ext uri="{FF2B5EF4-FFF2-40B4-BE49-F238E27FC236}">
                <a16:creationId xmlns:a16="http://schemas.microsoft.com/office/drawing/2014/main" id="{107813CA-8617-41DD-80E6-3DFA41301A06}"/>
              </a:ext>
            </a:extLst>
          </p:cNvPr>
          <p:cNvCxnSpPr/>
          <p:nvPr/>
        </p:nvCxnSpPr>
        <p:spPr>
          <a:xfrm flipH="1">
            <a:off x="5119255" y="5281136"/>
            <a:ext cx="1235436"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01" name="Connecteur droit 200">
            <a:extLst>
              <a:ext uri="{FF2B5EF4-FFF2-40B4-BE49-F238E27FC236}">
                <a16:creationId xmlns:a16="http://schemas.microsoft.com/office/drawing/2014/main" id="{1E5711B3-92EA-400A-92DF-8254C3B638DB}"/>
              </a:ext>
            </a:extLst>
          </p:cNvPr>
          <p:cNvCxnSpPr/>
          <p:nvPr/>
        </p:nvCxnSpPr>
        <p:spPr>
          <a:xfrm flipH="1">
            <a:off x="5126123" y="5700183"/>
            <a:ext cx="1235436" cy="0"/>
          </a:xfrm>
          <a:prstGeom prst="line">
            <a:avLst/>
          </a:prstGeom>
          <a:ln w="28575"/>
        </p:spPr>
        <p:style>
          <a:lnRef idx="1">
            <a:schemeClr val="dk1"/>
          </a:lnRef>
          <a:fillRef idx="0">
            <a:schemeClr val="dk1"/>
          </a:fillRef>
          <a:effectRef idx="0">
            <a:schemeClr val="dk1"/>
          </a:effectRef>
          <a:fontRef idx="minor">
            <a:schemeClr val="tx1"/>
          </a:fontRef>
        </p:style>
      </p:cxnSp>
      <p:grpSp>
        <p:nvGrpSpPr>
          <p:cNvPr id="202" name="Groupe 201">
            <a:extLst>
              <a:ext uri="{FF2B5EF4-FFF2-40B4-BE49-F238E27FC236}">
                <a16:creationId xmlns:a16="http://schemas.microsoft.com/office/drawing/2014/main" id="{D6D0BDE9-BD05-4292-84AD-CC590888DC8E}"/>
              </a:ext>
            </a:extLst>
          </p:cNvPr>
          <p:cNvGrpSpPr/>
          <p:nvPr/>
        </p:nvGrpSpPr>
        <p:grpSpPr>
          <a:xfrm>
            <a:off x="6361559" y="5195678"/>
            <a:ext cx="2484507" cy="589660"/>
            <a:chOff x="4743376" y="5452519"/>
            <a:chExt cx="2484507" cy="589660"/>
          </a:xfrm>
          <a:effectLst/>
        </p:grpSpPr>
        <p:cxnSp>
          <p:nvCxnSpPr>
            <p:cNvPr id="203" name="Connecteur droit 202">
              <a:extLst>
                <a:ext uri="{FF2B5EF4-FFF2-40B4-BE49-F238E27FC236}">
                  <a16:creationId xmlns:a16="http://schemas.microsoft.com/office/drawing/2014/main" id="{97571FBD-123C-4FD9-B513-1FCB10C596BC}"/>
                </a:ext>
              </a:extLst>
            </p:cNvPr>
            <p:cNvCxnSpPr>
              <a:cxnSpLocks/>
            </p:cNvCxnSpPr>
            <p:nvPr/>
          </p:nvCxnSpPr>
          <p:spPr>
            <a:xfrm rot="5400000">
              <a:off x="5985883" y="4210519"/>
              <a:ext cx="0" cy="2484000"/>
            </a:xfrm>
            <a:prstGeom prst="line">
              <a:avLst/>
            </a:prstGeom>
            <a:ln w="9525">
              <a:solidFill>
                <a:srgbClr val="FF0000"/>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204" name="Connecteur droit 203">
              <a:extLst>
                <a:ext uri="{FF2B5EF4-FFF2-40B4-BE49-F238E27FC236}">
                  <a16:creationId xmlns:a16="http://schemas.microsoft.com/office/drawing/2014/main" id="{BE784BF6-EBE9-4C54-BCA8-A1A89E683857}"/>
                </a:ext>
              </a:extLst>
            </p:cNvPr>
            <p:cNvCxnSpPr>
              <a:cxnSpLocks/>
            </p:cNvCxnSpPr>
            <p:nvPr/>
          </p:nvCxnSpPr>
          <p:spPr>
            <a:xfrm rot="5400000">
              <a:off x="5985376" y="4800179"/>
              <a:ext cx="0" cy="2484000"/>
            </a:xfrm>
            <a:prstGeom prst="line">
              <a:avLst/>
            </a:prstGeom>
            <a:ln w="9525">
              <a:solidFill>
                <a:srgbClr val="FF0000"/>
              </a:solidFill>
              <a:prstDash val="solid"/>
            </a:ln>
            <a:effectLst/>
          </p:spPr>
          <p:style>
            <a:lnRef idx="1">
              <a:schemeClr val="accent1"/>
            </a:lnRef>
            <a:fillRef idx="0">
              <a:schemeClr val="accent1"/>
            </a:fillRef>
            <a:effectRef idx="0">
              <a:schemeClr val="accent1"/>
            </a:effectRef>
            <a:fontRef idx="minor">
              <a:schemeClr val="tx1"/>
            </a:fontRef>
          </p:style>
        </p:cxnSp>
      </p:grpSp>
      <p:cxnSp>
        <p:nvCxnSpPr>
          <p:cNvPr id="205" name="Connecteur droit 204">
            <a:extLst>
              <a:ext uri="{FF2B5EF4-FFF2-40B4-BE49-F238E27FC236}">
                <a16:creationId xmlns:a16="http://schemas.microsoft.com/office/drawing/2014/main" id="{4944DF65-36E6-4B7E-86BB-05E023D27410}"/>
              </a:ext>
            </a:extLst>
          </p:cNvPr>
          <p:cNvCxnSpPr/>
          <p:nvPr/>
        </p:nvCxnSpPr>
        <p:spPr>
          <a:xfrm flipH="1">
            <a:off x="5119255" y="5195678"/>
            <a:ext cx="1235436" cy="0"/>
          </a:xfrm>
          <a:prstGeom prst="line">
            <a:avLst/>
          </a:prstGeom>
          <a:ln w="19050">
            <a:solidFill>
              <a:srgbClr val="C00000"/>
            </a:solidFill>
          </a:ln>
        </p:spPr>
        <p:style>
          <a:lnRef idx="1">
            <a:schemeClr val="dk1"/>
          </a:lnRef>
          <a:fillRef idx="0">
            <a:schemeClr val="dk1"/>
          </a:fillRef>
          <a:effectRef idx="0">
            <a:schemeClr val="dk1"/>
          </a:effectRef>
          <a:fontRef idx="minor">
            <a:schemeClr val="tx1"/>
          </a:fontRef>
        </p:style>
      </p:cxnSp>
      <p:cxnSp>
        <p:nvCxnSpPr>
          <p:cNvPr id="206" name="Connecteur droit 205">
            <a:extLst>
              <a:ext uri="{FF2B5EF4-FFF2-40B4-BE49-F238E27FC236}">
                <a16:creationId xmlns:a16="http://schemas.microsoft.com/office/drawing/2014/main" id="{A7817754-E3D9-4E9B-8688-4B476212D542}"/>
              </a:ext>
            </a:extLst>
          </p:cNvPr>
          <p:cNvCxnSpPr/>
          <p:nvPr/>
        </p:nvCxnSpPr>
        <p:spPr>
          <a:xfrm flipH="1">
            <a:off x="5126123" y="5785645"/>
            <a:ext cx="1235436" cy="0"/>
          </a:xfrm>
          <a:prstGeom prst="line">
            <a:avLst/>
          </a:prstGeom>
          <a:ln w="19050">
            <a:solidFill>
              <a:srgbClr val="C00000"/>
            </a:solidFill>
          </a:ln>
        </p:spPr>
        <p:style>
          <a:lnRef idx="1">
            <a:schemeClr val="dk1"/>
          </a:lnRef>
          <a:fillRef idx="0">
            <a:schemeClr val="dk1"/>
          </a:fillRef>
          <a:effectRef idx="0">
            <a:schemeClr val="dk1"/>
          </a:effectRef>
          <a:fontRef idx="minor">
            <a:schemeClr val="tx1"/>
          </a:fontRef>
        </p:style>
      </p:cxnSp>
      <p:cxnSp>
        <p:nvCxnSpPr>
          <p:cNvPr id="207" name="Connecteur droit 206">
            <a:extLst>
              <a:ext uri="{FF2B5EF4-FFF2-40B4-BE49-F238E27FC236}">
                <a16:creationId xmlns:a16="http://schemas.microsoft.com/office/drawing/2014/main" id="{5D96063D-8B46-4EAE-9472-2D6A91914DF6}"/>
              </a:ext>
            </a:extLst>
          </p:cNvPr>
          <p:cNvCxnSpPr>
            <a:cxnSpLocks/>
          </p:cNvCxnSpPr>
          <p:nvPr/>
        </p:nvCxnSpPr>
        <p:spPr>
          <a:xfrm flipH="1">
            <a:off x="6361559" y="5148401"/>
            <a:ext cx="838491" cy="0"/>
          </a:xfrm>
          <a:prstGeom prst="line">
            <a:avLst/>
          </a:prstGeom>
          <a:ln w="19050">
            <a:solidFill>
              <a:srgbClr val="00B050"/>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208" name="Connecteur droit 207">
            <a:extLst>
              <a:ext uri="{FF2B5EF4-FFF2-40B4-BE49-F238E27FC236}">
                <a16:creationId xmlns:a16="http://schemas.microsoft.com/office/drawing/2014/main" id="{FA7F32CB-B03D-4D47-B009-2A2E3FD628D6}"/>
              </a:ext>
            </a:extLst>
          </p:cNvPr>
          <p:cNvCxnSpPr/>
          <p:nvPr/>
        </p:nvCxnSpPr>
        <p:spPr>
          <a:xfrm flipH="1">
            <a:off x="5126123" y="5148401"/>
            <a:ext cx="1235436" cy="0"/>
          </a:xfrm>
          <a:prstGeom prst="line">
            <a:avLst/>
          </a:prstGeom>
          <a:ln w="19050">
            <a:solidFill>
              <a:schemeClr val="accent6">
                <a:lumMod val="50000"/>
              </a:schemeClr>
            </a:solidFill>
            <a:prstDash val="dash"/>
          </a:ln>
        </p:spPr>
        <p:style>
          <a:lnRef idx="1">
            <a:schemeClr val="dk1"/>
          </a:lnRef>
          <a:fillRef idx="0">
            <a:schemeClr val="dk1"/>
          </a:fillRef>
          <a:effectRef idx="0">
            <a:schemeClr val="dk1"/>
          </a:effectRef>
          <a:fontRef idx="minor">
            <a:schemeClr val="tx1"/>
          </a:fontRef>
        </p:style>
      </p:cxnSp>
      <p:grpSp>
        <p:nvGrpSpPr>
          <p:cNvPr id="209" name="Groupe 208">
            <a:extLst>
              <a:ext uri="{FF2B5EF4-FFF2-40B4-BE49-F238E27FC236}">
                <a16:creationId xmlns:a16="http://schemas.microsoft.com/office/drawing/2014/main" id="{EF4C8523-52F6-4E66-B7B3-B8247047C9DB}"/>
              </a:ext>
            </a:extLst>
          </p:cNvPr>
          <p:cNvGrpSpPr/>
          <p:nvPr/>
        </p:nvGrpSpPr>
        <p:grpSpPr>
          <a:xfrm>
            <a:off x="5627000" y="4956489"/>
            <a:ext cx="216000" cy="966723"/>
            <a:chOff x="4003613" y="5207737"/>
            <a:chExt cx="216000" cy="966723"/>
          </a:xfrm>
        </p:grpSpPr>
        <p:sp>
          <p:nvSpPr>
            <p:cNvPr id="210" name="Rectangle 209">
              <a:extLst>
                <a:ext uri="{FF2B5EF4-FFF2-40B4-BE49-F238E27FC236}">
                  <a16:creationId xmlns:a16="http://schemas.microsoft.com/office/drawing/2014/main" id="{65928F32-9429-4821-9A16-827674FD4A0E}"/>
                </a:ext>
              </a:extLst>
            </p:cNvPr>
            <p:cNvSpPr/>
            <p:nvPr/>
          </p:nvSpPr>
          <p:spPr>
            <a:xfrm>
              <a:off x="4003613" y="5287224"/>
              <a:ext cx="216000" cy="887236"/>
            </a:xfrm>
            <a:prstGeom prst="rect">
              <a:avLst/>
            </a:prstGeom>
            <a:noFill/>
            <a:ln w="19050">
              <a:solidFill>
                <a:schemeClr val="tx1">
                  <a:lumMod val="85000"/>
                  <a:lumOff val="1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11" name="Connecteur droit 210">
              <a:extLst>
                <a:ext uri="{FF2B5EF4-FFF2-40B4-BE49-F238E27FC236}">
                  <a16:creationId xmlns:a16="http://schemas.microsoft.com/office/drawing/2014/main" id="{F590DF89-1459-45A1-81A4-479302E104C5}"/>
                </a:ext>
              </a:extLst>
            </p:cNvPr>
            <p:cNvCxnSpPr>
              <a:cxnSpLocks/>
            </p:cNvCxnSpPr>
            <p:nvPr/>
          </p:nvCxnSpPr>
          <p:spPr>
            <a:xfrm flipH="1" flipV="1">
              <a:off x="4106717" y="5207737"/>
              <a:ext cx="108000" cy="72000"/>
            </a:xfrm>
            <a:prstGeom prst="line">
              <a:avLst/>
            </a:prstGeom>
            <a:ln w="19050">
              <a:solidFill>
                <a:schemeClr val="tx1">
                  <a:lumMod val="85000"/>
                  <a:lumOff val="1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2" name="Connecteur droit 211">
              <a:extLst>
                <a:ext uri="{FF2B5EF4-FFF2-40B4-BE49-F238E27FC236}">
                  <a16:creationId xmlns:a16="http://schemas.microsoft.com/office/drawing/2014/main" id="{D6B7941D-5DC7-4B60-8C95-0E2A96BDA1E3}"/>
                </a:ext>
              </a:extLst>
            </p:cNvPr>
            <p:cNvCxnSpPr>
              <a:cxnSpLocks/>
            </p:cNvCxnSpPr>
            <p:nvPr/>
          </p:nvCxnSpPr>
          <p:spPr>
            <a:xfrm flipV="1">
              <a:off x="4006544" y="5207737"/>
              <a:ext cx="108000" cy="72000"/>
            </a:xfrm>
            <a:prstGeom prst="line">
              <a:avLst/>
            </a:prstGeom>
            <a:ln w="19050">
              <a:solidFill>
                <a:schemeClr val="tx1">
                  <a:lumMod val="85000"/>
                  <a:lumOff val="1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13" name="Rectangle 212">
            <a:extLst>
              <a:ext uri="{FF2B5EF4-FFF2-40B4-BE49-F238E27FC236}">
                <a16:creationId xmlns:a16="http://schemas.microsoft.com/office/drawing/2014/main" id="{5F53FCF3-428C-4FEF-8B61-7B22429A5A3B}"/>
              </a:ext>
            </a:extLst>
          </p:cNvPr>
          <p:cNvSpPr/>
          <p:nvPr/>
        </p:nvSpPr>
        <p:spPr>
          <a:xfrm>
            <a:off x="421099" y="1650592"/>
            <a:ext cx="4217570" cy="1631216"/>
          </a:xfrm>
          <a:prstGeom prst="rect">
            <a:avLst/>
          </a:prstGeom>
        </p:spPr>
        <p:txBody>
          <a:bodyPr wrap="square">
            <a:spAutoFit/>
          </a:bodyPr>
          <a:lstStyle/>
          <a:p>
            <a:r>
              <a:rPr lang="fr-FR" sz="2000" b="1" dirty="0"/>
              <a:t>En se référant au dessin d’ensemble</a:t>
            </a:r>
            <a:r>
              <a:rPr lang="fr-FR" sz="2000" dirty="0"/>
              <a:t> </a:t>
            </a:r>
            <a:r>
              <a:rPr lang="fr-FR" sz="2000" b="1" dirty="0"/>
              <a:t>du mini-étau</a:t>
            </a:r>
            <a:r>
              <a:rPr lang="fr-FR" sz="2000" dirty="0"/>
              <a:t>  </a:t>
            </a:r>
            <a:r>
              <a:rPr lang="fr-FR" sz="2000" i="1" dirty="0"/>
              <a:t>(page 7)</a:t>
            </a:r>
            <a:r>
              <a:rPr lang="fr-FR" sz="2000" dirty="0"/>
              <a:t> Compléter :                                 </a:t>
            </a:r>
          </a:p>
          <a:p>
            <a:pPr marL="342900" lvl="0" indent="-342900">
              <a:buFontTx/>
              <a:buChar char="-"/>
            </a:pPr>
            <a:r>
              <a:rPr lang="fr-FR" sz="2000" dirty="0"/>
              <a:t>La vue de face </a:t>
            </a:r>
          </a:p>
          <a:p>
            <a:pPr marL="342900" lvl="0" indent="-342900">
              <a:buFontTx/>
              <a:buChar char="-"/>
            </a:pPr>
            <a:r>
              <a:rPr lang="fr-FR" sz="2000" dirty="0"/>
              <a:t>La vue de dessous.</a:t>
            </a:r>
          </a:p>
          <a:p>
            <a:pPr marL="342900" lvl="0" indent="-342900">
              <a:buFontTx/>
              <a:buChar char="-"/>
            </a:pPr>
            <a:r>
              <a:rPr lang="fr-FR" sz="2000" dirty="0"/>
              <a:t>La vue de droite en coupe A – A.</a:t>
            </a:r>
          </a:p>
        </p:txBody>
      </p:sp>
      <p:sp>
        <p:nvSpPr>
          <p:cNvPr id="214" name="Rectangle 213">
            <a:extLst>
              <a:ext uri="{FF2B5EF4-FFF2-40B4-BE49-F238E27FC236}">
                <a16:creationId xmlns:a16="http://schemas.microsoft.com/office/drawing/2014/main" id="{851870CD-518C-418A-97C2-1D1BEDE12B97}"/>
              </a:ext>
            </a:extLst>
          </p:cNvPr>
          <p:cNvSpPr/>
          <p:nvPr/>
        </p:nvSpPr>
        <p:spPr>
          <a:xfrm>
            <a:off x="437474" y="1193757"/>
            <a:ext cx="2064352" cy="523220"/>
          </a:xfrm>
          <a:prstGeom prst="rect">
            <a:avLst/>
          </a:prstGeom>
        </p:spPr>
        <p:txBody>
          <a:bodyPr wrap="square">
            <a:spAutoFit/>
          </a:bodyPr>
          <a:lstStyle/>
          <a:p>
            <a:pPr defTabSz="457200" eaLnBrk="0" fontAlgn="base" hangingPunct="0">
              <a:spcBef>
                <a:spcPct val="0"/>
              </a:spcBef>
              <a:tabLst>
                <a:tab pos="685800" algn="l"/>
              </a:tabLst>
            </a:pPr>
            <a:r>
              <a:rPr lang="fr-FR" sz="2800" b="1" u="sng" dirty="0">
                <a:solidFill>
                  <a:schemeClr val="accent1">
                    <a:lumMod val="75000"/>
                  </a:schemeClr>
                </a:solidFill>
              </a:rPr>
              <a:t>Exercice 01 </a:t>
            </a:r>
            <a:endParaRPr lang="fr-FR" sz="3600" b="1" u="sng" spc="-5" dirty="0">
              <a:solidFill>
                <a:schemeClr val="accent1">
                  <a:lumMod val="75000"/>
                </a:schemeClr>
              </a:solidFill>
              <a:uFill>
                <a:solidFill>
                  <a:srgbClr val="16355C"/>
                </a:solidFill>
              </a:uFill>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54137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Effect transition="in" filter="wipe(left)">
                                      <p:cBhvr>
                                        <p:cTn id="7" dur="1000"/>
                                        <p:tgtEl>
                                          <p:spTgt spid="1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500"/>
                            </p:stCondLst>
                            <p:childTnLst>
                              <p:par>
                                <p:cTn id="13" presetID="22" presetClass="entr" presetSubtype="8" fill="hold" grpId="0" nodeType="afterEffect">
                                  <p:stCondLst>
                                    <p:cond delay="0"/>
                                  </p:stCondLst>
                                  <p:iterate type="lt">
                                    <p:tmPct val="10000"/>
                                  </p:iterate>
                                  <p:childTnLst>
                                    <p:set>
                                      <p:cBhvr>
                                        <p:cTn id="14" dur="1" fill="hold">
                                          <p:stCondLst>
                                            <p:cond delay="0"/>
                                          </p:stCondLst>
                                        </p:cTn>
                                        <p:tgtEl>
                                          <p:spTgt spid="214"/>
                                        </p:tgtEl>
                                        <p:attrNameLst>
                                          <p:attrName>style.visibility</p:attrName>
                                        </p:attrNameLst>
                                      </p:cBhvr>
                                      <p:to>
                                        <p:strVal val="visible"/>
                                      </p:to>
                                    </p:set>
                                    <p:animEffect transition="in" filter="wipe(left)">
                                      <p:cBhvr>
                                        <p:cTn id="15" dur="1000"/>
                                        <p:tgtEl>
                                          <p:spTgt spid="2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type="lt">
                                    <p:tmPct val="10000"/>
                                  </p:iterate>
                                  <p:childTnLst>
                                    <p:set>
                                      <p:cBhvr>
                                        <p:cTn id="19" dur="1" fill="hold">
                                          <p:stCondLst>
                                            <p:cond delay="0"/>
                                          </p:stCondLst>
                                        </p:cTn>
                                        <p:tgtEl>
                                          <p:spTgt spid="213"/>
                                        </p:tgtEl>
                                        <p:attrNameLst>
                                          <p:attrName>style.visibility</p:attrName>
                                        </p:attrNameLst>
                                      </p:cBhvr>
                                      <p:to>
                                        <p:strVal val="visible"/>
                                      </p:to>
                                    </p:set>
                                    <p:animEffect transition="in" filter="wipe(left)">
                                      <p:cBhvr>
                                        <p:cTn id="20" dur="500"/>
                                        <p:tgtEl>
                                          <p:spTgt spid="213"/>
                                        </p:tgtEl>
                                      </p:cBhvr>
                                    </p:animEffect>
                                  </p:childTnLst>
                                </p:cTn>
                              </p:par>
                            </p:childTnLst>
                          </p:cTn>
                        </p:par>
                        <p:par>
                          <p:cTn id="21" fill="hold">
                            <p:stCondLst>
                              <p:cond delay="5850"/>
                            </p:stCondLst>
                            <p:childTnLst>
                              <p:par>
                                <p:cTn id="22" presetID="42" presetClass="entr" presetSubtype="0" fill="hold" nodeType="afterEffect">
                                  <p:stCondLst>
                                    <p:cond delay="0"/>
                                  </p:stCondLst>
                                  <p:childTnLst>
                                    <p:set>
                                      <p:cBhvr>
                                        <p:cTn id="23" dur="1" fill="hold">
                                          <p:stCondLst>
                                            <p:cond delay="0"/>
                                          </p:stCondLst>
                                        </p:cTn>
                                        <p:tgtEl>
                                          <p:spTgt spid="185"/>
                                        </p:tgtEl>
                                        <p:attrNameLst>
                                          <p:attrName>style.visibility</p:attrName>
                                        </p:attrNameLst>
                                      </p:cBhvr>
                                      <p:to>
                                        <p:strVal val="visible"/>
                                      </p:to>
                                    </p:set>
                                    <p:animEffect transition="in" filter="fade">
                                      <p:cBhvr>
                                        <p:cTn id="24" dur="1000"/>
                                        <p:tgtEl>
                                          <p:spTgt spid="185"/>
                                        </p:tgtEl>
                                      </p:cBhvr>
                                    </p:animEffect>
                                    <p:anim calcmode="lin" valueType="num">
                                      <p:cBhvr>
                                        <p:cTn id="25" dur="1000" fill="hold"/>
                                        <p:tgtEl>
                                          <p:spTgt spid="185"/>
                                        </p:tgtEl>
                                        <p:attrNameLst>
                                          <p:attrName>ppt_x</p:attrName>
                                        </p:attrNameLst>
                                      </p:cBhvr>
                                      <p:tavLst>
                                        <p:tav tm="0">
                                          <p:val>
                                            <p:strVal val="#ppt_x"/>
                                          </p:val>
                                        </p:tav>
                                        <p:tav tm="100000">
                                          <p:val>
                                            <p:strVal val="#ppt_x"/>
                                          </p:val>
                                        </p:tav>
                                      </p:tavLst>
                                    </p:anim>
                                    <p:anim calcmode="lin" valueType="num">
                                      <p:cBhvr>
                                        <p:cTn id="26" dur="1000" fill="hold"/>
                                        <p:tgtEl>
                                          <p:spTgt spid="18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59"/>
                                        </p:tgtEl>
                                        <p:attrNameLst>
                                          <p:attrName>style.visibility</p:attrName>
                                        </p:attrNameLst>
                                      </p:cBhvr>
                                      <p:to>
                                        <p:strVal val="visible"/>
                                      </p:to>
                                    </p:set>
                                    <p:animEffect transition="in" filter="wipe(left)">
                                      <p:cBhvr>
                                        <p:cTn id="31" dur="2000"/>
                                        <p:tgtEl>
                                          <p:spTgt spid="15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60"/>
                                        </p:tgtEl>
                                        <p:attrNameLst>
                                          <p:attrName>style.visibility</p:attrName>
                                        </p:attrNameLst>
                                      </p:cBhvr>
                                      <p:to>
                                        <p:strVal val="visible"/>
                                      </p:to>
                                    </p:set>
                                    <p:animEffect transition="in" filter="wipe(down)">
                                      <p:cBhvr>
                                        <p:cTn id="36" dur="500"/>
                                        <p:tgtEl>
                                          <p:spTgt spid="16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63"/>
                                        </p:tgtEl>
                                        <p:attrNameLst>
                                          <p:attrName>style.visibility</p:attrName>
                                        </p:attrNameLst>
                                      </p:cBhvr>
                                      <p:to>
                                        <p:strVal val="visible"/>
                                      </p:to>
                                    </p:set>
                                    <p:animEffect transition="in" filter="wipe(down)">
                                      <p:cBhvr>
                                        <p:cTn id="41" dur="2000"/>
                                        <p:tgtEl>
                                          <p:spTgt spid="163"/>
                                        </p:tgtEl>
                                      </p:cBhvr>
                                    </p:animEffect>
                                  </p:childTnLst>
                                </p:cTn>
                              </p:par>
                              <p:par>
                                <p:cTn id="42" presetID="22" presetClass="entr" presetSubtype="4" fill="hold" nodeType="withEffect">
                                  <p:stCondLst>
                                    <p:cond delay="0"/>
                                  </p:stCondLst>
                                  <p:childTnLst>
                                    <p:set>
                                      <p:cBhvr>
                                        <p:cTn id="43" dur="1" fill="hold">
                                          <p:stCondLst>
                                            <p:cond delay="0"/>
                                          </p:stCondLst>
                                        </p:cTn>
                                        <p:tgtEl>
                                          <p:spTgt spid="164"/>
                                        </p:tgtEl>
                                        <p:attrNameLst>
                                          <p:attrName>style.visibility</p:attrName>
                                        </p:attrNameLst>
                                      </p:cBhvr>
                                      <p:to>
                                        <p:strVal val="visible"/>
                                      </p:to>
                                    </p:set>
                                    <p:animEffect transition="in" filter="wipe(down)">
                                      <p:cBhvr>
                                        <p:cTn id="44" dur="2000"/>
                                        <p:tgtEl>
                                          <p:spTgt spid="164"/>
                                        </p:tgtEl>
                                      </p:cBhvr>
                                    </p:animEffect>
                                  </p:childTnLst>
                                </p:cTn>
                              </p:par>
                            </p:childTnLst>
                          </p:cTn>
                        </p:par>
                        <p:par>
                          <p:cTn id="45" fill="hold">
                            <p:stCondLst>
                              <p:cond delay="2000"/>
                            </p:stCondLst>
                            <p:childTnLst>
                              <p:par>
                                <p:cTn id="46" presetID="22" presetClass="exit" presetSubtype="4" fill="hold" nodeType="afterEffect">
                                  <p:stCondLst>
                                    <p:cond delay="0"/>
                                  </p:stCondLst>
                                  <p:childTnLst>
                                    <p:animEffect transition="out" filter="wipe(down)">
                                      <p:cBhvr>
                                        <p:cTn id="47" dur="500"/>
                                        <p:tgtEl>
                                          <p:spTgt spid="160"/>
                                        </p:tgtEl>
                                      </p:cBhvr>
                                    </p:animEffect>
                                    <p:set>
                                      <p:cBhvr>
                                        <p:cTn id="48" dur="1" fill="hold">
                                          <p:stCondLst>
                                            <p:cond delay="499"/>
                                          </p:stCondLst>
                                        </p:cTn>
                                        <p:tgtEl>
                                          <p:spTgt spid="160"/>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165"/>
                                        </p:tgtEl>
                                        <p:attrNameLst>
                                          <p:attrName>style.visibility</p:attrName>
                                        </p:attrNameLst>
                                      </p:cBhvr>
                                      <p:to>
                                        <p:strVal val="visible"/>
                                      </p:to>
                                    </p:set>
                                    <p:animEffect transition="in" filter="wipe(down)">
                                      <p:cBhvr>
                                        <p:cTn id="53" dur="500"/>
                                        <p:tgtEl>
                                          <p:spTgt spid="16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168"/>
                                        </p:tgtEl>
                                        <p:attrNameLst>
                                          <p:attrName>style.visibility</p:attrName>
                                        </p:attrNameLst>
                                      </p:cBhvr>
                                      <p:to>
                                        <p:strVal val="visible"/>
                                      </p:to>
                                    </p:set>
                                    <p:animEffect transition="in" filter="wipe(down)">
                                      <p:cBhvr>
                                        <p:cTn id="58" dur="2000"/>
                                        <p:tgtEl>
                                          <p:spTgt spid="168"/>
                                        </p:tgtEl>
                                      </p:cBhvr>
                                    </p:animEffect>
                                  </p:childTnLst>
                                </p:cTn>
                              </p:par>
                              <p:par>
                                <p:cTn id="59" presetID="22" presetClass="entr" presetSubtype="4" fill="hold" nodeType="withEffect">
                                  <p:stCondLst>
                                    <p:cond delay="0"/>
                                  </p:stCondLst>
                                  <p:childTnLst>
                                    <p:set>
                                      <p:cBhvr>
                                        <p:cTn id="60" dur="1" fill="hold">
                                          <p:stCondLst>
                                            <p:cond delay="0"/>
                                          </p:stCondLst>
                                        </p:cTn>
                                        <p:tgtEl>
                                          <p:spTgt spid="169"/>
                                        </p:tgtEl>
                                        <p:attrNameLst>
                                          <p:attrName>style.visibility</p:attrName>
                                        </p:attrNameLst>
                                      </p:cBhvr>
                                      <p:to>
                                        <p:strVal val="visible"/>
                                      </p:to>
                                    </p:set>
                                    <p:animEffect transition="in" filter="wipe(down)">
                                      <p:cBhvr>
                                        <p:cTn id="61" dur="2000"/>
                                        <p:tgtEl>
                                          <p:spTgt spid="16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xit" presetSubtype="4" fill="hold" nodeType="clickEffect">
                                  <p:stCondLst>
                                    <p:cond delay="0"/>
                                  </p:stCondLst>
                                  <p:childTnLst>
                                    <p:animEffect transition="out" filter="wipe(down)">
                                      <p:cBhvr>
                                        <p:cTn id="65" dur="500"/>
                                        <p:tgtEl>
                                          <p:spTgt spid="165"/>
                                        </p:tgtEl>
                                      </p:cBhvr>
                                    </p:animEffect>
                                    <p:set>
                                      <p:cBhvr>
                                        <p:cTn id="66" dur="1" fill="hold">
                                          <p:stCondLst>
                                            <p:cond delay="499"/>
                                          </p:stCondLst>
                                        </p:cTn>
                                        <p:tgtEl>
                                          <p:spTgt spid="165"/>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170"/>
                                        </p:tgtEl>
                                        <p:attrNameLst>
                                          <p:attrName>style.visibility</p:attrName>
                                        </p:attrNameLst>
                                      </p:cBhvr>
                                      <p:to>
                                        <p:strVal val="visible"/>
                                      </p:to>
                                    </p:set>
                                    <p:animEffect transition="in" filter="wipe(down)">
                                      <p:cBhvr>
                                        <p:cTn id="71" dur="500"/>
                                        <p:tgtEl>
                                          <p:spTgt spid="170"/>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173"/>
                                        </p:tgtEl>
                                        <p:attrNameLst>
                                          <p:attrName>style.visibility</p:attrName>
                                        </p:attrNameLst>
                                      </p:cBhvr>
                                      <p:to>
                                        <p:strVal val="visible"/>
                                      </p:to>
                                    </p:set>
                                    <p:animEffect transition="in" filter="wipe(down)">
                                      <p:cBhvr>
                                        <p:cTn id="76" dur="2000"/>
                                        <p:tgtEl>
                                          <p:spTgt spid="173"/>
                                        </p:tgtEl>
                                      </p:cBhvr>
                                    </p:animEffect>
                                  </p:childTnLst>
                                </p:cTn>
                              </p:par>
                              <p:par>
                                <p:cTn id="77" presetID="22" presetClass="entr" presetSubtype="4" fill="hold" nodeType="withEffect">
                                  <p:stCondLst>
                                    <p:cond delay="0"/>
                                  </p:stCondLst>
                                  <p:childTnLst>
                                    <p:set>
                                      <p:cBhvr>
                                        <p:cTn id="78" dur="1" fill="hold">
                                          <p:stCondLst>
                                            <p:cond delay="0"/>
                                          </p:stCondLst>
                                        </p:cTn>
                                        <p:tgtEl>
                                          <p:spTgt spid="174"/>
                                        </p:tgtEl>
                                        <p:attrNameLst>
                                          <p:attrName>style.visibility</p:attrName>
                                        </p:attrNameLst>
                                      </p:cBhvr>
                                      <p:to>
                                        <p:strVal val="visible"/>
                                      </p:to>
                                    </p:set>
                                    <p:animEffect transition="in" filter="wipe(down)">
                                      <p:cBhvr>
                                        <p:cTn id="79" dur="2000"/>
                                        <p:tgtEl>
                                          <p:spTgt spid="174"/>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xit" presetSubtype="4" fill="hold" nodeType="clickEffect">
                                  <p:stCondLst>
                                    <p:cond delay="0"/>
                                  </p:stCondLst>
                                  <p:childTnLst>
                                    <p:animEffect transition="out" filter="wipe(down)">
                                      <p:cBhvr>
                                        <p:cTn id="83" dur="500"/>
                                        <p:tgtEl>
                                          <p:spTgt spid="170"/>
                                        </p:tgtEl>
                                      </p:cBhvr>
                                    </p:animEffect>
                                    <p:set>
                                      <p:cBhvr>
                                        <p:cTn id="84" dur="1" fill="hold">
                                          <p:stCondLst>
                                            <p:cond delay="499"/>
                                          </p:stCondLst>
                                        </p:cTn>
                                        <p:tgtEl>
                                          <p:spTgt spid="170"/>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175"/>
                                        </p:tgtEl>
                                        <p:attrNameLst>
                                          <p:attrName>style.visibility</p:attrName>
                                        </p:attrNameLst>
                                      </p:cBhvr>
                                      <p:to>
                                        <p:strVal val="visible"/>
                                      </p:to>
                                    </p:set>
                                    <p:animEffect transition="in" filter="wipe(down)">
                                      <p:cBhvr>
                                        <p:cTn id="89" dur="500"/>
                                        <p:tgtEl>
                                          <p:spTgt spid="175"/>
                                        </p:tgtEl>
                                      </p:cBhvr>
                                    </p:animEffect>
                                  </p:childTnLst>
                                </p:cTn>
                              </p:par>
                            </p:childTnLst>
                          </p:cTn>
                        </p:par>
                        <p:par>
                          <p:cTn id="90" fill="hold">
                            <p:stCondLst>
                              <p:cond delay="500"/>
                            </p:stCondLst>
                            <p:childTnLst>
                              <p:par>
                                <p:cTn id="91" presetID="22" presetClass="entr" presetSubtype="8" fill="hold" nodeType="afterEffect">
                                  <p:stCondLst>
                                    <p:cond delay="0"/>
                                  </p:stCondLst>
                                  <p:childTnLst>
                                    <p:set>
                                      <p:cBhvr>
                                        <p:cTn id="92" dur="1" fill="hold">
                                          <p:stCondLst>
                                            <p:cond delay="0"/>
                                          </p:stCondLst>
                                        </p:cTn>
                                        <p:tgtEl>
                                          <p:spTgt spid="176"/>
                                        </p:tgtEl>
                                        <p:attrNameLst>
                                          <p:attrName>style.visibility</p:attrName>
                                        </p:attrNameLst>
                                      </p:cBhvr>
                                      <p:to>
                                        <p:strVal val="visible"/>
                                      </p:to>
                                    </p:set>
                                    <p:animEffect transition="in" filter="wipe(left)">
                                      <p:cBhvr>
                                        <p:cTn id="93" dur="500"/>
                                        <p:tgtEl>
                                          <p:spTgt spid="176"/>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childTnLst>
                                    <p:set>
                                      <p:cBhvr>
                                        <p:cTn id="97" dur="1" fill="hold">
                                          <p:stCondLst>
                                            <p:cond delay="0"/>
                                          </p:stCondLst>
                                        </p:cTn>
                                        <p:tgtEl>
                                          <p:spTgt spid="177"/>
                                        </p:tgtEl>
                                        <p:attrNameLst>
                                          <p:attrName>style.visibility</p:attrName>
                                        </p:attrNameLst>
                                      </p:cBhvr>
                                      <p:to>
                                        <p:strVal val="visible"/>
                                      </p:to>
                                    </p:set>
                                    <p:animEffect transition="in" filter="wipe(left)">
                                      <p:cBhvr>
                                        <p:cTn id="98" dur="2000"/>
                                        <p:tgtEl>
                                          <p:spTgt spid="177"/>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nodeType="clickEffect">
                                  <p:stCondLst>
                                    <p:cond delay="0"/>
                                  </p:stCondLst>
                                  <p:childTnLst>
                                    <p:set>
                                      <p:cBhvr>
                                        <p:cTn id="102" dur="1" fill="hold">
                                          <p:stCondLst>
                                            <p:cond delay="0"/>
                                          </p:stCondLst>
                                        </p:cTn>
                                        <p:tgtEl>
                                          <p:spTgt spid="178"/>
                                        </p:tgtEl>
                                        <p:attrNameLst>
                                          <p:attrName>style.visibility</p:attrName>
                                        </p:attrNameLst>
                                      </p:cBhvr>
                                      <p:to>
                                        <p:strVal val="visible"/>
                                      </p:to>
                                    </p:set>
                                    <p:animEffect transition="in" filter="wipe(down)">
                                      <p:cBhvr>
                                        <p:cTn id="103" dur="500"/>
                                        <p:tgtEl>
                                          <p:spTgt spid="178"/>
                                        </p:tgtEl>
                                      </p:cBhvr>
                                    </p:animEffect>
                                  </p:childTnLst>
                                </p:cTn>
                              </p:par>
                            </p:childTnLst>
                          </p:cTn>
                        </p:par>
                        <p:par>
                          <p:cTn id="104" fill="hold">
                            <p:stCondLst>
                              <p:cond delay="500"/>
                            </p:stCondLst>
                            <p:childTnLst>
                              <p:par>
                                <p:cTn id="105" presetID="22" presetClass="entr" presetSubtype="8" fill="hold"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left)">
                                      <p:cBhvr>
                                        <p:cTn id="107" dur="500"/>
                                        <p:tgtEl>
                                          <p:spTgt spid="179"/>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childTnLst>
                                    <p:set>
                                      <p:cBhvr>
                                        <p:cTn id="111" dur="1" fill="hold">
                                          <p:stCondLst>
                                            <p:cond delay="0"/>
                                          </p:stCondLst>
                                        </p:cTn>
                                        <p:tgtEl>
                                          <p:spTgt spid="180"/>
                                        </p:tgtEl>
                                        <p:attrNameLst>
                                          <p:attrName>style.visibility</p:attrName>
                                        </p:attrNameLst>
                                      </p:cBhvr>
                                      <p:to>
                                        <p:strVal val="visible"/>
                                      </p:to>
                                    </p:set>
                                    <p:animEffect transition="in" filter="wipe(left)">
                                      <p:cBhvr>
                                        <p:cTn id="112" dur="2000"/>
                                        <p:tgtEl>
                                          <p:spTgt spid="180"/>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xit" presetSubtype="2" fill="hold" nodeType="clickEffect">
                                  <p:stCondLst>
                                    <p:cond delay="0"/>
                                  </p:stCondLst>
                                  <p:childTnLst>
                                    <p:animEffect transition="out" filter="wipe(right)">
                                      <p:cBhvr>
                                        <p:cTn id="116" dur="500"/>
                                        <p:tgtEl>
                                          <p:spTgt spid="176"/>
                                        </p:tgtEl>
                                      </p:cBhvr>
                                    </p:animEffect>
                                    <p:set>
                                      <p:cBhvr>
                                        <p:cTn id="117" dur="1" fill="hold">
                                          <p:stCondLst>
                                            <p:cond delay="499"/>
                                          </p:stCondLst>
                                        </p:cTn>
                                        <p:tgtEl>
                                          <p:spTgt spid="176"/>
                                        </p:tgtEl>
                                        <p:attrNameLst>
                                          <p:attrName>style.visibility</p:attrName>
                                        </p:attrNameLst>
                                      </p:cBhvr>
                                      <p:to>
                                        <p:strVal val="hidden"/>
                                      </p:to>
                                    </p:set>
                                  </p:childTnLst>
                                </p:cTn>
                              </p:par>
                              <p:par>
                                <p:cTn id="118" presetID="22" presetClass="exit" presetSubtype="2" fill="hold" nodeType="withEffect">
                                  <p:stCondLst>
                                    <p:cond delay="0"/>
                                  </p:stCondLst>
                                  <p:childTnLst>
                                    <p:animEffect transition="out" filter="wipe(right)">
                                      <p:cBhvr>
                                        <p:cTn id="119" dur="500"/>
                                        <p:tgtEl>
                                          <p:spTgt spid="179"/>
                                        </p:tgtEl>
                                      </p:cBhvr>
                                    </p:animEffect>
                                    <p:set>
                                      <p:cBhvr>
                                        <p:cTn id="120" dur="1" fill="hold">
                                          <p:stCondLst>
                                            <p:cond delay="499"/>
                                          </p:stCondLst>
                                        </p:cTn>
                                        <p:tgtEl>
                                          <p:spTgt spid="179"/>
                                        </p:tgtEl>
                                        <p:attrNameLst>
                                          <p:attrName>style.visibility</p:attrName>
                                        </p:attrNameLst>
                                      </p:cBhvr>
                                      <p:to>
                                        <p:strVal val="hidden"/>
                                      </p:to>
                                    </p:set>
                                  </p:childTnLst>
                                </p:cTn>
                              </p:par>
                            </p:childTnLst>
                          </p:cTn>
                        </p:par>
                        <p:par>
                          <p:cTn id="121" fill="hold">
                            <p:stCondLst>
                              <p:cond delay="500"/>
                            </p:stCondLst>
                            <p:childTnLst>
                              <p:par>
                                <p:cTn id="122" presetID="22" presetClass="exit" presetSubtype="1" fill="hold" nodeType="afterEffect">
                                  <p:stCondLst>
                                    <p:cond delay="0"/>
                                  </p:stCondLst>
                                  <p:childTnLst>
                                    <p:animEffect transition="out" filter="wipe(up)">
                                      <p:cBhvr>
                                        <p:cTn id="123" dur="500"/>
                                        <p:tgtEl>
                                          <p:spTgt spid="175"/>
                                        </p:tgtEl>
                                      </p:cBhvr>
                                    </p:animEffect>
                                    <p:set>
                                      <p:cBhvr>
                                        <p:cTn id="124" dur="1" fill="hold">
                                          <p:stCondLst>
                                            <p:cond delay="499"/>
                                          </p:stCondLst>
                                        </p:cTn>
                                        <p:tgtEl>
                                          <p:spTgt spid="175"/>
                                        </p:tgtEl>
                                        <p:attrNameLst>
                                          <p:attrName>style.visibility</p:attrName>
                                        </p:attrNameLst>
                                      </p:cBhvr>
                                      <p:to>
                                        <p:strVal val="hidden"/>
                                      </p:to>
                                    </p:set>
                                  </p:childTnLst>
                                </p:cTn>
                              </p:par>
                              <p:par>
                                <p:cTn id="125" presetID="22" presetClass="exit" presetSubtype="1" fill="hold" nodeType="withEffect">
                                  <p:stCondLst>
                                    <p:cond delay="0"/>
                                  </p:stCondLst>
                                  <p:childTnLst>
                                    <p:animEffect transition="out" filter="wipe(up)">
                                      <p:cBhvr>
                                        <p:cTn id="126" dur="500"/>
                                        <p:tgtEl>
                                          <p:spTgt spid="178"/>
                                        </p:tgtEl>
                                      </p:cBhvr>
                                    </p:animEffect>
                                    <p:set>
                                      <p:cBhvr>
                                        <p:cTn id="127" dur="1" fill="hold">
                                          <p:stCondLst>
                                            <p:cond delay="499"/>
                                          </p:stCondLst>
                                        </p:cTn>
                                        <p:tgtEl>
                                          <p:spTgt spid="178"/>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nodeType="clickEffect">
                                  <p:stCondLst>
                                    <p:cond delay="0"/>
                                  </p:stCondLst>
                                  <p:childTnLst>
                                    <p:set>
                                      <p:cBhvr>
                                        <p:cTn id="131" dur="1" fill="hold">
                                          <p:stCondLst>
                                            <p:cond delay="0"/>
                                          </p:stCondLst>
                                        </p:cTn>
                                        <p:tgtEl>
                                          <p:spTgt spid="181"/>
                                        </p:tgtEl>
                                        <p:attrNameLst>
                                          <p:attrName>style.visibility</p:attrName>
                                        </p:attrNameLst>
                                      </p:cBhvr>
                                      <p:to>
                                        <p:strVal val="visible"/>
                                      </p:to>
                                    </p:set>
                                    <p:animEffect transition="in" filter="wipe(left)">
                                      <p:cBhvr>
                                        <p:cTn id="132" dur="500"/>
                                        <p:tgtEl>
                                          <p:spTgt spid="181"/>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nodeType="clickEffect">
                                  <p:stCondLst>
                                    <p:cond delay="0"/>
                                  </p:stCondLst>
                                  <p:childTnLst>
                                    <p:set>
                                      <p:cBhvr>
                                        <p:cTn id="136" dur="1" fill="hold">
                                          <p:stCondLst>
                                            <p:cond delay="0"/>
                                          </p:stCondLst>
                                        </p:cTn>
                                        <p:tgtEl>
                                          <p:spTgt spid="182"/>
                                        </p:tgtEl>
                                        <p:attrNameLst>
                                          <p:attrName>style.visibility</p:attrName>
                                        </p:attrNameLst>
                                      </p:cBhvr>
                                      <p:to>
                                        <p:strVal val="visible"/>
                                      </p:to>
                                    </p:set>
                                    <p:animEffect transition="in" filter="wipe(left)">
                                      <p:cBhvr>
                                        <p:cTn id="137" dur="2000"/>
                                        <p:tgtEl>
                                          <p:spTgt spid="182"/>
                                        </p:tgtEl>
                                      </p:cBhvr>
                                    </p:animEffect>
                                  </p:childTnLst>
                                </p:cTn>
                              </p:par>
                            </p:childTnLst>
                          </p:cTn>
                        </p:par>
                        <p:par>
                          <p:cTn id="138" fill="hold">
                            <p:stCondLst>
                              <p:cond delay="2000"/>
                            </p:stCondLst>
                            <p:childTnLst>
                              <p:par>
                                <p:cTn id="139" presetID="22" presetClass="entr" presetSubtype="8" fill="hold" nodeType="afterEffect">
                                  <p:stCondLst>
                                    <p:cond delay="0"/>
                                  </p:stCondLst>
                                  <p:childTnLst>
                                    <p:set>
                                      <p:cBhvr>
                                        <p:cTn id="140" dur="1" fill="hold">
                                          <p:stCondLst>
                                            <p:cond delay="0"/>
                                          </p:stCondLst>
                                        </p:cTn>
                                        <p:tgtEl>
                                          <p:spTgt spid="183"/>
                                        </p:tgtEl>
                                        <p:attrNameLst>
                                          <p:attrName>style.visibility</p:attrName>
                                        </p:attrNameLst>
                                      </p:cBhvr>
                                      <p:to>
                                        <p:strVal val="visible"/>
                                      </p:to>
                                    </p:set>
                                    <p:animEffect transition="in" filter="wipe(left)">
                                      <p:cBhvr>
                                        <p:cTn id="141" dur="500"/>
                                        <p:tgtEl>
                                          <p:spTgt spid="183"/>
                                        </p:tgtEl>
                                      </p:cBhvr>
                                    </p:animEffect>
                                  </p:childTnLst>
                                </p:cTn>
                              </p:par>
                            </p:childTnLst>
                          </p:cTn>
                        </p:par>
                      </p:childTnLst>
                    </p:cTn>
                  </p:par>
                  <p:par>
                    <p:cTn id="142" fill="hold">
                      <p:stCondLst>
                        <p:cond delay="indefinite"/>
                      </p:stCondLst>
                      <p:childTnLst>
                        <p:par>
                          <p:cTn id="143" fill="hold">
                            <p:stCondLst>
                              <p:cond delay="0"/>
                            </p:stCondLst>
                            <p:childTnLst>
                              <p:par>
                                <p:cTn id="144" presetID="22" presetClass="entr" presetSubtype="8" fill="hold" nodeType="clickEffect">
                                  <p:stCondLst>
                                    <p:cond delay="0"/>
                                  </p:stCondLst>
                                  <p:childTnLst>
                                    <p:set>
                                      <p:cBhvr>
                                        <p:cTn id="145" dur="1" fill="hold">
                                          <p:stCondLst>
                                            <p:cond delay="0"/>
                                          </p:stCondLst>
                                        </p:cTn>
                                        <p:tgtEl>
                                          <p:spTgt spid="184"/>
                                        </p:tgtEl>
                                        <p:attrNameLst>
                                          <p:attrName>style.visibility</p:attrName>
                                        </p:attrNameLst>
                                      </p:cBhvr>
                                      <p:to>
                                        <p:strVal val="visible"/>
                                      </p:to>
                                    </p:set>
                                    <p:animEffect transition="in" filter="wipe(left)">
                                      <p:cBhvr>
                                        <p:cTn id="146" dur="2000"/>
                                        <p:tgtEl>
                                          <p:spTgt spid="184"/>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xit" presetSubtype="2" fill="hold" nodeType="clickEffect">
                                  <p:stCondLst>
                                    <p:cond delay="0"/>
                                  </p:stCondLst>
                                  <p:childTnLst>
                                    <p:animEffect transition="out" filter="wipe(right)">
                                      <p:cBhvr>
                                        <p:cTn id="150" dur="500"/>
                                        <p:tgtEl>
                                          <p:spTgt spid="181"/>
                                        </p:tgtEl>
                                      </p:cBhvr>
                                    </p:animEffect>
                                    <p:set>
                                      <p:cBhvr>
                                        <p:cTn id="151" dur="1" fill="hold">
                                          <p:stCondLst>
                                            <p:cond delay="499"/>
                                          </p:stCondLst>
                                        </p:cTn>
                                        <p:tgtEl>
                                          <p:spTgt spid="181"/>
                                        </p:tgtEl>
                                        <p:attrNameLst>
                                          <p:attrName>style.visibility</p:attrName>
                                        </p:attrNameLst>
                                      </p:cBhvr>
                                      <p:to>
                                        <p:strVal val="hidden"/>
                                      </p:to>
                                    </p:set>
                                  </p:childTnLst>
                                </p:cTn>
                              </p:par>
                              <p:par>
                                <p:cTn id="152" presetID="22" presetClass="exit" presetSubtype="2" fill="hold" nodeType="withEffect">
                                  <p:stCondLst>
                                    <p:cond delay="0"/>
                                  </p:stCondLst>
                                  <p:childTnLst>
                                    <p:animEffect transition="out" filter="wipe(right)">
                                      <p:cBhvr>
                                        <p:cTn id="153" dur="500"/>
                                        <p:tgtEl>
                                          <p:spTgt spid="183"/>
                                        </p:tgtEl>
                                      </p:cBhvr>
                                    </p:animEffect>
                                    <p:set>
                                      <p:cBhvr>
                                        <p:cTn id="154" dur="1" fill="hold">
                                          <p:stCondLst>
                                            <p:cond delay="499"/>
                                          </p:stCondLst>
                                        </p:cTn>
                                        <p:tgtEl>
                                          <p:spTgt spid="183"/>
                                        </p:tgtEl>
                                        <p:attrNameLst>
                                          <p:attrName>style.visibility</p:attrName>
                                        </p:attrNameLst>
                                      </p:cBhvr>
                                      <p:to>
                                        <p:strVal val="hidden"/>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nodeType="clickEffect">
                                  <p:stCondLst>
                                    <p:cond delay="0"/>
                                  </p:stCondLst>
                                  <p:childTnLst>
                                    <p:set>
                                      <p:cBhvr>
                                        <p:cTn id="158" dur="1" fill="hold">
                                          <p:stCondLst>
                                            <p:cond delay="0"/>
                                          </p:stCondLst>
                                        </p:cTn>
                                        <p:tgtEl>
                                          <p:spTgt spid="197"/>
                                        </p:tgtEl>
                                        <p:attrNameLst>
                                          <p:attrName>style.visibility</p:attrName>
                                        </p:attrNameLst>
                                      </p:cBhvr>
                                      <p:to>
                                        <p:strVal val="visible"/>
                                      </p:to>
                                    </p:set>
                                  </p:childTnLst>
                                </p:cTn>
                              </p:par>
                              <p:par>
                                <p:cTn id="159" presetID="42" presetClass="path" presetSubtype="0" accel="50000" decel="50000" fill="hold" nodeType="withEffect">
                                  <p:stCondLst>
                                    <p:cond delay="0"/>
                                  </p:stCondLst>
                                  <p:childTnLst>
                                    <p:animMotion origin="layout" path="M 5E-6 -3.33333E-6 L 0.15612 0.01713 " pathEditMode="relative" rAng="0" ptsTypes="AA">
                                      <p:cBhvr>
                                        <p:cTn id="160" dur="2000" fill="hold"/>
                                        <p:tgtEl>
                                          <p:spTgt spid="197"/>
                                        </p:tgtEl>
                                        <p:attrNameLst>
                                          <p:attrName>ppt_x</p:attrName>
                                          <p:attrName>ppt_y</p:attrName>
                                        </p:attrNameLst>
                                      </p:cBhvr>
                                      <p:rCtr x="7799" y="856"/>
                                    </p:animMotion>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nodeType="clickEffect">
                                  <p:stCondLst>
                                    <p:cond delay="0"/>
                                  </p:stCondLst>
                                  <p:childTnLst>
                                    <p:set>
                                      <p:cBhvr>
                                        <p:cTn id="164" dur="1" fill="hold">
                                          <p:stCondLst>
                                            <p:cond delay="0"/>
                                          </p:stCondLst>
                                        </p:cTn>
                                        <p:tgtEl>
                                          <p:spTgt spid="193"/>
                                        </p:tgtEl>
                                        <p:attrNameLst>
                                          <p:attrName>style.visibility</p:attrName>
                                        </p:attrNameLst>
                                      </p:cBhvr>
                                      <p:to>
                                        <p:strVal val="visible"/>
                                      </p:to>
                                    </p:set>
                                  </p:childTnLst>
                                </p:cTn>
                              </p:par>
                              <p:par>
                                <p:cTn id="165" presetID="42" presetClass="path" presetSubtype="0" accel="50000" decel="50000" fill="hold" nodeType="withEffect">
                                  <p:stCondLst>
                                    <p:cond delay="0"/>
                                  </p:stCondLst>
                                  <p:childTnLst>
                                    <p:animMotion origin="layout" path="M -2.29167E-6 0 L 0.21693 0 " pathEditMode="relative" rAng="0" ptsTypes="AA">
                                      <p:cBhvr>
                                        <p:cTn id="166" dur="2000" fill="hold"/>
                                        <p:tgtEl>
                                          <p:spTgt spid="193"/>
                                        </p:tgtEl>
                                        <p:attrNameLst>
                                          <p:attrName>ppt_x</p:attrName>
                                          <p:attrName>ppt_y</p:attrName>
                                        </p:attrNameLst>
                                      </p:cBhvr>
                                      <p:rCtr x="10846" y="0"/>
                                    </p:animMotion>
                                  </p:childTnLst>
                                </p:cTn>
                              </p:par>
                            </p:childTnLst>
                          </p:cTn>
                        </p:par>
                        <p:par>
                          <p:cTn id="167" fill="hold">
                            <p:stCondLst>
                              <p:cond delay="2000"/>
                            </p:stCondLst>
                            <p:childTnLst>
                              <p:par>
                                <p:cTn id="168" presetID="22" presetClass="entr" presetSubtype="8" fill="hold" nodeType="afterEffect">
                                  <p:stCondLst>
                                    <p:cond delay="0"/>
                                  </p:stCondLst>
                                  <p:childTnLst>
                                    <p:set>
                                      <p:cBhvr>
                                        <p:cTn id="169" dur="1" fill="hold">
                                          <p:stCondLst>
                                            <p:cond delay="0"/>
                                          </p:stCondLst>
                                        </p:cTn>
                                        <p:tgtEl>
                                          <p:spTgt spid="186"/>
                                        </p:tgtEl>
                                        <p:attrNameLst>
                                          <p:attrName>style.visibility</p:attrName>
                                        </p:attrNameLst>
                                      </p:cBhvr>
                                      <p:to>
                                        <p:strVal val="visible"/>
                                      </p:to>
                                    </p:set>
                                    <p:animEffect transition="in" filter="wipe(left)">
                                      <p:cBhvr>
                                        <p:cTn id="170" dur="500"/>
                                        <p:tgtEl>
                                          <p:spTgt spid="186"/>
                                        </p:tgtEl>
                                      </p:cBhvr>
                                    </p:animEffect>
                                  </p:childTnLst>
                                </p:cTn>
                              </p:par>
                            </p:childTnLst>
                          </p:cTn>
                        </p:par>
                      </p:childTnLst>
                    </p:cTn>
                  </p:par>
                  <p:par>
                    <p:cTn id="171" fill="hold">
                      <p:stCondLst>
                        <p:cond delay="indefinite"/>
                      </p:stCondLst>
                      <p:childTnLst>
                        <p:par>
                          <p:cTn id="172" fill="hold">
                            <p:stCondLst>
                              <p:cond delay="0"/>
                            </p:stCondLst>
                            <p:childTnLst>
                              <p:par>
                                <p:cTn id="173" presetID="22" presetClass="exit" presetSubtype="4" fill="hold" nodeType="clickEffect">
                                  <p:stCondLst>
                                    <p:cond delay="0"/>
                                  </p:stCondLst>
                                  <p:childTnLst>
                                    <p:animEffect transition="out" filter="wipe(down)">
                                      <p:cBhvr>
                                        <p:cTn id="174" dur="500"/>
                                        <p:tgtEl>
                                          <p:spTgt spid="197"/>
                                        </p:tgtEl>
                                      </p:cBhvr>
                                    </p:animEffect>
                                    <p:set>
                                      <p:cBhvr>
                                        <p:cTn id="175" dur="1" fill="hold">
                                          <p:stCondLst>
                                            <p:cond delay="499"/>
                                          </p:stCondLst>
                                        </p:cTn>
                                        <p:tgtEl>
                                          <p:spTgt spid="197"/>
                                        </p:tgtEl>
                                        <p:attrNameLst>
                                          <p:attrName>style.visibility</p:attrName>
                                        </p:attrNameLst>
                                      </p:cBhvr>
                                      <p:to>
                                        <p:strVal val="hidden"/>
                                      </p:to>
                                    </p:set>
                                  </p:childTnLst>
                                </p:cTn>
                              </p:par>
                              <p:par>
                                <p:cTn id="176" presetID="22" presetClass="entr" presetSubtype="2" fill="hold" nodeType="withEffect">
                                  <p:stCondLst>
                                    <p:cond delay="0"/>
                                  </p:stCondLst>
                                  <p:childTnLst>
                                    <p:set>
                                      <p:cBhvr>
                                        <p:cTn id="177" dur="1" fill="hold">
                                          <p:stCondLst>
                                            <p:cond delay="0"/>
                                          </p:stCondLst>
                                        </p:cTn>
                                        <p:tgtEl>
                                          <p:spTgt spid="198"/>
                                        </p:tgtEl>
                                        <p:attrNameLst>
                                          <p:attrName>style.visibility</p:attrName>
                                        </p:attrNameLst>
                                      </p:cBhvr>
                                      <p:to>
                                        <p:strVal val="visible"/>
                                      </p:to>
                                    </p:set>
                                    <p:animEffect transition="in" filter="wipe(right)">
                                      <p:cBhvr>
                                        <p:cTn id="178" dur="500"/>
                                        <p:tgtEl>
                                          <p:spTgt spid="198"/>
                                        </p:tgtEl>
                                      </p:cBhvr>
                                    </p:animEffect>
                                  </p:childTnLst>
                                </p:cTn>
                              </p:par>
                              <p:par>
                                <p:cTn id="179" presetID="22" presetClass="entr" presetSubtype="2" fill="hold" nodeType="withEffect">
                                  <p:stCondLst>
                                    <p:cond delay="0"/>
                                  </p:stCondLst>
                                  <p:childTnLst>
                                    <p:set>
                                      <p:cBhvr>
                                        <p:cTn id="180" dur="1" fill="hold">
                                          <p:stCondLst>
                                            <p:cond delay="0"/>
                                          </p:stCondLst>
                                        </p:cTn>
                                        <p:tgtEl>
                                          <p:spTgt spid="199"/>
                                        </p:tgtEl>
                                        <p:attrNameLst>
                                          <p:attrName>style.visibility</p:attrName>
                                        </p:attrNameLst>
                                      </p:cBhvr>
                                      <p:to>
                                        <p:strVal val="visible"/>
                                      </p:to>
                                    </p:set>
                                    <p:animEffect transition="in" filter="wipe(right)">
                                      <p:cBhvr>
                                        <p:cTn id="181" dur="500"/>
                                        <p:tgtEl>
                                          <p:spTgt spid="199"/>
                                        </p:tgtEl>
                                      </p:cBhvr>
                                    </p:animEffect>
                                  </p:childTnLst>
                                </p:cTn>
                              </p:par>
                            </p:childTnLst>
                          </p:cTn>
                        </p:par>
                      </p:childTnLst>
                    </p:cTn>
                  </p:par>
                  <p:par>
                    <p:cTn id="182" fill="hold">
                      <p:stCondLst>
                        <p:cond delay="indefinite"/>
                      </p:stCondLst>
                      <p:childTnLst>
                        <p:par>
                          <p:cTn id="183" fill="hold">
                            <p:stCondLst>
                              <p:cond delay="0"/>
                            </p:stCondLst>
                            <p:childTnLst>
                              <p:par>
                                <p:cTn id="184" presetID="22" presetClass="entr" presetSubtype="2" fill="hold" nodeType="clickEffect">
                                  <p:stCondLst>
                                    <p:cond delay="0"/>
                                  </p:stCondLst>
                                  <p:childTnLst>
                                    <p:set>
                                      <p:cBhvr>
                                        <p:cTn id="185" dur="1" fill="hold">
                                          <p:stCondLst>
                                            <p:cond delay="0"/>
                                          </p:stCondLst>
                                        </p:cTn>
                                        <p:tgtEl>
                                          <p:spTgt spid="201"/>
                                        </p:tgtEl>
                                        <p:attrNameLst>
                                          <p:attrName>style.visibility</p:attrName>
                                        </p:attrNameLst>
                                      </p:cBhvr>
                                      <p:to>
                                        <p:strVal val="visible"/>
                                      </p:to>
                                    </p:set>
                                    <p:animEffect transition="in" filter="wipe(right)">
                                      <p:cBhvr>
                                        <p:cTn id="186" dur="500"/>
                                        <p:tgtEl>
                                          <p:spTgt spid="201"/>
                                        </p:tgtEl>
                                      </p:cBhvr>
                                    </p:animEffect>
                                  </p:childTnLst>
                                </p:cTn>
                              </p:par>
                              <p:par>
                                <p:cTn id="187" presetID="22" presetClass="entr" presetSubtype="2" fill="hold" nodeType="withEffect">
                                  <p:stCondLst>
                                    <p:cond delay="0"/>
                                  </p:stCondLst>
                                  <p:childTnLst>
                                    <p:set>
                                      <p:cBhvr>
                                        <p:cTn id="188" dur="1" fill="hold">
                                          <p:stCondLst>
                                            <p:cond delay="0"/>
                                          </p:stCondLst>
                                        </p:cTn>
                                        <p:tgtEl>
                                          <p:spTgt spid="200"/>
                                        </p:tgtEl>
                                        <p:attrNameLst>
                                          <p:attrName>style.visibility</p:attrName>
                                        </p:attrNameLst>
                                      </p:cBhvr>
                                      <p:to>
                                        <p:strVal val="visible"/>
                                      </p:to>
                                    </p:set>
                                    <p:animEffect transition="in" filter="wipe(right)">
                                      <p:cBhvr>
                                        <p:cTn id="189" dur="500"/>
                                        <p:tgtEl>
                                          <p:spTgt spid="200"/>
                                        </p:tgtEl>
                                      </p:cBhvr>
                                    </p:animEffect>
                                  </p:childTnLst>
                                </p:cTn>
                              </p:par>
                            </p:childTnLst>
                          </p:cTn>
                        </p:par>
                      </p:childTnLst>
                    </p:cTn>
                  </p:par>
                  <p:par>
                    <p:cTn id="190" fill="hold">
                      <p:stCondLst>
                        <p:cond delay="indefinite"/>
                      </p:stCondLst>
                      <p:childTnLst>
                        <p:par>
                          <p:cTn id="191" fill="hold">
                            <p:stCondLst>
                              <p:cond delay="0"/>
                            </p:stCondLst>
                            <p:childTnLst>
                              <p:par>
                                <p:cTn id="192" presetID="22" presetClass="entr" presetSubtype="2" fill="hold" nodeType="clickEffect">
                                  <p:stCondLst>
                                    <p:cond delay="0"/>
                                  </p:stCondLst>
                                  <p:childTnLst>
                                    <p:set>
                                      <p:cBhvr>
                                        <p:cTn id="193" dur="1" fill="hold">
                                          <p:stCondLst>
                                            <p:cond delay="0"/>
                                          </p:stCondLst>
                                        </p:cTn>
                                        <p:tgtEl>
                                          <p:spTgt spid="202"/>
                                        </p:tgtEl>
                                        <p:attrNameLst>
                                          <p:attrName>style.visibility</p:attrName>
                                        </p:attrNameLst>
                                      </p:cBhvr>
                                      <p:to>
                                        <p:strVal val="visible"/>
                                      </p:to>
                                    </p:set>
                                    <p:animEffect transition="in" filter="wipe(right)">
                                      <p:cBhvr>
                                        <p:cTn id="194" dur="500"/>
                                        <p:tgtEl>
                                          <p:spTgt spid="202"/>
                                        </p:tgtEl>
                                      </p:cBhvr>
                                    </p:animEffect>
                                  </p:childTnLst>
                                </p:cTn>
                              </p:par>
                            </p:childTnLst>
                          </p:cTn>
                        </p:par>
                      </p:childTnLst>
                    </p:cTn>
                  </p:par>
                  <p:par>
                    <p:cTn id="195" fill="hold">
                      <p:stCondLst>
                        <p:cond delay="indefinite"/>
                      </p:stCondLst>
                      <p:childTnLst>
                        <p:par>
                          <p:cTn id="196" fill="hold">
                            <p:stCondLst>
                              <p:cond delay="0"/>
                            </p:stCondLst>
                            <p:childTnLst>
                              <p:par>
                                <p:cTn id="197" presetID="22" presetClass="entr" presetSubtype="2" fill="hold" nodeType="clickEffect">
                                  <p:stCondLst>
                                    <p:cond delay="0"/>
                                  </p:stCondLst>
                                  <p:childTnLst>
                                    <p:set>
                                      <p:cBhvr>
                                        <p:cTn id="198" dur="1" fill="hold">
                                          <p:stCondLst>
                                            <p:cond delay="0"/>
                                          </p:stCondLst>
                                        </p:cTn>
                                        <p:tgtEl>
                                          <p:spTgt spid="206"/>
                                        </p:tgtEl>
                                        <p:attrNameLst>
                                          <p:attrName>style.visibility</p:attrName>
                                        </p:attrNameLst>
                                      </p:cBhvr>
                                      <p:to>
                                        <p:strVal val="visible"/>
                                      </p:to>
                                    </p:set>
                                    <p:animEffect transition="in" filter="wipe(right)">
                                      <p:cBhvr>
                                        <p:cTn id="199" dur="500"/>
                                        <p:tgtEl>
                                          <p:spTgt spid="206"/>
                                        </p:tgtEl>
                                      </p:cBhvr>
                                    </p:animEffect>
                                  </p:childTnLst>
                                </p:cTn>
                              </p:par>
                              <p:par>
                                <p:cTn id="200" presetID="22" presetClass="entr" presetSubtype="2" fill="hold" nodeType="withEffect">
                                  <p:stCondLst>
                                    <p:cond delay="0"/>
                                  </p:stCondLst>
                                  <p:childTnLst>
                                    <p:set>
                                      <p:cBhvr>
                                        <p:cTn id="201" dur="1" fill="hold">
                                          <p:stCondLst>
                                            <p:cond delay="0"/>
                                          </p:stCondLst>
                                        </p:cTn>
                                        <p:tgtEl>
                                          <p:spTgt spid="205"/>
                                        </p:tgtEl>
                                        <p:attrNameLst>
                                          <p:attrName>style.visibility</p:attrName>
                                        </p:attrNameLst>
                                      </p:cBhvr>
                                      <p:to>
                                        <p:strVal val="visible"/>
                                      </p:to>
                                    </p:set>
                                    <p:animEffect transition="in" filter="wipe(right)">
                                      <p:cBhvr>
                                        <p:cTn id="202" dur="500"/>
                                        <p:tgtEl>
                                          <p:spTgt spid="205"/>
                                        </p:tgtEl>
                                      </p:cBhvr>
                                    </p:animEffect>
                                  </p:childTnLst>
                                </p:cTn>
                              </p:par>
                            </p:childTnLst>
                          </p:cTn>
                        </p:par>
                      </p:childTnLst>
                    </p:cTn>
                  </p:par>
                  <p:par>
                    <p:cTn id="203" fill="hold">
                      <p:stCondLst>
                        <p:cond delay="indefinite"/>
                      </p:stCondLst>
                      <p:childTnLst>
                        <p:par>
                          <p:cTn id="204" fill="hold">
                            <p:stCondLst>
                              <p:cond delay="0"/>
                            </p:stCondLst>
                            <p:childTnLst>
                              <p:par>
                                <p:cTn id="205" presetID="22" presetClass="exit" presetSubtype="8" fill="hold" nodeType="clickEffect">
                                  <p:stCondLst>
                                    <p:cond delay="0"/>
                                  </p:stCondLst>
                                  <p:childTnLst>
                                    <p:animEffect transition="out" filter="wipe(left)">
                                      <p:cBhvr>
                                        <p:cTn id="206" dur="500"/>
                                        <p:tgtEl>
                                          <p:spTgt spid="198"/>
                                        </p:tgtEl>
                                      </p:cBhvr>
                                    </p:animEffect>
                                    <p:set>
                                      <p:cBhvr>
                                        <p:cTn id="207" dur="1" fill="hold">
                                          <p:stCondLst>
                                            <p:cond delay="499"/>
                                          </p:stCondLst>
                                        </p:cTn>
                                        <p:tgtEl>
                                          <p:spTgt spid="198"/>
                                        </p:tgtEl>
                                        <p:attrNameLst>
                                          <p:attrName>style.visibility</p:attrName>
                                        </p:attrNameLst>
                                      </p:cBhvr>
                                      <p:to>
                                        <p:strVal val="hidden"/>
                                      </p:to>
                                    </p:set>
                                  </p:childTnLst>
                                </p:cTn>
                              </p:par>
                              <p:par>
                                <p:cTn id="208" presetID="22" presetClass="exit" presetSubtype="8" fill="hold" nodeType="withEffect">
                                  <p:stCondLst>
                                    <p:cond delay="0"/>
                                  </p:stCondLst>
                                  <p:childTnLst>
                                    <p:animEffect transition="out" filter="wipe(left)">
                                      <p:cBhvr>
                                        <p:cTn id="209" dur="500"/>
                                        <p:tgtEl>
                                          <p:spTgt spid="199"/>
                                        </p:tgtEl>
                                      </p:cBhvr>
                                    </p:animEffect>
                                    <p:set>
                                      <p:cBhvr>
                                        <p:cTn id="210" dur="1" fill="hold">
                                          <p:stCondLst>
                                            <p:cond delay="499"/>
                                          </p:stCondLst>
                                        </p:cTn>
                                        <p:tgtEl>
                                          <p:spTgt spid="199"/>
                                        </p:tgtEl>
                                        <p:attrNameLst>
                                          <p:attrName>style.visibility</p:attrName>
                                        </p:attrNameLst>
                                      </p:cBhvr>
                                      <p:to>
                                        <p:strVal val="hidden"/>
                                      </p:to>
                                    </p:set>
                                  </p:childTnLst>
                                </p:cTn>
                              </p:par>
                              <p:par>
                                <p:cTn id="211" presetID="22" presetClass="exit" presetSubtype="8" fill="hold" nodeType="withEffect">
                                  <p:stCondLst>
                                    <p:cond delay="0"/>
                                  </p:stCondLst>
                                  <p:childTnLst>
                                    <p:animEffect transition="out" filter="wipe(left)">
                                      <p:cBhvr>
                                        <p:cTn id="212" dur="500"/>
                                        <p:tgtEl>
                                          <p:spTgt spid="202"/>
                                        </p:tgtEl>
                                      </p:cBhvr>
                                    </p:animEffect>
                                    <p:set>
                                      <p:cBhvr>
                                        <p:cTn id="213" dur="1" fill="hold">
                                          <p:stCondLst>
                                            <p:cond delay="499"/>
                                          </p:stCondLst>
                                        </p:cTn>
                                        <p:tgtEl>
                                          <p:spTgt spid="202"/>
                                        </p:tgtEl>
                                        <p:attrNameLst>
                                          <p:attrName>style.visibility</p:attrName>
                                        </p:attrNameLst>
                                      </p:cBhvr>
                                      <p:to>
                                        <p:strVal val="hidden"/>
                                      </p:to>
                                    </p:set>
                                  </p:childTnLst>
                                </p:cTn>
                              </p:par>
                            </p:childTnLst>
                          </p:cTn>
                        </p:par>
                      </p:childTnLst>
                    </p:cTn>
                  </p:par>
                  <p:par>
                    <p:cTn id="214" fill="hold">
                      <p:stCondLst>
                        <p:cond delay="indefinite"/>
                      </p:stCondLst>
                      <p:childTnLst>
                        <p:par>
                          <p:cTn id="215" fill="hold">
                            <p:stCondLst>
                              <p:cond delay="0"/>
                            </p:stCondLst>
                            <p:childTnLst>
                              <p:par>
                                <p:cTn id="216" presetID="22" presetClass="entr" presetSubtype="2" fill="hold" nodeType="clickEffect">
                                  <p:stCondLst>
                                    <p:cond delay="0"/>
                                  </p:stCondLst>
                                  <p:childTnLst>
                                    <p:set>
                                      <p:cBhvr>
                                        <p:cTn id="217" dur="1" fill="hold">
                                          <p:stCondLst>
                                            <p:cond delay="0"/>
                                          </p:stCondLst>
                                        </p:cTn>
                                        <p:tgtEl>
                                          <p:spTgt spid="207"/>
                                        </p:tgtEl>
                                        <p:attrNameLst>
                                          <p:attrName>style.visibility</p:attrName>
                                        </p:attrNameLst>
                                      </p:cBhvr>
                                      <p:to>
                                        <p:strVal val="visible"/>
                                      </p:to>
                                    </p:set>
                                    <p:animEffect transition="in" filter="wipe(right)">
                                      <p:cBhvr>
                                        <p:cTn id="218" dur="500"/>
                                        <p:tgtEl>
                                          <p:spTgt spid="207"/>
                                        </p:tgtEl>
                                      </p:cBhvr>
                                    </p:animEffect>
                                  </p:childTnLst>
                                </p:cTn>
                              </p:par>
                            </p:childTnLst>
                          </p:cTn>
                        </p:par>
                      </p:childTnLst>
                    </p:cTn>
                  </p:par>
                  <p:par>
                    <p:cTn id="219" fill="hold">
                      <p:stCondLst>
                        <p:cond delay="indefinite"/>
                      </p:stCondLst>
                      <p:childTnLst>
                        <p:par>
                          <p:cTn id="220" fill="hold">
                            <p:stCondLst>
                              <p:cond delay="0"/>
                            </p:stCondLst>
                            <p:childTnLst>
                              <p:par>
                                <p:cTn id="221" presetID="22" presetClass="entr" presetSubtype="2" fill="hold" nodeType="clickEffect">
                                  <p:stCondLst>
                                    <p:cond delay="0"/>
                                  </p:stCondLst>
                                  <p:childTnLst>
                                    <p:set>
                                      <p:cBhvr>
                                        <p:cTn id="222" dur="1" fill="hold">
                                          <p:stCondLst>
                                            <p:cond delay="0"/>
                                          </p:stCondLst>
                                        </p:cTn>
                                        <p:tgtEl>
                                          <p:spTgt spid="208"/>
                                        </p:tgtEl>
                                        <p:attrNameLst>
                                          <p:attrName>style.visibility</p:attrName>
                                        </p:attrNameLst>
                                      </p:cBhvr>
                                      <p:to>
                                        <p:strVal val="visible"/>
                                      </p:to>
                                    </p:set>
                                    <p:animEffect transition="in" filter="wipe(right)">
                                      <p:cBhvr>
                                        <p:cTn id="223" dur="500"/>
                                        <p:tgtEl>
                                          <p:spTgt spid="208"/>
                                        </p:tgtEl>
                                      </p:cBhvr>
                                    </p:animEffect>
                                  </p:childTnLst>
                                </p:cTn>
                              </p:par>
                            </p:childTnLst>
                          </p:cTn>
                        </p:par>
                      </p:childTnLst>
                    </p:cTn>
                  </p:par>
                  <p:par>
                    <p:cTn id="224" fill="hold">
                      <p:stCondLst>
                        <p:cond delay="indefinite"/>
                      </p:stCondLst>
                      <p:childTnLst>
                        <p:par>
                          <p:cTn id="225" fill="hold">
                            <p:stCondLst>
                              <p:cond delay="0"/>
                            </p:stCondLst>
                            <p:childTnLst>
                              <p:par>
                                <p:cTn id="226" presetID="22" presetClass="exit" presetSubtype="8" fill="hold" nodeType="clickEffect">
                                  <p:stCondLst>
                                    <p:cond delay="0"/>
                                  </p:stCondLst>
                                  <p:childTnLst>
                                    <p:animEffect transition="out" filter="wipe(left)">
                                      <p:cBhvr>
                                        <p:cTn id="227" dur="500"/>
                                        <p:tgtEl>
                                          <p:spTgt spid="207"/>
                                        </p:tgtEl>
                                      </p:cBhvr>
                                    </p:animEffect>
                                    <p:set>
                                      <p:cBhvr>
                                        <p:cTn id="228" dur="1" fill="hold">
                                          <p:stCondLst>
                                            <p:cond delay="499"/>
                                          </p:stCondLst>
                                        </p:cTn>
                                        <p:tgtEl>
                                          <p:spTgt spid="207"/>
                                        </p:tgtEl>
                                        <p:attrNameLst>
                                          <p:attrName>style.visibility</p:attrName>
                                        </p:attrNameLst>
                                      </p:cBhvr>
                                      <p:to>
                                        <p:strVal val="hidden"/>
                                      </p:to>
                                    </p:set>
                                  </p:childTnLst>
                                </p:cTn>
                              </p:par>
                            </p:childTnLst>
                          </p:cTn>
                        </p:par>
                      </p:childTnLst>
                    </p:cTn>
                  </p:par>
                  <p:par>
                    <p:cTn id="229" fill="hold">
                      <p:stCondLst>
                        <p:cond delay="indefinite"/>
                      </p:stCondLst>
                      <p:childTnLst>
                        <p:par>
                          <p:cTn id="230" fill="hold">
                            <p:stCondLst>
                              <p:cond delay="0"/>
                            </p:stCondLst>
                            <p:childTnLst>
                              <p:par>
                                <p:cTn id="231" presetID="22" presetClass="entr" presetSubtype="1" fill="hold" nodeType="clickEffect">
                                  <p:stCondLst>
                                    <p:cond delay="0"/>
                                  </p:stCondLst>
                                  <p:childTnLst>
                                    <p:set>
                                      <p:cBhvr>
                                        <p:cTn id="232" dur="1" fill="hold">
                                          <p:stCondLst>
                                            <p:cond delay="0"/>
                                          </p:stCondLst>
                                        </p:cTn>
                                        <p:tgtEl>
                                          <p:spTgt spid="190"/>
                                        </p:tgtEl>
                                        <p:attrNameLst>
                                          <p:attrName>style.visibility</p:attrName>
                                        </p:attrNameLst>
                                      </p:cBhvr>
                                      <p:to>
                                        <p:strVal val="visible"/>
                                      </p:to>
                                    </p:set>
                                    <p:animEffect transition="in" filter="wipe(up)">
                                      <p:cBhvr>
                                        <p:cTn id="233" dur="500"/>
                                        <p:tgtEl>
                                          <p:spTgt spid="190"/>
                                        </p:tgtEl>
                                      </p:cBhvr>
                                    </p:animEffect>
                                  </p:childTnLst>
                                </p:cTn>
                              </p:par>
                              <p:par>
                                <p:cTn id="234" presetID="1" presetClass="entr" presetSubtype="0" fill="hold" nodeType="withEffect">
                                  <p:stCondLst>
                                    <p:cond delay="0"/>
                                  </p:stCondLst>
                                  <p:childTnLst>
                                    <p:set>
                                      <p:cBhvr>
                                        <p:cTn id="235" dur="1" fill="hold">
                                          <p:stCondLst>
                                            <p:cond delay="0"/>
                                          </p:stCondLst>
                                        </p:cTn>
                                        <p:tgtEl>
                                          <p:spTgt spid="2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3" grpId="0"/>
      <p:bldP spid="2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36BB2D7-6A67-406A-A015-94DFBDF62CB8}"/>
              </a:ext>
            </a:extLst>
          </p:cNvPr>
          <p:cNvSpPr/>
          <p:nvPr/>
        </p:nvSpPr>
        <p:spPr>
          <a:xfrm>
            <a:off x="912409" y="1070174"/>
            <a:ext cx="10129873" cy="227840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 name="Rectangle 101">
            <a:extLst>
              <a:ext uri="{FF2B5EF4-FFF2-40B4-BE49-F238E27FC236}">
                <a16:creationId xmlns:a16="http://schemas.microsoft.com/office/drawing/2014/main" id="{48B23C2F-1C9D-428E-BAED-994679B9E7A3}"/>
              </a:ext>
            </a:extLst>
          </p:cNvPr>
          <p:cNvSpPr/>
          <p:nvPr/>
        </p:nvSpPr>
        <p:spPr>
          <a:xfrm>
            <a:off x="2" y="6581001"/>
            <a:ext cx="12191998" cy="276999"/>
          </a:xfrm>
          <a:prstGeom prst="rect">
            <a:avLst/>
          </a:prstGeom>
          <a:solidFill>
            <a:schemeClr val="tx2">
              <a:lumMod val="60000"/>
              <a:lumOff val="40000"/>
            </a:schemeClr>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330450" algn="l"/>
                <a:tab pos="2962275" algn="l"/>
              </a:tabLst>
              <a:defRPr/>
            </a:pP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1</a:t>
            </a:r>
            <a:r>
              <a:rPr kumimoji="0" lang="fr-FR" sz="1800" b="1" i="0" u="none" strike="noStrike" kern="1200" cap="none" spc="0" normalizeH="0" baseline="30000" noProof="0" dirty="0">
                <a:ln>
                  <a:noFill/>
                </a:ln>
                <a:solidFill>
                  <a:prstClr val="white"/>
                </a:solidFill>
                <a:effectLst/>
                <a:uLnTx/>
                <a:uFillTx/>
                <a:latin typeface="Calibri" panose="020F0502020204030204"/>
                <a:ea typeface="+mn-ea"/>
                <a:cs typeface="+mn-cs"/>
              </a:rPr>
              <a:t>ère</a:t>
            </a: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  Année secondaire</a:t>
            </a:r>
          </a:p>
        </p:txBody>
      </p:sp>
      <p:sp>
        <p:nvSpPr>
          <p:cNvPr id="104" name="Rectangle 103">
            <a:extLst>
              <a:ext uri="{FF2B5EF4-FFF2-40B4-BE49-F238E27FC236}">
                <a16:creationId xmlns:a16="http://schemas.microsoft.com/office/drawing/2014/main" id="{3A98C7BD-383A-4F78-93CF-B1AAB28D802C}"/>
              </a:ext>
            </a:extLst>
          </p:cNvPr>
          <p:cNvSpPr/>
          <p:nvPr/>
        </p:nvSpPr>
        <p:spPr>
          <a:xfrm>
            <a:off x="0" y="-11920"/>
            <a:ext cx="12192000" cy="432000"/>
          </a:xfrm>
          <a:prstGeom prst="rect">
            <a:avLst/>
          </a:prstGeom>
          <a:solidFill>
            <a:schemeClr val="tx2">
              <a:lumMod val="60000"/>
              <a:lumOff val="40000"/>
            </a:schemeClr>
          </a:solidFill>
        </p:spPr>
        <p:txBody>
          <a:bodyPr wrap="square" tIns="0" bIns="0">
            <a:spAutoFit/>
          </a:bodyPr>
          <a:lstStyle/>
          <a:p>
            <a:pPr marR="0" lvl="0" indent="2598738" algn="l"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5"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leçon 1 :       </a:t>
            </a:r>
            <a:r>
              <a:rPr kumimoji="0" lang="fr-FR"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r>
              <a:rPr kumimoji="0" lang="fr-FR" sz="28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Dessin de Définition</a:t>
            </a:r>
            <a:endParaRPr kumimoji="0" lang="fr-FR"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1530350" algn="l" defTabSz="914400" rtl="0" eaLnBrk="1" fontAlgn="auto" latinLnBrk="0" hangingPunct="1">
              <a:lnSpc>
                <a:spcPct val="100000"/>
              </a:lnSpc>
              <a:spcBef>
                <a:spcPts val="0"/>
              </a:spcBef>
              <a:spcAft>
                <a:spcPts val="0"/>
              </a:spcAft>
              <a:buClrTx/>
              <a:buSzTx/>
              <a:buFontTx/>
              <a:buNone/>
              <a:tabLst>
                <a:tab pos="660400" algn="l"/>
              </a:tabLst>
              <a:defRPr/>
            </a:pPr>
            <a:r>
              <a:rPr kumimoji="0" lang="fr-FR" sz="900" b="0" i="1" u="none" strike="noStrike" kern="1200" cap="none" spc="-5"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fr-FR"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106" name="Image 105">
            <a:hlinkClick r:id="" action="ppaction://hlinkshowjump?jump=endshow"/>
            <a:extLst>
              <a:ext uri="{FF2B5EF4-FFF2-40B4-BE49-F238E27FC236}">
                <a16:creationId xmlns:a16="http://schemas.microsoft.com/office/drawing/2014/main" id="{A48BF886-D575-4A3D-B7C9-5EB7BEC5A578}"/>
              </a:ext>
            </a:extLst>
          </p:cNvPr>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1660819" y="34395"/>
            <a:ext cx="374672" cy="374672"/>
          </a:xfrm>
          <a:prstGeom prst="rect">
            <a:avLst/>
          </a:prstGeom>
        </p:spPr>
      </p:pic>
      <p:sp>
        <p:nvSpPr>
          <p:cNvPr id="108" name="Chevron 75">
            <a:hlinkClick r:id="" action="ppaction://hlinkshowjump?jump=nextslide"/>
            <a:extLst>
              <a:ext uri="{FF2B5EF4-FFF2-40B4-BE49-F238E27FC236}">
                <a16:creationId xmlns:a16="http://schemas.microsoft.com/office/drawing/2014/main" id="{104D04E1-1789-4C53-8642-6DCDCE8D0481}"/>
              </a:ext>
            </a:extLst>
          </p:cNvPr>
          <p:cNvSpPr/>
          <p:nvPr/>
        </p:nvSpPr>
        <p:spPr>
          <a:xfrm>
            <a:off x="11452213" y="6620225"/>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2" name="Image 111">
            <a:extLst>
              <a:ext uri="{FF2B5EF4-FFF2-40B4-BE49-F238E27FC236}">
                <a16:creationId xmlns:a16="http://schemas.microsoft.com/office/drawing/2014/main" id="{D646A253-7BC1-4DA8-B4EA-3F7FF72F1FAE}"/>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9863975" y="6379775"/>
            <a:ext cx="1186519" cy="390500"/>
          </a:xfrm>
          <a:prstGeom prst="rect">
            <a:avLst/>
          </a:prstGeom>
        </p:spPr>
      </p:pic>
      <p:sp>
        <p:nvSpPr>
          <p:cNvPr id="113" name="Chevron 75">
            <a:hlinkClick r:id="" action="ppaction://hlinkshowjump?jump=previousslide"/>
            <a:extLst>
              <a:ext uri="{FF2B5EF4-FFF2-40B4-BE49-F238E27FC236}">
                <a16:creationId xmlns:a16="http://schemas.microsoft.com/office/drawing/2014/main" id="{18830ED9-B839-4900-8855-089099B97274}"/>
              </a:ext>
            </a:extLst>
          </p:cNvPr>
          <p:cNvSpPr/>
          <p:nvPr/>
        </p:nvSpPr>
        <p:spPr>
          <a:xfrm flipH="1">
            <a:off x="113969" y="6599677"/>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Image 1">
            <a:hlinkClick r:id="rId5" action="ppaction://hlinksldjump"/>
            <a:extLst>
              <a:ext uri="{FF2B5EF4-FFF2-40B4-BE49-F238E27FC236}">
                <a16:creationId xmlns:a16="http://schemas.microsoft.com/office/drawing/2014/main" id="{52E4FA6D-C3ED-4C98-8373-F300E107319F}"/>
              </a:ext>
            </a:extLst>
          </p:cNvPr>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4887" y="47258"/>
            <a:ext cx="396000" cy="31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e 17">
            <a:extLst>
              <a:ext uri="{FF2B5EF4-FFF2-40B4-BE49-F238E27FC236}">
                <a16:creationId xmlns:a16="http://schemas.microsoft.com/office/drawing/2014/main" id="{BD212A41-9830-4D20-8156-E36CAA2CBD77}"/>
              </a:ext>
            </a:extLst>
          </p:cNvPr>
          <p:cNvGrpSpPr/>
          <p:nvPr/>
        </p:nvGrpSpPr>
        <p:grpSpPr>
          <a:xfrm>
            <a:off x="201903" y="554025"/>
            <a:ext cx="3367072" cy="592561"/>
            <a:chOff x="-209576" y="54489"/>
            <a:chExt cx="2214869" cy="535960"/>
          </a:xfrm>
        </p:grpSpPr>
        <p:sp>
          <p:nvSpPr>
            <p:cNvPr id="19" name="Rectangle 18">
              <a:extLst>
                <a:ext uri="{FF2B5EF4-FFF2-40B4-BE49-F238E27FC236}">
                  <a16:creationId xmlns:a16="http://schemas.microsoft.com/office/drawing/2014/main" id="{6F711286-9C5E-4232-95AF-151520305733}"/>
                </a:ext>
              </a:extLst>
            </p:cNvPr>
            <p:cNvSpPr/>
            <p:nvPr/>
          </p:nvSpPr>
          <p:spPr>
            <a:xfrm>
              <a:off x="-209576" y="85624"/>
              <a:ext cx="425576" cy="504825"/>
            </a:xfrm>
            <a:prstGeom prst="rect">
              <a:avLst/>
            </a:prstGeom>
            <a:solidFill>
              <a:srgbClr val="51C3F9">
                <a:lumMod val="75000"/>
              </a:srgbClr>
            </a:solidFill>
            <a:ln w="19050" cap="rnd"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3200" b="0" i="0" u="none" strike="noStrike" kern="1200" cap="none" spc="0" normalizeH="0" baseline="0" noProof="0" dirty="0">
                  <a:ln>
                    <a:noFill/>
                  </a:ln>
                  <a:solidFill>
                    <a:prstClr val="black"/>
                  </a:solidFill>
                  <a:effectLst/>
                  <a:uLnTx/>
                  <a:uFillTx/>
                  <a:latin typeface="AR DESTINE" panose="02000000000000000000" pitchFamily="2" charset="0"/>
                  <a:ea typeface="Times New Roman" panose="02020603050405020304" pitchFamily="18" charset="0"/>
                  <a:cs typeface="Arial" panose="020B0604020202020204" pitchFamily="34" charset="0"/>
                </a:rPr>
                <a:t>IV</a:t>
              </a:r>
              <a:r>
                <a:rPr kumimoji="0" lang="fr-FR" sz="900" b="0" i="0" u="none" strike="noStrike" kern="1200" cap="none" spc="0" normalizeH="0" baseline="0" noProof="0" dirty="0">
                  <a:ln>
                    <a:noFill/>
                  </a:ln>
                  <a:solidFill>
                    <a:prstClr val="black"/>
                  </a:solidFill>
                  <a:effectLst/>
                  <a:uLnTx/>
                  <a:uFillTx/>
                  <a:latin typeface="AR DESTINE" panose="02000000000000000000" pitchFamily="2" charset="0"/>
                  <a:ea typeface="Times New Roman" panose="02020603050405020304" pitchFamily="18" charset="0"/>
                  <a:cs typeface="Arial" panose="020B0604020202020204" pitchFamily="34" charset="0"/>
                </a:rPr>
                <a:t> </a:t>
              </a:r>
              <a:endParaRPr kumimoji="0" lang="fr-FR"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endParaRPr>
            </a:p>
          </p:txBody>
        </p:sp>
        <p:sp>
          <p:nvSpPr>
            <p:cNvPr id="20" name="Rectangle : carré corné 19">
              <a:extLst>
                <a:ext uri="{FF2B5EF4-FFF2-40B4-BE49-F238E27FC236}">
                  <a16:creationId xmlns:a16="http://schemas.microsoft.com/office/drawing/2014/main" id="{370B9458-F31E-439F-83C7-8BF5F6A262E2}"/>
                </a:ext>
              </a:extLst>
            </p:cNvPr>
            <p:cNvSpPr/>
            <p:nvPr/>
          </p:nvSpPr>
          <p:spPr>
            <a:xfrm>
              <a:off x="164558" y="54489"/>
              <a:ext cx="1840735" cy="419100"/>
            </a:xfrm>
            <a:prstGeom prst="foldedCorner">
              <a:avLst>
                <a:gd name="adj" fmla="val 19946"/>
              </a:avLst>
            </a:prstGeom>
            <a:solidFill>
              <a:srgbClr val="51C3F9">
                <a:lumMod val="50000"/>
              </a:srgbClr>
            </a:solidFill>
            <a:ln w="19050" cap="rnd" cmpd="sng" algn="ctr">
              <a:noFill/>
              <a:prstDash val="solid"/>
            </a:ln>
            <a:effectLst/>
          </p:spPr>
          <p:txBody>
            <a:bodyPr rot="0" spcFirstLastPara="0" vert="horz" wrap="square" lIns="91440" tIns="54000" rIns="9144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Calibri" panose="020F0502020204030204" pitchFamily="34" charset="0"/>
                  <a:ea typeface="Times New Roman" panose="02020603050405020304" pitchFamily="18" charset="0"/>
                  <a:cs typeface="Calibri" panose="020F0502020204030204" pitchFamily="34" charset="0"/>
                </a:rPr>
                <a:t>APPLICATIONS </a:t>
              </a: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endParaRPr>
            </a:p>
          </p:txBody>
        </p:sp>
      </p:grpSp>
      <p:sp>
        <p:nvSpPr>
          <p:cNvPr id="213" name="Rectangle 212">
            <a:extLst>
              <a:ext uri="{FF2B5EF4-FFF2-40B4-BE49-F238E27FC236}">
                <a16:creationId xmlns:a16="http://schemas.microsoft.com/office/drawing/2014/main" id="{5F53FCF3-428C-4FEF-8B61-7B22429A5A3B}"/>
              </a:ext>
            </a:extLst>
          </p:cNvPr>
          <p:cNvSpPr/>
          <p:nvPr/>
        </p:nvSpPr>
        <p:spPr>
          <a:xfrm>
            <a:off x="1004377" y="1056221"/>
            <a:ext cx="10046118" cy="2246769"/>
          </a:xfrm>
          <a:prstGeom prst="rect">
            <a:avLst/>
          </a:prstGeom>
        </p:spPr>
        <p:txBody>
          <a:bodyPr wrap="square">
            <a:spAutoFit/>
          </a:bodyPr>
          <a:lstStyle/>
          <a:p>
            <a:r>
              <a:rPr lang="fr-FR" sz="2800" b="1" u="sng" dirty="0"/>
              <a:t>Présentation :</a:t>
            </a:r>
          </a:p>
          <a:p>
            <a:r>
              <a:rPr lang="fr-FR" sz="2800" dirty="0"/>
              <a:t>Ce dispositif permet de bloquer une pièce afin de la percer. La rotation de la vis de manœuvre (4) par la manette (1) permet la translation du coulisseau (5) assurant le pivotement de la bride (11) autour de l'axe (10) permettant le serrage de la pièce à</a:t>
            </a:r>
          </a:p>
        </p:txBody>
      </p:sp>
      <p:sp>
        <p:nvSpPr>
          <p:cNvPr id="214" name="Rectangle 213">
            <a:extLst>
              <a:ext uri="{FF2B5EF4-FFF2-40B4-BE49-F238E27FC236}">
                <a16:creationId xmlns:a16="http://schemas.microsoft.com/office/drawing/2014/main" id="{851870CD-518C-418A-97C2-1D1BEDE12B97}"/>
              </a:ext>
            </a:extLst>
          </p:cNvPr>
          <p:cNvSpPr/>
          <p:nvPr/>
        </p:nvSpPr>
        <p:spPr>
          <a:xfrm>
            <a:off x="3165173" y="512997"/>
            <a:ext cx="7683639" cy="504000"/>
          </a:xfrm>
          <a:prstGeom prst="rect">
            <a:avLst/>
          </a:prstGeom>
        </p:spPr>
        <p:txBody>
          <a:bodyPr wrap="square">
            <a:spAutoFit/>
          </a:bodyPr>
          <a:lstStyle/>
          <a:p>
            <a:pPr algn="ctr" defTabSz="457200" eaLnBrk="0" fontAlgn="base" hangingPunct="0">
              <a:spcBef>
                <a:spcPct val="0"/>
              </a:spcBef>
              <a:tabLst>
                <a:tab pos="685800" algn="l"/>
              </a:tabLst>
            </a:pPr>
            <a:r>
              <a:rPr lang="fr-FR" sz="2800" b="1" u="sng" dirty="0">
                <a:solidFill>
                  <a:schemeClr val="accent1">
                    <a:lumMod val="75000"/>
                  </a:schemeClr>
                </a:solidFill>
              </a:rPr>
              <a:t>Exercice 02 </a:t>
            </a:r>
            <a:r>
              <a:rPr lang="fr-FR" sz="2800" b="1" dirty="0">
                <a:solidFill>
                  <a:schemeClr val="accent1">
                    <a:lumMod val="75000"/>
                  </a:schemeClr>
                </a:solidFill>
              </a:rPr>
              <a:t>:    </a:t>
            </a:r>
            <a:r>
              <a:rPr lang="fr-FR" sz="2400" b="1" i="1" dirty="0">
                <a:solidFill>
                  <a:schemeClr val="accent1">
                    <a:lumMod val="60000"/>
                    <a:lumOff val="40000"/>
                  </a:schemeClr>
                </a:solidFill>
              </a:rPr>
              <a:t>système : </a:t>
            </a:r>
            <a:r>
              <a:rPr lang="fr-FR" sz="2800" b="1" dirty="0">
                <a:solidFill>
                  <a:schemeClr val="accent1">
                    <a:lumMod val="75000"/>
                  </a:schemeClr>
                </a:solidFill>
              </a:rPr>
              <a:t>Dispositif de serrage  </a:t>
            </a:r>
            <a:endParaRPr lang="fr-FR" sz="3600" b="1" spc="-5" dirty="0">
              <a:solidFill>
                <a:schemeClr val="accent1">
                  <a:lumMod val="75000"/>
                </a:schemeClr>
              </a:solidFill>
              <a:uFill>
                <a:solidFill>
                  <a:srgbClr val="16355C"/>
                </a:solidFill>
              </a:uFill>
              <a:latin typeface="Cambria" panose="02040503050406030204" pitchFamily="18" charset="0"/>
              <a:ea typeface="Cambria" panose="02040503050406030204" pitchFamily="18" charset="0"/>
              <a:cs typeface="Arial" panose="020B0604020202020204" pitchFamily="34" charset="0"/>
            </a:endParaRPr>
          </a:p>
        </p:txBody>
      </p:sp>
      <p:pic>
        <p:nvPicPr>
          <p:cNvPr id="136" name="Image 135">
            <a:extLst>
              <a:ext uri="{FF2B5EF4-FFF2-40B4-BE49-F238E27FC236}">
                <a16:creationId xmlns:a16="http://schemas.microsoft.com/office/drawing/2014/main" id="{58363FC8-56CA-4722-B6C1-DF7BEC8F9B9D}"/>
              </a:ext>
            </a:extLst>
          </p:cNvPr>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231134" y="3913988"/>
            <a:ext cx="3461412" cy="2355564"/>
          </a:xfrm>
          <a:prstGeom prst="rect">
            <a:avLst/>
          </a:prstGeom>
        </p:spPr>
      </p:pic>
      <p:pic>
        <p:nvPicPr>
          <p:cNvPr id="22" name="Image 21">
            <a:extLst>
              <a:ext uri="{FF2B5EF4-FFF2-40B4-BE49-F238E27FC236}">
                <a16:creationId xmlns:a16="http://schemas.microsoft.com/office/drawing/2014/main" id="{A713BCC3-71A6-4B52-94F9-F4D302F1FF1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36326" y="3332602"/>
            <a:ext cx="4695597" cy="3221797"/>
          </a:xfrm>
          <a:prstGeom prst="rect">
            <a:avLst/>
          </a:prstGeom>
        </p:spPr>
      </p:pic>
    </p:spTree>
    <p:extLst>
      <p:ext uri="{BB962C8B-B14F-4D97-AF65-F5344CB8AC3E}">
        <p14:creationId xmlns:p14="http://schemas.microsoft.com/office/powerpoint/2010/main" val="232506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2432"/>
                                  </p:iterate>
                                  <p:childTnLst>
                                    <p:set>
                                      <p:cBhvr>
                                        <p:cTn id="6" dur="1" fill="hold">
                                          <p:stCondLst>
                                            <p:cond delay="0"/>
                                          </p:stCondLst>
                                        </p:cTn>
                                        <p:tgtEl>
                                          <p:spTgt spid="214"/>
                                        </p:tgtEl>
                                        <p:attrNameLst>
                                          <p:attrName>style.visibility</p:attrName>
                                        </p:attrNameLst>
                                      </p:cBhvr>
                                      <p:to>
                                        <p:strVal val="visible"/>
                                      </p:to>
                                    </p:set>
                                    <p:animEffect transition="in" filter="wipe(left)">
                                      <p:cBhvr>
                                        <p:cTn id="7" dur="1000"/>
                                        <p:tgtEl>
                                          <p:spTgt spid="214"/>
                                        </p:tgtEl>
                                      </p:cBhvr>
                                    </p:animEffect>
                                  </p:childTnLst>
                                </p:cTn>
                              </p:par>
                            </p:childTnLst>
                          </p:cTn>
                        </p:par>
                        <p:par>
                          <p:cTn id="8" fill="hold">
                            <p:stCondLst>
                              <p:cond delay="1900"/>
                            </p:stCondLst>
                            <p:childTnLst>
                              <p:par>
                                <p:cTn id="9" presetID="42" presetClass="entr" presetSubtype="0"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Effect transition="in" filter="fade">
                                      <p:cBhvr>
                                        <p:cTn id="11" dur="1000"/>
                                        <p:tgtEl>
                                          <p:spTgt spid="136"/>
                                        </p:tgtEl>
                                      </p:cBhvr>
                                    </p:animEffect>
                                    <p:anim calcmode="lin" valueType="num">
                                      <p:cBhvr>
                                        <p:cTn id="12" dur="1000" fill="hold"/>
                                        <p:tgtEl>
                                          <p:spTgt spid="136"/>
                                        </p:tgtEl>
                                        <p:attrNameLst>
                                          <p:attrName>ppt_x</p:attrName>
                                        </p:attrNameLst>
                                      </p:cBhvr>
                                      <p:tavLst>
                                        <p:tav tm="0">
                                          <p:val>
                                            <p:strVal val="#ppt_x"/>
                                          </p:val>
                                        </p:tav>
                                        <p:tav tm="100000">
                                          <p:val>
                                            <p:strVal val="#ppt_x"/>
                                          </p:val>
                                        </p:tav>
                                      </p:tavLst>
                                    </p:anim>
                                    <p:anim calcmode="lin" valueType="num">
                                      <p:cBhvr>
                                        <p:cTn id="13" dur="1000" fill="hold"/>
                                        <p:tgtEl>
                                          <p:spTgt spid="13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iterate type="lt">
                                    <p:tmPct val="10000"/>
                                  </p:iterate>
                                  <p:childTnLst>
                                    <p:set>
                                      <p:cBhvr>
                                        <p:cTn id="17" dur="1" fill="hold">
                                          <p:stCondLst>
                                            <p:cond delay="0"/>
                                          </p:stCondLst>
                                        </p:cTn>
                                        <p:tgtEl>
                                          <p:spTgt spid="213"/>
                                        </p:tgtEl>
                                        <p:attrNameLst>
                                          <p:attrName>style.visibility</p:attrName>
                                        </p:attrNameLst>
                                      </p:cBhvr>
                                      <p:to>
                                        <p:strVal val="visible"/>
                                      </p:to>
                                    </p:set>
                                    <p:animEffect transition="in" filter="wipe(left)">
                                      <p:cBhvr>
                                        <p:cTn id="18" dur="500"/>
                                        <p:tgtEl>
                                          <p:spTgt spid="21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par>
                                <p:cTn id="22" presetID="47"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3" grpId="0"/>
      <p:bldP spid="2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F3A8C75A-17BA-4237-909A-B8D6C68EFBF5}"/>
              </a:ext>
            </a:extLst>
          </p:cNvPr>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231134" y="3913988"/>
            <a:ext cx="3461412" cy="2355564"/>
          </a:xfrm>
          <a:prstGeom prst="rect">
            <a:avLst/>
          </a:prstGeom>
        </p:spPr>
      </p:pic>
      <p:sp>
        <p:nvSpPr>
          <p:cNvPr id="102" name="Rectangle 101">
            <a:extLst>
              <a:ext uri="{FF2B5EF4-FFF2-40B4-BE49-F238E27FC236}">
                <a16:creationId xmlns:a16="http://schemas.microsoft.com/office/drawing/2014/main" id="{48B23C2F-1C9D-428E-BAED-994679B9E7A3}"/>
              </a:ext>
            </a:extLst>
          </p:cNvPr>
          <p:cNvSpPr/>
          <p:nvPr/>
        </p:nvSpPr>
        <p:spPr>
          <a:xfrm>
            <a:off x="2" y="6581001"/>
            <a:ext cx="12191998" cy="276999"/>
          </a:xfrm>
          <a:prstGeom prst="rect">
            <a:avLst/>
          </a:prstGeom>
          <a:solidFill>
            <a:schemeClr val="tx2">
              <a:lumMod val="60000"/>
              <a:lumOff val="40000"/>
            </a:schemeClr>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330450" algn="l"/>
                <a:tab pos="2962275" algn="l"/>
              </a:tabLst>
              <a:defRPr/>
            </a:pP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1</a:t>
            </a:r>
            <a:r>
              <a:rPr kumimoji="0" lang="fr-FR" sz="1800" b="1" i="0" u="none" strike="noStrike" kern="1200" cap="none" spc="0" normalizeH="0" baseline="30000" noProof="0" dirty="0">
                <a:ln>
                  <a:noFill/>
                </a:ln>
                <a:solidFill>
                  <a:prstClr val="white"/>
                </a:solidFill>
                <a:effectLst/>
                <a:uLnTx/>
                <a:uFillTx/>
                <a:latin typeface="Calibri" panose="020F0502020204030204"/>
                <a:ea typeface="+mn-ea"/>
                <a:cs typeface="+mn-cs"/>
              </a:rPr>
              <a:t>ère</a:t>
            </a: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  Année secondaire</a:t>
            </a:r>
          </a:p>
        </p:txBody>
      </p:sp>
      <p:sp>
        <p:nvSpPr>
          <p:cNvPr id="104" name="Rectangle 103">
            <a:extLst>
              <a:ext uri="{FF2B5EF4-FFF2-40B4-BE49-F238E27FC236}">
                <a16:creationId xmlns:a16="http://schemas.microsoft.com/office/drawing/2014/main" id="{3A98C7BD-383A-4F78-93CF-B1AAB28D802C}"/>
              </a:ext>
            </a:extLst>
          </p:cNvPr>
          <p:cNvSpPr/>
          <p:nvPr/>
        </p:nvSpPr>
        <p:spPr>
          <a:xfrm>
            <a:off x="0" y="-11920"/>
            <a:ext cx="12192000" cy="432000"/>
          </a:xfrm>
          <a:prstGeom prst="rect">
            <a:avLst/>
          </a:prstGeom>
          <a:solidFill>
            <a:schemeClr val="tx2">
              <a:lumMod val="60000"/>
              <a:lumOff val="40000"/>
            </a:schemeClr>
          </a:solidFill>
        </p:spPr>
        <p:txBody>
          <a:bodyPr wrap="square" tIns="0" bIns="0">
            <a:spAutoFit/>
          </a:bodyPr>
          <a:lstStyle/>
          <a:p>
            <a:pPr marR="0" lvl="0" indent="2598738" algn="l"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5"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leçon 1 :       </a:t>
            </a:r>
            <a:r>
              <a:rPr kumimoji="0" lang="fr-FR"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r>
              <a:rPr kumimoji="0" lang="fr-FR" sz="28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Dessin de Définition</a:t>
            </a:r>
            <a:endParaRPr kumimoji="0" lang="fr-FR"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1530350" algn="l" defTabSz="914400" rtl="0" eaLnBrk="1" fontAlgn="auto" latinLnBrk="0" hangingPunct="1">
              <a:lnSpc>
                <a:spcPct val="100000"/>
              </a:lnSpc>
              <a:spcBef>
                <a:spcPts val="0"/>
              </a:spcBef>
              <a:spcAft>
                <a:spcPts val="0"/>
              </a:spcAft>
              <a:buClrTx/>
              <a:buSzTx/>
              <a:buFontTx/>
              <a:buNone/>
              <a:tabLst>
                <a:tab pos="660400" algn="l"/>
              </a:tabLst>
              <a:defRPr/>
            </a:pPr>
            <a:r>
              <a:rPr kumimoji="0" lang="fr-FR" sz="900" b="0" i="1" u="none" strike="noStrike" kern="1200" cap="none" spc="-5"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fr-FR"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106" name="Image 105">
            <a:hlinkClick r:id="" action="ppaction://hlinkshowjump?jump=endshow"/>
            <a:extLst>
              <a:ext uri="{FF2B5EF4-FFF2-40B4-BE49-F238E27FC236}">
                <a16:creationId xmlns:a16="http://schemas.microsoft.com/office/drawing/2014/main" id="{A48BF886-D575-4A3D-B7C9-5EB7BEC5A578}"/>
              </a:ext>
            </a:extLst>
          </p:cNvPr>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1660819" y="34395"/>
            <a:ext cx="374672" cy="374672"/>
          </a:xfrm>
          <a:prstGeom prst="rect">
            <a:avLst/>
          </a:prstGeom>
        </p:spPr>
      </p:pic>
      <p:sp>
        <p:nvSpPr>
          <p:cNvPr id="108" name="Chevron 75">
            <a:hlinkClick r:id="" action="ppaction://hlinkshowjump?jump=nextslide"/>
            <a:extLst>
              <a:ext uri="{FF2B5EF4-FFF2-40B4-BE49-F238E27FC236}">
                <a16:creationId xmlns:a16="http://schemas.microsoft.com/office/drawing/2014/main" id="{104D04E1-1789-4C53-8642-6DCDCE8D0481}"/>
              </a:ext>
            </a:extLst>
          </p:cNvPr>
          <p:cNvSpPr/>
          <p:nvPr/>
        </p:nvSpPr>
        <p:spPr>
          <a:xfrm>
            <a:off x="11439047" y="6609645"/>
            <a:ext cx="430378" cy="209130"/>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2" name="Image 111">
            <a:extLst>
              <a:ext uri="{FF2B5EF4-FFF2-40B4-BE49-F238E27FC236}">
                <a16:creationId xmlns:a16="http://schemas.microsoft.com/office/drawing/2014/main" id="{D646A253-7BC1-4DA8-B4EA-3F7FF72F1FAE}"/>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a:off x="9800745" y="6358965"/>
            <a:ext cx="1249749" cy="411310"/>
          </a:xfrm>
          <a:prstGeom prst="rect">
            <a:avLst/>
          </a:prstGeom>
        </p:spPr>
      </p:pic>
      <p:sp>
        <p:nvSpPr>
          <p:cNvPr id="113" name="Chevron 75">
            <a:hlinkClick r:id="" action="ppaction://hlinkshowjump?jump=previousslide"/>
            <a:extLst>
              <a:ext uri="{FF2B5EF4-FFF2-40B4-BE49-F238E27FC236}">
                <a16:creationId xmlns:a16="http://schemas.microsoft.com/office/drawing/2014/main" id="{18830ED9-B839-4900-8855-089099B97274}"/>
              </a:ext>
            </a:extLst>
          </p:cNvPr>
          <p:cNvSpPr/>
          <p:nvPr/>
        </p:nvSpPr>
        <p:spPr>
          <a:xfrm flipH="1">
            <a:off x="113969" y="6599677"/>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Image 1">
            <a:hlinkClick r:id="rId7" action="ppaction://hlinksldjump"/>
            <a:extLst>
              <a:ext uri="{FF2B5EF4-FFF2-40B4-BE49-F238E27FC236}">
                <a16:creationId xmlns:a16="http://schemas.microsoft.com/office/drawing/2014/main" id="{52E4FA6D-C3ED-4C98-8373-F300E107319F}"/>
              </a:ext>
            </a:extLst>
          </p:cNvPr>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4887" y="47258"/>
            <a:ext cx="396000" cy="31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e 17">
            <a:extLst>
              <a:ext uri="{FF2B5EF4-FFF2-40B4-BE49-F238E27FC236}">
                <a16:creationId xmlns:a16="http://schemas.microsoft.com/office/drawing/2014/main" id="{BD212A41-9830-4D20-8156-E36CAA2CBD77}"/>
              </a:ext>
            </a:extLst>
          </p:cNvPr>
          <p:cNvGrpSpPr/>
          <p:nvPr/>
        </p:nvGrpSpPr>
        <p:grpSpPr>
          <a:xfrm>
            <a:off x="201903" y="554025"/>
            <a:ext cx="3367072" cy="592561"/>
            <a:chOff x="-209576" y="54489"/>
            <a:chExt cx="2214869" cy="535960"/>
          </a:xfrm>
        </p:grpSpPr>
        <p:sp>
          <p:nvSpPr>
            <p:cNvPr id="19" name="Rectangle 18">
              <a:extLst>
                <a:ext uri="{FF2B5EF4-FFF2-40B4-BE49-F238E27FC236}">
                  <a16:creationId xmlns:a16="http://schemas.microsoft.com/office/drawing/2014/main" id="{6F711286-9C5E-4232-95AF-151520305733}"/>
                </a:ext>
              </a:extLst>
            </p:cNvPr>
            <p:cNvSpPr/>
            <p:nvPr/>
          </p:nvSpPr>
          <p:spPr>
            <a:xfrm>
              <a:off x="-209576" y="85624"/>
              <a:ext cx="425576" cy="504825"/>
            </a:xfrm>
            <a:prstGeom prst="rect">
              <a:avLst/>
            </a:prstGeom>
            <a:solidFill>
              <a:srgbClr val="51C3F9">
                <a:lumMod val="75000"/>
              </a:srgbClr>
            </a:solidFill>
            <a:ln w="19050" cap="rnd"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3200" b="0" i="0" u="none" strike="noStrike" kern="1200" cap="none" spc="0" normalizeH="0" baseline="0" noProof="0" dirty="0">
                  <a:ln>
                    <a:noFill/>
                  </a:ln>
                  <a:solidFill>
                    <a:prstClr val="black"/>
                  </a:solidFill>
                  <a:effectLst/>
                  <a:uLnTx/>
                  <a:uFillTx/>
                  <a:latin typeface="AR DESTINE" panose="02000000000000000000" pitchFamily="2" charset="0"/>
                  <a:ea typeface="Times New Roman" panose="02020603050405020304" pitchFamily="18" charset="0"/>
                  <a:cs typeface="Arial" panose="020B0604020202020204" pitchFamily="34" charset="0"/>
                </a:rPr>
                <a:t>IV</a:t>
              </a:r>
              <a:r>
                <a:rPr kumimoji="0" lang="fr-FR" sz="900" b="0" i="0" u="none" strike="noStrike" kern="1200" cap="none" spc="0" normalizeH="0" baseline="0" noProof="0" dirty="0">
                  <a:ln>
                    <a:noFill/>
                  </a:ln>
                  <a:solidFill>
                    <a:prstClr val="black"/>
                  </a:solidFill>
                  <a:effectLst/>
                  <a:uLnTx/>
                  <a:uFillTx/>
                  <a:latin typeface="AR DESTINE" panose="02000000000000000000" pitchFamily="2" charset="0"/>
                  <a:ea typeface="Times New Roman" panose="02020603050405020304" pitchFamily="18" charset="0"/>
                  <a:cs typeface="Arial" panose="020B0604020202020204" pitchFamily="34" charset="0"/>
                </a:rPr>
                <a:t> </a:t>
              </a:r>
              <a:endParaRPr kumimoji="0" lang="fr-FR"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endParaRPr>
            </a:p>
          </p:txBody>
        </p:sp>
        <p:sp>
          <p:nvSpPr>
            <p:cNvPr id="20" name="Rectangle : carré corné 19">
              <a:extLst>
                <a:ext uri="{FF2B5EF4-FFF2-40B4-BE49-F238E27FC236}">
                  <a16:creationId xmlns:a16="http://schemas.microsoft.com/office/drawing/2014/main" id="{370B9458-F31E-439F-83C7-8BF5F6A262E2}"/>
                </a:ext>
              </a:extLst>
            </p:cNvPr>
            <p:cNvSpPr/>
            <p:nvPr/>
          </p:nvSpPr>
          <p:spPr>
            <a:xfrm>
              <a:off x="164558" y="54489"/>
              <a:ext cx="1840735" cy="419100"/>
            </a:xfrm>
            <a:prstGeom prst="foldedCorner">
              <a:avLst>
                <a:gd name="adj" fmla="val 19946"/>
              </a:avLst>
            </a:prstGeom>
            <a:solidFill>
              <a:srgbClr val="51C3F9">
                <a:lumMod val="50000"/>
              </a:srgbClr>
            </a:solidFill>
            <a:ln w="19050" cap="rnd" cmpd="sng" algn="ctr">
              <a:noFill/>
              <a:prstDash val="solid"/>
            </a:ln>
            <a:effectLst/>
          </p:spPr>
          <p:txBody>
            <a:bodyPr rot="0" spcFirstLastPara="0" vert="horz" wrap="square" lIns="91440" tIns="54000" rIns="9144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Calibri" panose="020F0502020204030204" pitchFamily="34" charset="0"/>
                  <a:ea typeface="Times New Roman" panose="02020603050405020304" pitchFamily="18" charset="0"/>
                  <a:cs typeface="Calibri" panose="020F0502020204030204" pitchFamily="34" charset="0"/>
                </a:rPr>
                <a:t>APPLICATIONS </a:t>
              </a: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endParaRPr>
            </a:p>
          </p:txBody>
        </p:sp>
      </p:grpSp>
      <p:pic>
        <p:nvPicPr>
          <p:cNvPr id="14" name="Image 13">
            <a:extLst>
              <a:ext uri="{FF2B5EF4-FFF2-40B4-BE49-F238E27FC236}">
                <a16:creationId xmlns:a16="http://schemas.microsoft.com/office/drawing/2014/main" id="{0B136043-9328-4726-96CE-927D67D28E01}"/>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5400000">
            <a:off x="4895389" y="-733037"/>
            <a:ext cx="5914291" cy="8266016"/>
          </a:xfrm>
          <a:prstGeom prst="rect">
            <a:avLst/>
          </a:prstGeom>
          <a:effectLst>
            <a:outerShdw blurRad="63500" sx="102000" sy="102000" algn="ctr" rotWithShape="0">
              <a:prstClr val="black">
                <a:alpha val="40000"/>
              </a:prstClr>
            </a:outerShdw>
          </a:effectLst>
        </p:spPr>
      </p:pic>
      <p:sp>
        <p:nvSpPr>
          <p:cNvPr id="4" name="Forme libre : forme 3">
            <a:extLst>
              <a:ext uri="{FF2B5EF4-FFF2-40B4-BE49-F238E27FC236}">
                <a16:creationId xmlns:a16="http://schemas.microsoft.com/office/drawing/2014/main" id="{650B6770-CD6E-4D69-B46F-6960D1A634EF}"/>
              </a:ext>
            </a:extLst>
          </p:cNvPr>
          <p:cNvSpPr/>
          <p:nvPr/>
        </p:nvSpPr>
        <p:spPr>
          <a:xfrm>
            <a:off x="5026429" y="1468582"/>
            <a:ext cx="2621280" cy="637309"/>
          </a:xfrm>
          <a:custGeom>
            <a:avLst/>
            <a:gdLst>
              <a:gd name="connsiteX0" fmla="*/ 0 w 2621280"/>
              <a:gd name="connsiteY0" fmla="*/ 0 h 637309"/>
              <a:gd name="connsiteX1" fmla="*/ 5542 w 2621280"/>
              <a:gd name="connsiteY1" fmla="*/ 426720 h 637309"/>
              <a:gd name="connsiteX2" fmla="*/ 11084 w 2621280"/>
              <a:gd name="connsiteY2" fmla="*/ 476596 h 637309"/>
              <a:gd name="connsiteX3" fmla="*/ 33251 w 2621280"/>
              <a:gd name="connsiteY3" fmla="*/ 526473 h 637309"/>
              <a:gd name="connsiteX4" fmla="*/ 72044 w 2621280"/>
              <a:gd name="connsiteY4" fmla="*/ 576349 h 637309"/>
              <a:gd name="connsiteX5" fmla="*/ 144087 w 2621280"/>
              <a:gd name="connsiteY5" fmla="*/ 615142 h 637309"/>
              <a:gd name="connsiteX6" fmla="*/ 210589 w 2621280"/>
              <a:gd name="connsiteY6" fmla="*/ 631767 h 637309"/>
              <a:gd name="connsiteX7" fmla="*/ 293716 w 2621280"/>
              <a:gd name="connsiteY7" fmla="*/ 637309 h 637309"/>
              <a:gd name="connsiteX8" fmla="*/ 371302 w 2621280"/>
              <a:gd name="connsiteY8" fmla="*/ 637309 h 637309"/>
              <a:gd name="connsiteX9" fmla="*/ 493222 w 2621280"/>
              <a:gd name="connsiteY9" fmla="*/ 587433 h 637309"/>
              <a:gd name="connsiteX10" fmla="*/ 548640 w 2621280"/>
              <a:gd name="connsiteY10" fmla="*/ 559723 h 637309"/>
              <a:gd name="connsiteX11" fmla="*/ 598516 w 2621280"/>
              <a:gd name="connsiteY11" fmla="*/ 493222 h 637309"/>
              <a:gd name="connsiteX12" fmla="*/ 609600 w 2621280"/>
              <a:gd name="connsiteY12" fmla="*/ 443345 h 637309"/>
              <a:gd name="connsiteX13" fmla="*/ 609600 w 2621280"/>
              <a:gd name="connsiteY13" fmla="*/ 437803 h 637309"/>
              <a:gd name="connsiteX14" fmla="*/ 2621280 w 2621280"/>
              <a:gd name="connsiteY14" fmla="*/ 437803 h 637309"/>
              <a:gd name="connsiteX15" fmla="*/ 2554778 w 2621280"/>
              <a:gd name="connsiteY15" fmla="*/ 399011 h 637309"/>
              <a:gd name="connsiteX16" fmla="*/ 2532611 w 2621280"/>
              <a:gd name="connsiteY16" fmla="*/ 343593 h 637309"/>
              <a:gd name="connsiteX17" fmla="*/ 2504902 w 2621280"/>
              <a:gd name="connsiteY17" fmla="*/ 243840 h 637309"/>
              <a:gd name="connsiteX18" fmla="*/ 2510444 w 2621280"/>
              <a:gd name="connsiteY18" fmla="*/ 155171 h 637309"/>
              <a:gd name="connsiteX19" fmla="*/ 2599113 w 2621280"/>
              <a:gd name="connsiteY19" fmla="*/ 16625 h 637309"/>
              <a:gd name="connsiteX20" fmla="*/ 2615738 w 2621280"/>
              <a:gd name="connsiteY20" fmla="*/ 5542 h 637309"/>
              <a:gd name="connsiteX21" fmla="*/ 2405149 w 2621280"/>
              <a:gd name="connsiteY21" fmla="*/ 5542 h 637309"/>
              <a:gd name="connsiteX22" fmla="*/ 1712422 w 2621280"/>
              <a:gd name="connsiteY22" fmla="*/ 11083 h 637309"/>
              <a:gd name="connsiteX23" fmla="*/ 1224742 w 2621280"/>
              <a:gd name="connsiteY23" fmla="*/ 5542 h 637309"/>
              <a:gd name="connsiteX24" fmla="*/ 598516 w 2621280"/>
              <a:gd name="connsiteY24" fmla="*/ 0 h 637309"/>
              <a:gd name="connsiteX25" fmla="*/ 0 w 2621280"/>
              <a:gd name="connsiteY25" fmla="*/ 0 h 63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21280" h="637309">
                <a:moveTo>
                  <a:pt x="0" y="0"/>
                </a:moveTo>
                <a:cubicBezTo>
                  <a:pt x="1847" y="142240"/>
                  <a:pt x="3695" y="284480"/>
                  <a:pt x="5542" y="426720"/>
                </a:cubicBezTo>
                <a:lnTo>
                  <a:pt x="11084" y="476596"/>
                </a:lnTo>
                <a:lnTo>
                  <a:pt x="33251" y="526473"/>
                </a:lnTo>
                <a:lnTo>
                  <a:pt x="72044" y="576349"/>
                </a:lnTo>
                <a:lnTo>
                  <a:pt x="144087" y="615142"/>
                </a:lnTo>
                <a:lnTo>
                  <a:pt x="210589" y="631767"/>
                </a:lnTo>
                <a:lnTo>
                  <a:pt x="293716" y="637309"/>
                </a:lnTo>
                <a:lnTo>
                  <a:pt x="371302" y="637309"/>
                </a:lnTo>
                <a:lnTo>
                  <a:pt x="493222" y="587433"/>
                </a:lnTo>
                <a:lnTo>
                  <a:pt x="548640" y="559723"/>
                </a:lnTo>
                <a:lnTo>
                  <a:pt x="598516" y="493222"/>
                </a:lnTo>
                <a:lnTo>
                  <a:pt x="609600" y="443345"/>
                </a:lnTo>
                <a:lnTo>
                  <a:pt x="609600" y="437803"/>
                </a:lnTo>
                <a:lnTo>
                  <a:pt x="2621280" y="437803"/>
                </a:lnTo>
                <a:lnTo>
                  <a:pt x="2554778" y="399011"/>
                </a:lnTo>
                <a:lnTo>
                  <a:pt x="2532611" y="343593"/>
                </a:lnTo>
                <a:lnTo>
                  <a:pt x="2504902" y="243840"/>
                </a:lnTo>
                <a:lnTo>
                  <a:pt x="2510444" y="155171"/>
                </a:lnTo>
                <a:lnTo>
                  <a:pt x="2599113" y="16625"/>
                </a:lnTo>
                <a:lnTo>
                  <a:pt x="2615738" y="5542"/>
                </a:lnTo>
                <a:lnTo>
                  <a:pt x="2405149" y="5542"/>
                </a:lnTo>
                <a:lnTo>
                  <a:pt x="1712422" y="11083"/>
                </a:lnTo>
                <a:lnTo>
                  <a:pt x="1224742" y="5542"/>
                </a:lnTo>
                <a:lnTo>
                  <a:pt x="598516" y="0"/>
                </a:lnTo>
                <a:lnTo>
                  <a:pt x="0" y="0"/>
                </a:lnTo>
                <a:close/>
              </a:path>
            </a:pathLst>
          </a:custGeom>
          <a:solidFill>
            <a:srgbClr val="FF00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orme libre : forme 4">
            <a:extLst>
              <a:ext uri="{FF2B5EF4-FFF2-40B4-BE49-F238E27FC236}">
                <a16:creationId xmlns:a16="http://schemas.microsoft.com/office/drawing/2014/main" id="{E92EC3A1-6456-4CC9-A16F-999020AB7476}"/>
              </a:ext>
            </a:extLst>
          </p:cNvPr>
          <p:cNvSpPr/>
          <p:nvPr/>
        </p:nvSpPr>
        <p:spPr>
          <a:xfrm>
            <a:off x="5022761" y="4559121"/>
            <a:ext cx="3020095" cy="850006"/>
          </a:xfrm>
          <a:custGeom>
            <a:avLst/>
            <a:gdLst>
              <a:gd name="connsiteX0" fmla="*/ 0 w 3020095"/>
              <a:gd name="connsiteY0" fmla="*/ 0 h 850006"/>
              <a:gd name="connsiteX1" fmla="*/ 12878 w 3020095"/>
              <a:gd name="connsiteY1" fmla="*/ 850006 h 850006"/>
              <a:gd name="connsiteX2" fmla="*/ 3013656 w 3020095"/>
              <a:gd name="connsiteY2" fmla="*/ 850006 h 850006"/>
              <a:gd name="connsiteX3" fmla="*/ 3020095 w 3020095"/>
              <a:gd name="connsiteY3" fmla="*/ 656823 h 850006"/>
              <a:gd name="connsiteX4" fmla="*/ 2369712 w 3020095"/>
              <a:gd name="connsiteY4" fmla="*/ 650383 h 850006"/>
              <a:gd name="connsiteX5" fmla="*/ 2389031 w 3020095"/>
              <a:gd name="connsiteY5" fmla="*/ 218941 h 850006"/>
              <a:gd name="connsiteX6" fmla="*/ 3020095 w 3020095"/>
              <a:gd name="connsiteY6" fmla="*/ 218941 h 850006"/>
              <a:gd name="connsiteX7" fmla="*/ 3000777 w 3020095"/>
              <a:gd name="connsiteY7" fmla="*/ 19318 h 850006"/>
              <a:gd name="connsiteX8" fmla="*/ 0 w 3020095"/>
              <a:gd name="connsiteY8" fmla="*/ 0 h 85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0095" h="850006">
                <a:moveTo>
                  <a:pt x="0" y="0"/>
                </a:moveTo>
                <a:lnTo>
                  <a:pt x="12878" y="850006"/>
                </a:lnTo>
                <a:lnTo>
                  <a:pt x="3013656" y="850006"/>
                </a:lnTo>
                <a:lnTo>
                  <a:pt x="3020095" y="656823"/>
                </a:lnTo>
                <a:lnTo>
                  <a:pt x="2369712" y="650383"/>
                </a:lnTo>
                <a:lnTo>
                  <a:pt x="2389031" y="218941"/>
                </a:lnTo>
                <a:lnTo>
                  <a:pt x="3020095" y="218941"/>
                </a:lnTo>
                <a:lnTo>
                  <a:pt x="3000777" y="19318"/>
                </a:lnTo>
                <a:lnTo>
                  <a:pt x="0" y="0"/>
                </a:lnTo>
                <a:close/>
              </a:path>
            </a:pathLst>
          </a:custGeom>
          <a:solidFill>
            <a:srgbClr val="FF00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F5517D6C-980B-46CD-84C8-050774AC573C}"/>
              </a:ext>
            </a:extLst>
          </p:cNvPr>
          <p:cNvSpPr/>
          <p:nvPr/>
        </p:nvSpPr>
        <p:spPr>
          <a:xfrm>
            <a:off x="-37727" y="1212213"/>
            <a:ext cx="3681978" cy="17916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1BFC41AA-4C80-42BE-AED7-FE8869601DB7}"/>
              </a:ext>
            </a:extLst>
          </p:cNvPr>
          <p:cNvSpPr/>
          <p:nvPr/>
        </p:nvSpPr>
        <p:spPr>
          <a:xfrm>
            <a:off x="92645" y="1239421"/>
            <a:ext cx="3681978" cy="1815882"/>
          </a:xfrm>
          <a:prstGeom prst="rect">
            <a:avLst/>
          </a:prstGeom>
        </p:spPr>
        <p:txBody>
          <a:bodyPr wrap="square">
            <a:spAutoFit/>
          </a:bodyPr>
          <a:lstStyle/>
          <a:p>
            <a:r>
              <a:rPr lang="fr-FR" sz="2800" b="1" u="sng" dirty="0"/>
              <a:t>Analyse fonctionnelle :</a:t>
            </a:r>
          </a:p>
          <a:p>
            <a:r>
              <a:rPr lang="fr-FR" sz="2800" dirty="0"/>
              <a:t>1) Colorier en rouge la bride (11) sur le dessin d'ensemble</a:t>
            </a:r>
          </a:p>
        </p:txBody>
      </p:sp>
    </p:spTree>
    <p:extLst>
      <p:ext uri="{BB962C8B-B14F-4D97-AF65-F5344CB8AC3E}">
        <p14:creationId xmlns:p14="http://schemas.microsoft.com/office/powerpoint/2010/main" val="249537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10000"/>
                                  </p:iterate>
                                  <p:childTnLst>
                                    <p:set>
                                      <p:cBhvr>
                                        <p:cTn id="13" dur="1" fill="hold">
                                          <p:stCondLst>
                                            <p:cond delay="0"/>
                                          </p:stCondLst>
                                        </p:cTn>
                                        <p:tgtEl>
                                          <p:spTgt spid="25"/>
                                        </p:tgtEl>
                                        <p:attrNameLst>
                                          <p:attrName>style.visibility</p:attrName>
                                        </p:attrNameLst>
                                      </p:cBhvr>
                                      <p:to>
                                        <p:strVal val="visible"/>
                                      </p:to>
                                    </p:set>
                                    <p:animEffect transition="in" filter="wipe(left)">
                                      <p:cBhvr>
                                        <p:cTn id="14" dur="500"/>
                                        <p:tgtEl>
                                          <p:spTgt spid="2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11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11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4" grpId="0" animBg="1"/>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E4E43D8B-560C-4DF2-B0EA-3E78BB4C59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1106" y="1816367"/>
            <a:ext cx="10514385" cy="4705553"/>
          </a:xfrm>
          <a:prstGeom prst="rect">
            <a:avLst/>
          </a:prstGeom>
        </p:spPr>
      </p:pic>
      <p:sp>
        <p:nvSpPr>
          <p:cNvPr id="102" name="Rectangle 101">
            <a:extLst>
              <a:ext uri="{FF2B5EF4-FFF2-40B4-BE49-F238E27FC236}">
                <a16:creationId xmlns:a16="http://schemas.microsoft.com/office/drawing/2014/main" id="{48B23C2F-1C9D-428E-BAED-994679B9E7A3}"/>
              </a:ext>
            </a:extLst>
          </p:cNvPr>
          <p:cNvSpPr/>
          <p:nvPr/>
        </p:nvSpPr>
        <p:spPr>
          <a:xfrm>
            <a:off x="2" y="6581001"/>
            <a:ext cx="12191998" cy="276999"/>
          </a:xfrm>
          <a:prstGeom prst="rect">
            <a:avLst/>
          </a:prstGeom>
          <a:solidFill>
            <a:schemeClr val="tx2">
              <a:lumMod val="60000"/>
              <a:lumOff val="40000"/>
            </a:schemeClr>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330450" algn="l"/>
                <a:tab pos="2962275" algn="l"/>
              </a:tabLst>
              <a:defRPr/>
            </a:pP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1</a:t>
            </a:r>
            <a:r>
              <a:rPr kumimoji="0" lang="fr-FR" sz="1800" b="1" i="0" u="none" strike="noStrike" kern="1200" cap="none" spc="0" normalizeH="0" baseline="30000" noProof="0" dirty="0">
                <a:ln>
                  <a:noFill/>
                </a:ln>
                <a:solidFill>
                  <a:prstClr val="white"/>
                </a:solidFill>
                <a:effectLst/>
                <a:uLnTx/>
                <a:uFillTx/>
                <a:latin typeface="Calibri" panose="020F0502020204030204"/>
                <a:ea typeface="+mn-ea"/>
                <a:cs typeface="+mn-cs"/>
              </a:rPr>
              <a:t>ère</a:t>
            </a: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  Année secondaire</a:t>
            </a:r>
          </a:p>
        </p:txBody>
      </p:sp>
      <p:sp>
        <p:nvSpPr>
          <p:cNvPr id="104" name="Rectangle 103">
            <a:extLst>
              <a:ext uri="{FF2B5EF4-FFF2-40B4-BE49-F238E27FC236}">
                <a16:creationId xmlns:a16="http://schemas.microsoft.com/office/drawing/2014/main" id="{3A98C7BD-383A-4F78-93CF-B1AAB28D802C}"/>
              </a:ext>
            </a:extLst>
          </p:cNvPr>
          <p:cNvSpPr/>
          <p:nvPr/>
        </p:nvSpPr>
        <p:spPr>
          <a:xfrm>
            <a:off x="0" y="-11920"/>
            <a:ext cx="12192000" cy="432000"/>
          </a:xfrm>
          <a:prstGeom prst="rect">
            <a:avLst/>
          </a:prstGeom>
          <a:solidFill>
            <a:schemeClr val="tx2">
              <a:lumMod val="60000"/>
              <a:lumOff val="40000"/>
            </a:schemeClr>
          </a:solidFill>
        </p:spPr>
        <p:txBody>
          <a:bodyPr wrap="square" tIns="0" bIns="0">
            <a:spAutoFit/>
          </a:bodyPr>
          <a:lstStyle/>
          <a:p>
            <a:pPr marR="0" lvl="0" indent="2598738" algn="l"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5"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leçon 1 :       </a:t>
            </a:r>
            <a:r>
              <a:rPr kumimoji="0" lang="fr-FR"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r>
              <a:rPr kumimoji="0" lang="fr-FR" sz="28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Dessin de Définition</a:t>
            </a:r>
            <a:endParaRPr kumimoji="0" lang="fr-FR"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1530350" algn="l" defTabSz="914400" rtl="0" eaLnBrk="1" fontAlgn="auto" latinLnBrk="0" hangingPunct="1">
              <a:lnSpc>
                <a:spcPct val="100000"/>
              </a:lnSpc>
              <a:spcBef>
                <a:spcPts val="0"/>
              </a:spcBef>
              <a:spcAft>
                <a:spcPts val="0"/>
              </a:spcAft>
              <a:buClrTx/>
              <a:buSzTx/>
              <a:buFontTx/>
              <a:buNone/>
              <a:tabLst>
                <a:tab pos="660400" algn="l"/>
              </a:tabLst>
              <a:defRPr/>
            </a:pPr>
            <a:r>
              <a:rPr kumimoji="0" lang="fr-FR" sz="900" b="0" i="1" u="none" strike="noStrike" kern="1200" cap="none" spc="-5"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fr-FR"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106" name="Image 105">
            <a:hlinkClick r:id="" action="ppaction://hlinkshowjump?jump=endshow"/>
            <a:extLst>
              <a:ext uri="{FF2B5EF4-FFF2-40B4-BE49-F238E27FC236}">
                <a16:creationId xmlns:a16="http://schemas.microsoft.com/office/drawing/2014/main" id="{A48BF886-D575-4A3D-B7C9-5EB7BEC5A578}"/>
              </a:ext>
            </a:extLst>
          </p:cNvPr>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1660819" y="34395"/>
            <a:ext cx="374672" cy="374672"/>
          </a:xfrm>
          <a:prstGeom prst="rect">
            <a:avLst/>
          </a:prstGeom>
        </p:spPr>
      </p:pic>
      <p:sp>
        <p:nvSpPr>
          <p:cNvPr id="108" name="Chevron 75">
            <a:hlinkClick r:id="" action="ppaction://hlinkshowjump?jump=nextslide"/>
            <a:extLst>
              <a:ext uri="{FF2B5EF4-FFF2-40B4-BE49-F238E27FC236}">
                <a16:creationId xmlns:a16="http://schemas.microsoft.com/office/drawing/2014/main" id="{104D04E1-1789-4C53-8642-6DCDCE8D0481}"/>
              </a:ext>
            </a:extLst>
          </p:cNvPr>
          <p:cNvSpPr/>
          <p:nvPr/>
        </p:nvSpPr>
        <p:spPr>
          <a:xfrm>
            <a:off x="11439047" y="6609645"/>
            <a:ext cx="430378" cy="209130"/>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2" name="Image 111">
            <a:extLst>
              <a:ext uri="{FF2B5EF4-FFF2-40B4-BE49-F238E27FC236}">
                <a16:creationId xmlns:a16="http://schemas.microsoft.com/office/drawing/2014/main" id="{D646A253-7BC1-4DA8-B4EA-3F7FF72F1FAE}"/>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tretch>
            <a:fillRect/>
          </a:stretch>
        </p:blipFill>
        <p:spPr>
          <a:xfrm>
            <a:off x="9800745" y="6358965"/>
            <a:ext cx="1249749" cy="411310"/>
          </a:xfrm>
          <a:prstGeom prst="rect">
            <a:avLst/>
          </a:prstGeom>
        </p:spPr>
      </p:pic>
      <p:sp>
        <p:nvSpPr>
          <p:cNvPr id="113" name="Chevron 75">
            <a:hlinkClick r:id="" action="ppaction://hlinkshowjump?jump=previousslide"/>
            <a:extLst>
              <a:ext uri="{FF2B5EF4-FFF2-40B4-BE49-F238E27FC236}">
                <a16:creationId xmlns:a16="http://schemas.microsoft.com/office/drawing/2014/main" id="{18830ED9-B839-4900-8855-089099B97274}"/>
              </a:ext>
            </a:extLst>
          </p:cNvPr>
          <p:cNvSpPr/>
          <p:nvPr/>
        </p:nvSpPr>
        <p:spPr>
          <a:xfrm flipH="1">
            <a:off x="113969" y="6599677"/>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Image 1">
            <a:hlinkClick r:id="rId6" action="ppaction://hlinksldjump"/>
            <a:extLst>
              <a:ext uri="{FF2B5EF4-FFF2-40B4-BE49-F238E27FC236}">
                <a16:creationId xmlns:a16="http://schemas.microsoft.com/office/drawing/2014/main" id="{52E4FA6D-C3ED-4C98-8373-F300E107319F}"/>
              </a:ext>
            </a:extLst>
          </p:cNvPr>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4887" y="47258"/>
            <a:ext cx="396000" cy="31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e 17">
            <a:extLst>
              <a:ext uri="{FF2B5EF4-FFF2-40B4-BE49-F238E27FC236}">
                <a16:creationId xmlns:a16="http://schemas.microsoft.com/office/drawing/2014/main" id="{BD212A41-9830-4D20-8156-E36CAA2CBD77}"/>
              </a:ext>
            </a:extLst>
          </p:cNvPr>
          <p:cNvGrpSpPr/>
          <p:nvPr/>
        </p:nvGrpSpPr>
        <p:grpSpPr>
          <a:xfrm>
            <a:off x="201903" y="554025"/>
            <a:ext cx="3367072" cy="592561"/>
            <a:chOff x="-209576" y="54489"/>
            <a:chExt cx="2214869" cy="535960"/>
          </a:xfrm>
        </p:grpSpPr>
        <p:sp>
          <p:nvSpPr>
            <p:cNvPr id="19" name="Rectangle 18">
              <a:extLst>
                <a:ext uri="{FF2B5EF4-FFF2-40B4-BE49-F238E27FC236}">
                  <a16:creationId xmlns:a16="http://schemas.microsoft.com/office/drawing/2014/main" id="{6F711286-9C5E-4232-95AF-151520305733}"/>
                </a:ext>
              </a:extLst>
            </p:cNvPr>
            <p:cNvSpPr/>
            <p:nvPr/>
          </p:nvSpPr>
          <p:spPr>
            <a:xfrm>
              <a:off x="-209576" y="85624"/>
              <a:ext cx="425576" cy="504825"/>
            </a:xfrm>
            <a:prstGeom prst="rect">
              <a:avLst/>
            </a:prstGeom>
            <a:solidFill>
              <a:srgbClr val="51C3F9">
                <a:lumMod val="75000"/>
              </a:srgbClr>
            </a:solidFill>
            <a:ln w="19050" cap="rnd"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3200" b="0" i="0" u="none" strike="noStrike" kern="1200" cap="none" spc="0" normalizeH="0" baseline="0" noProof="0" dirty="0">
                  <a:ln>
                    <a:noFill/>
                  </a:ln>
                  <a:solidFill>
                    <a:prstClr val="black"/>
                  </a:solidFill>
                  <a:effectLst/>
                  <a:uLnTx/>
                  <a:uFillTx/>
                  <a:latin typeface="AR DESTINE" panose="02000000000000000000" pitchFamily="2" charset="0"/>
                  <a:ea typeface="Times New Roman" panose="02020603050405020304" pitchFamily="18" charset="0"/>
                  <a:cs typeface="Arial" panose="020B0604020202020204" pitchFamily="34" charset="0"/>
                </a:rPr>
                <a:t>IV</a:t>
              </a:r>
              <a:r>
                <a:rPr kumimoji="0" lang="fr-FR" sz="900" b="0" i="0" u="none" strike="noStrike" kern="1200" cap="none" spc="0" normalizeH="0" baseline="0" noProof="0" dirty="0">
                  <a:ln>
                    <a:noFill/>
                  </a:ln>
                  <a:solidFill>
                    <a:prstClr val="black"/>
                  </a:solidFill>
                  <a:effectLst/>
                  <a:uLnTx/>
                  <a:uFillTx/>
                  <a:latin typeface="AR DESTINE" panose="02000000000000000000" pitchFamily="2" charset="0"/>
                  <a:ea typeface="Times New Roman" panose="02020603050405020304" pitchFamily="18" charset="0"/>
                  <a:cs typeface="Arial" panose="020B0604020202020204" pitchFamily="34" charset="0"/>
                </a:rPr>
                <a:t> </a:t>
              </a:r>
              <a:endParaRPr kumimoji="0" lang="fr-FR"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endParaRPr>
            </a:p>
          </p:txBody>
        </p:sp>
        <p:sp>
          <p:nvSpPr>
            <p:cNvPr id="20" name="Rectangle : carré corné 19">
              <a:extLst>
                <a:ext uri="{FF2B5EF4-FFF2-40B4-BE49-F238E27FC236}">
                  <a16:creationId xmlns:a16="http://schemas.microsoft.com/office/drawing/2014/main" id="{370B9458-F31E-439F-83C7-8BF5F6A262E2}"/>
                </a:ext>
              </a:extLst>
            </p:cNvPr>
            <p:cNvSpPr/>
            <p:nvPr/>
          </p:nvSpPr>
          <p:spPr>
            <a:xfrm>
              <a:off x="164558" y="54489"/>
              <a:ext cx="1840735" cy="419100"/>
            </a:xfrm>
            <a:prstGeom prst="foldedCorner">
              <a:avLst>
                <a:gd name="adj" fmla="val 19946"/>
              </a:avLst>
            </a:prstGeom>
            <a:solidFill>
              <a:srgbClr val="51C3F9">
                <a:lumMod val="50000"/>
              </a:srgbClr>
            </a:solidFill>
            <a:ln w="19050" cap="rnd" cmpd="sng" algn="ctr">
              <a:noFill/>
              <a:prstDash val="solid"/>
            </a:ln>
            <a:effectLst/>
          </p:spPr>
          <p:txBody>
            <a:bodyPr rot="0" spcFirstLastPara="0" vert="horz" wrap="square" lIns="91440" tIns="54000" rIns="9144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Calibri" panose="020F0502020204030204" pitchFamily="34" charset="0"/>
                  <a:ea typeface="Times New Roman" panose="02020603050405020304" pitchFamily="18" charset="0"/>
                  <a:cs typeface="Calibri" panose="020F0502020204030204" pitchFamily="34" charset="0"/>
                </a:rPr>
                <a:t>APPLICATIONS </a:t>
              </a: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endParaRPr>
            </a:p>
          </p:txBody>
        </p:sp>
      </p:grpSp>
      <p:sp>
        <p:nvSpPr>
          <p:cNvPr id="25" name="Rectangle 24">
            <a:extLst>
              <a:ext uri="{FF2B5EF4-FFF2-40B4-BE49-F238E27FC236}">
                <a16:creationId xmlns:a16="http://schemas.microsoft.com/office/drawing/2014/main" id="{1BFC41AA-4C80-42BE-AED7-FE8869601DB7}"/>
              </a:ext>
            </a:extLst>
          </p:cNvPr>
          <p:cNvSpPr/>
          <p:nvPr/>
        </p:nvSpPr>
        <p:spPr>
          <a:xfrm>
            <a:off x="113969" y="475482"/>
            <a:ext cx="11307365" cy="1200329"/>
          </a:xfrm>
          <a:prstGeom prst="rect">
            <a:avLst/>
          </a:prstGeom>
          <a:solidFill>
            <a:schemeClr val="accent1">
              <a:lumMod val="20000"/>
              <a:lumOff val="80000"/>
            </a:schemeClr>
          </a:solidFill>
        </p:spPr>
        <p:txBody>
          <a:bodyPr wrap="square">
            <a:spAutoFit/>
          </a:bodyPr>
          <a:lstStyle/>
          <a:p>
            <a:r>
              <a:rPr lang="fr-FR" sz="2400" dirty="0"/>
              <a:t>2) On donne ci-dessous le dessin de définition de la bride (11) incomplet. Compléter :    </a:t>
            </a:r>
          </a:p>
          <a:p>
            <a:pPr indent="2057400"/>
            <a:r>
              <a:rPr lang="fr-FR" sz="2400" dirty="0"/>
              <a:t>- La vue de droite.</a:t>
            </a:r>
          </a:p>
          <a:p>
            <a:pPr indent="1974850"/>
            <a:r>
              <a:rPr lang="fr-FR" sz="2400" dirty="0"/>
              <a:t> - La vue de dessus en coupe B-B.</a:t>
            </a:r>
          </a:p>
        </p:txBody>
      </p:sp>
      <p:pic>
        <p:nvPicPr>
          <p:cNvPr id="22" name="Image 21">
            <a:extLst>
              <a:ext uri="{FF2B5EF4-FFF2-40B4-BE49-F238E27FC236}">
                <a16:creationId xmlns:a16="http://schemas.microsoft.com/office/drawing/2014/main" id="{F3A8C75A-17BA-4237-909A-B8D6C68EFBF5}"/>
              </a:ext>
            </a:extLst>
          </p:cNvPr>
          <p:cNvPicPr/>
          <p:nvPr/>
        </p:nvPicPr>
        <p:blipFill>
          <a:blip r:embed="rId8">
            <a:extLst>
              <a:ext uri="{BEBA8EAE-BF5A-486C-A8C5-ECC9F3942E4B}">
                <a14:imgProps xmlns:a14="http://schemas.microsoft.com/office/drawing/2010/main">
                  <a14:imgLayer r:embed="rId9">
                    <a14:imgEffect>
                      <a14:backgroundRemoval t="809" b="94879" l="1270" r="95826">
                        <a14:foregroundMark x1="14519" y1="3235" x2="37750" y2="8086"/>
                        <a14:foregroundMark x1="9256" y1="13477" x2="7078" y2="25876"/>
                        <a14:foregroundMark x1="2359" y1="18059" x2="6171" y2="29650"/>
                        <a14:foregroundMark x1="31942" y1="2156" x2="34664" y2="4582"/>
                        <a14:foregroundMark x1="96007" y1="95148" x2="90744" y2="79245"/>
                        <a14:foregroundMark x1="85662" y1="42049" x2="85844" y2="44744"/>
                        <a14:foregroundMark x1="12523" y1="1078" x2="13612" y2="3774"/>
                        <a14:foregroundMark x1="1270" y1="22102" x2="7804" y2="30458"/>
                        <a14:foregroundMark x1="68240" y1="29380" x2="59165" y2="26685"/>
                        <a14:foregroundMark x1="58439" y1="26954" x2="49365" y2="24528"/>
                        <a14:foregroundMark x1="76770" y1="18598" x2="70417" y2="24259"/>
                        <a14:foregroundMark x1="75499" y1="18868" x2="78584" y2="21294"/>
                        <a14:foregroundMark x1="86751" y1="38814" x2="90744" y2="40701"/>
                        <a14:foregroundMark x1="86933" y1="38814" x2="84936" y2="38544"/>
                        <a14:foregroundMark x1="85844" y1="42857" x2="85844" y2="45553"/>
                      </a14:backgroundRemoval>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231134" y="3913988"/>
            <a:ext cx="3461412" cy="2355564"/>
          </a:xfrm>
          <a:prstGeom prst="rect">
            <a:avLst/>
          </a:prstGeom>
        </p:spPr>
      </p:pic>
    </p:spTree>
    <p:extLst>
      <p:ext uri="{BB962C8B-B14F-4D97-AF65-F5344CB8AC3E}">
        <p14:creationId xmlns:p14="http://schemas.microsoft.com/office/powerpoint/2010/main" val="43067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6050"/>
                            </p:stCondLst>
                            <p:childTnLst>
                              <p:par>
                                <p:cTn id="14" presetID="10" presetClass="exit" presetSubtype="0" fill="hold" nodeType="afterEffect">
                                  <p:stCondLst>
                                    <p:cond delay="0"/>
                                  </p:stCondLst>
                                  <p:childTnLst>
                                    <p:animEffect transition="out" filter="fade">
                                      <p:cBhvr>
                                        <p:cTn id="15" dur="500"/>
                                        <p:tgtEl>
                                          <p:spTgt spid="22"/>
                                        </p:tgtEl>
                                      </p:cBhvr>
                                    </p:animEffect>
                                    <p:set>
                                      <p:cBhvr>
                                        <p:cTn id="1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E4E43D8B-560C-4DF2-B0EA-3E78BB4C59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1106" y="1816367"/>
            <a:ext cx="10514385" cy="4705553"/>
          </a:xfrm>
          <a:prstGeom prst="rect">
            <a:avLst/>
          </a:prstGeom>
        </p:spPr>
      </p:pic>
      <p:sp>
        <p:nvSpPr>
          <p:cNvPr id="102" name="Rectangle 101">
            <a:extLst>
              <a:ext uri="{FF2B5EF4-FFF2-40B4-BE49-F238E27FC236}">
                <a16:creationId xmlns:a16="http://schemas.microsoft.com/office/drawing/2014/main" id="{48B23C2F-1C9D-428E-BAED-994679B9E7A3}"/>
              </a:ext>
            </a:extLst>
          </p:cNvPr>
          <p:cNvSpPr/>
          <p:nvPr/>
        </p:nvSpPr>
        <p:spPr>
          <a:xfrm>
            <a:off x="2" y="6581001"/>
            <a:ext cx="12191998" cy="276999"/>
          </a:xfrm>
          <a:prstGeom prst="rect">
            <a:avLst/>
          </a:prstGeom>
          <a:solidFill>
            <a:schemeClr val="tx2">
              <a:lumMod val="60000"/>
              <a:lumOff val="40000"/>
            </a:schemeClr>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330450" algn="l"/>
                <a:tab pos="2962275" algn="l"/>
              </a:tabLst>
              <a:defRPr/>
            </a:pP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1</a:t>
            </a:r>
            <a:r>
              <a:rPr kumimoji="0" lang="fr-FR" sz="1800" b="1" i="0" u="none" strike="noStrike" kern="1200" cap="none" spc="0" normalizeH="0" baseline="30000" noProof="0" dirty="0">
                <a:ln>
                  <a:noFill/>
                </a:ln>
                <a:solidFill>
                  <a:prstClr val="white"/>
                </a:solidFill>
                <a:effectLst/>
                <a:uLnTx/>
                <a:uFillTx/>
                <a:latin typeface="Calibri" panose="020F0502020204030204"/>
                <a:ea typeface="+mn-ea"/>
                <a:cs typeface="+mn-cs"/>
              </a:rPr>
              <a:t>ère</a:t>
            </a: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  Année secondaire</a:t>
            </a:r>
          </a:p>
        </p:txBody>
      </p:sp>
      <p:sp>
        <p:nvSpPr>
          <p:cNvPr id="104" name="Rectangle 103">
            <a:extLst>
              <a:ext uri="{FF2B5EF4-FFF2-40B4-BE49-F238E27FC236}">
                <a16:creationId xmlns:a16="http://schemas.microsoft.com/office/drawing/2014/main" id="{3A98C7BD-383A-4F78-93CF-B1AAB28D802C}"/>
              </a:ext>
            </a:extLst>
          </p:cNvPr>
          <p:cNvSpPr/>
          <p:nvPr/>
        </p:nvSpPr>
        <p:spPr>
          <a:xfrm>
            <a:off x="0" y="-11920"/>
            <a:ext cx="12192000" cy="432000"/>
          </a:xfrm>
          <a:prstGeom prst="rect">
            <a:avLst/>
          </a:prstGeom>
          <a:solidFill>
            <a:schemeClr val="tx2">
              <a:lumMod val="60000"/>
              <a:lumOff val="40000"/>
            </a:schemeClr>
          </a:solidFill>
        </p:spPr>
        <p:txBody>
          <a:bodyPr wrap="square" tIns="0" bIns="0">
            <a:spAutoFit/>
          </a:bodyPr>
          <a:lstStyle/>
          <a:p>
            <a:pPr marR="0" lvl="0" indent="2598738" algn="l"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5"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leçon 1 :       </a:t>
            </a:r>
            <a:r>
              <a:rPr kumimoji="0" lang="fr-FR"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r>
              <a:rPr kumimoji="0" lang="fr-FR" sz="28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Dessin de Définition</a:t>
            </a:r>
            <a:endParaRPr kumimoji="0" lang="fr-FR"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1530350" algn="l" defTabSz="914400" rtl="0" eaLnBrk="1" fontAlgn="auto" latinLnBrk="0" hangingPunct="1">
              <a:lnSpc>
                <a:spcPct val="100000"/>
              </a:lnSpc>
              <a:spcBef>
                <a:spcPts val="0"/>
              </a:spcBef>
              <a:spcAft>
                <a:spcPts val="0"/>
              </a:spcAft>
              <a:buClrTx/>
              <a:buSzTx/>
              <a:buFontTx/>
              <a:buNone/>
              <a:tabLst>
                <a:tab pos="660400" algn="l"/>
              </a:tabLst>
              <a:defRPr/>
            </a:pPr>
            <a:r>
              <a:rPr kumimoji="0" lang="fr-FR" sz="900" b="0" i="1" u="none" strike="noStrike" kern="1200" cap="none" spc="-5"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fr-FR"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106" name="Image 105">
            <a:hlinkClick r:id="" action="ppaction://hlinkshowjump?jump=endshow"/>
            <a:extLst>
              <a:ext uri="{FF2B5EF4-FFF2-40B4-BE49-F238E27FC236}">
                <a16:creationId xmlns:a16="http://schemas.microsoft.com/office/drawing/2014/main" id="{A48BF886-D575-4A3D-B7C9-5EB7BEC5A578}"/>
              </a:ext>
            </a:extLst>
          </p:cNvPr>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1660819" y="34395"/>
            <a:ext cx="374672" cy="374672"/>
          </a:xfrm>
          <a:prstGeom prst="rect">
            <a:avLst/>
          </a:prstGeom>
        </p:spPr>
      </p:pic>
      <p:sp>
        <p:nvSpPr>
          <p:cNvPr id="108" name="Chevron 75">
            <a:hlinkClick r:id="" action="ppaction://hlinkshowjump?jump=nextslide"/>
            <a:extLst>
              <a:ext uri="{FF2B5EF4-FFF2-40B4-BE49-F238E27FC236}">
                <a16:creationId xmlns:a16="http://schemas.microsoft.com/office/drawing/2014/main" id="{104D04E1-1789-4C53-8642-6DCDCE8D0481}"/>
              </a:ext>
            </a:extLst>
          </p:cNvPr>
          <p:cNvSpPr/>
          <p:nvPr/>
        </p:nvSpPr>
        <p:spPr>
          <a:xfrm>
            <a:off x="11439047" y="6609645"/>
            <a:ext cx="430378" cy="209130"/>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2" name="Image 111">
            <a:extLst>
              <a:ext uri="{FF2B5EF4-FFF2-40B4-BE49-F238E27FC236}">
                <a16:creationId xmlns:a16="http://schemas.microsoft.com/office/drawing/2014/main" id="{D646A253-7BC1-4DA8-B4EA-3F7FF72F1FAE}"/>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tretch>
            <a:fillRect/>
          </a:stretch>
        </p:blipFill>
        <p:spPr>
          <a:xfrm>
            <a:off x="9800745" y="6358965"/>
            <a:ext cx="1249749" cy="411310"/>
          </a:xfrm>
          <a:prstGeom prst="rect">
            <a:avLst/>
          </a:prstGeom>
        </p:spPr>
      </p:pic>
      <p:sp>
        <p:nvSpPr>
          <p:cNvPr id="113" name="Chevron 75">
            <a:hlinkClick r:id="" action="ppaction://hlinkshowjump?jump=previousslide"/>
            <a:extLst>
              <a:ext uri="{FF2B5EF4-FFF2-40B4-BE49-F238E27FC236}">
                <a16:creationId xmlns:a16="http://schemas.microsoft.com/office/drawing/2014/main" id="{18830ED9-B839-4900-8855-089099B97274}"/>
              </a:ext>
            </a:extLst>
          </p:cNvPr>
          <p:cNvSpPr/>
          <p:nvPr/>
        </p:nvSpPr>
        <p:spPr>
          <a:xfrm flipH="1">
            <a:off x="113969" y="6599677"/>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Image 1">
            <a:hlinkClick r:id="rId6" action="ppaction://hlinksldjump"/>
            <a:extLst>
              <a:ext uri="{FF2B5EF4-FFF2-40B4-BE49-F238E27FC236}">
                <a16:creationId xmlns:a16="http://schemas.microsoft.com/office/drawing/2014/main" id="{52E4FA6D-C3ED-4C98-8373-F300E107319F}"/>
              </a:ext>
            </a:extLst>
          </p:cNvPr>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4887" y="47258"/>
            <a:ext cx="396000" cy="31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e 17">
            <a:extLst>
              <a:ext uri="{FF2B5EF4-FFF2-40B4-BE49-F238E27FC236}">
                <a16:creationId xmlns:a16="http://schemas.microsoft.com/office/drawing/2014/main" id="{BD212A41-9830-4D20-8156-E36CAA2CBD77}"/>
              </a:ext>
            </a:extLst>
          </p:cNvPr>
          <p:cNvGrpSpPr/>
          <p:nvPr/>
        </p:nvGrpSpPr>
        <p:grpSpPr>
          <a:xfrm>
            <a:off x="201903" y="554025"/>
            <a:ext cx="3367072" cy="592561"/>
            <a:chOff x="-209576" y="54489"/>
            <a:chExt cx="2214869" cy="535960"/>
          </a:xfrm>
        </p:grpSpPr>
        <p:sp>
          <p:nvSpPr>
            <p:cNvPr id="19" name="Rectangle 18">
              <a:extLst>
                <a:ext uri="{FF2B5EF4-FFF2-40B4-BE49-F238E27FC236}">
                  <a16:creationId xmlns:a16="http://schemas.microsoft.com/office/drawing/2014/main" id="{6F711286-9C5E-4232-95AF-151520305733}"/>
                </a:ext>
              </a:extLst>
            </p:cNvPr>
            <p:cNvSpPr/>
            <p:nvPr/>
          </p:nvSpPr>
          <p:spPr>
            <a:xfrm>
              <a:off x="-209576" y="85624"/>
              <a:ext cx="425576" cy="504825"/>
            </a:xfrm>
            <a:prstGeom prst="rect">
              <a:avLst/>
            </a:prstGeom>
            <a:solidFill>
              <a:srgbClr val="51C3F9">
                <a:lumMod val="75000"/>
              </a:srgbClr>
            </a:solidFill>
            <a:ln w="19050" cap="rnd"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3200" b="0" i="0" u="none" strike="noStrike" kern="1200" cap="none" spc="0" normalizeH="0" baseline="0" noProof="0" dirty="0">
                  <a:ln>
                    <a:noFill/>
                  </a:ln>
                  <a:solidFill>
                    <a:prstClr val="black"/>
                  </a:solidFill>
                  <a:effectLst/>
                  <a:uLnTx/>
                  <a:uFillTx/>
                  <a:latin typeface="AR DESTINE" panose="02000000000000000000" pitchFamily="2" charset="0"/>
                  <a:ea typeface="Times New Roman" panose="02020603050405020304" pitchFamily="18" charset="0"/>
                  <a:cs typeface="Arial" panose="020B0604020202020204" pitchFamily="34" charset="0"/>
                </a:rPr>
                <a:t>IV</a:t>
              </a:r>
              <a:r>
                <a:rPr kumimoji="0" lang="fr-FR" sz="900" b="0" i="0" u="none" strike="noStrike" kern="1200" cap="none" spc="0" normalizeH="0" baseline="0" noProof="0" dirty="0">
                  <a:ln>
                    <a:noFill/>
                  </a:ln>
                  <a:solidFill>
                    <a:prstClr val="black"/>
                  </a:solidFill>
                  <a:effectLst/>
                  <a:uLnTx/>
                  <a:uFillTx/>
                  <a:latin typeface="AR DESTINE" panose="02000000000000000000" pitchFamily="2" charset="0"/>
                  <a:ea typeface="Times New Roman" panose="02020603050405020304" pitchFamily="18" charset="0"/>
                  <a:cs typeface="Arial" panose="020B0604020202020204" pitchFamily="34" charset="0"/>
                </a:rPr>
                <a:t> </a:t>
              </a:r>
              <a:endParaRPr kumimoji="0" lang="fr-FR"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endParaRPr>
            </a:p>
          </p:txBody>
        </p:sp>
        <p:sp>
          <p:nvSpPr>
            <p:cNvPr id="20" name="Rectangle : carré corné 19">
              <a:extLst>
                <a:ext uri="{FF2B5EF4-FFF2-40B4-BE49-F238E27FC236}">
                  <a16:creationId xmlns:a16="http://schemas.microsoft.com/office/drawing/2014/main" id="{370B9458-F31E-439F-83C7-8BF5F6A262E2}"/>
                </a:ext>
              </a:extLst>
            </p:cNvPr>
            <p:cNvSpPr/>
            <p:nvPr/>
          </p:nvSpPr>
          <p:spPr>
            <a:xfrm>
              <a:off x="164558" y="54489"/>
              <a:ext cx="1840735" cy="419100"/>
            </a:xfrm>
            <a:prstGeom prst="foldedCorner">
              <a:avLst>
                <a:gd name="adj" fmla="val 19946"/>
              </a:avLst>
            </a:prstGeom>
            <a:solidFill>
              <a:srgbClr val="51C3F9">
                <a:lumMod val="50000"/>
              </a:srgbClr>
            </a:solidFill>
            <a:ln w="19050" cap="rnd" cmpd="sng" algn="ctr">
              <a:noFill/>
              <a:prstDash val="solid"/>
            </a:ln>
            <a:effectLst/>
          </p:spPr>
          <p:txBody>
            <a:bodyPr rot="0" spcFirstLastPara="0" vert="horz" wrap="square" lIns="91440" tIns="54000" rIns="9144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Calibri" panose="020F0502020204030204" pitchFamily="34" charset="0"/>
                  <a:ea typeface="Times New Roman" panose="02020603050405020304" pitchFamily="18" charset="0"/>
                  <a:cs typeface="Calibri" panose="020F0502020204030204" pitchFamily="34" charset="0"/>
                </a:rPr>
                <a:t>APPLICATIONS </a:t>
              </a: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endParaRPr>
            </a:p>
          </p:txBody>
        </p:sp>
      </p:grpSp>
      <p:sp>
        <p:nvSpPr>
          <p:cNvPr id="25" name="Rectangle 24">
            <a:extLst>
              <a:ext uri="{FF2B5EF4-FFF2-40B4-BE49-F238E27FC236}">
                <a16:creationId xmlns:a16="http://schemas.microsoft.com/office/drawing/2014/main" id="{1BFC41AA-4C80-42BE-AED7-FE8869601DB7}"/>
              </a:ext>
            </a:extLst>
          </p:cNvPr>
          <p:cNvSpPr/>
          <p:nvPr/>
        </p:nvSpPr>
        <p:spPr>
          <a:xfrm>
            <a:off x="113969" y="475482"/>
            <a:ext cx="11307365" cy="1200329"/>
          </a:xfrm>
          <a:prstGeom prst="rect">
            <a:avLst/>
          </a:prstGeom>
          <a:solidFill>
            <a:schemeClr val="accent1">
              <a:lumMod val="20000"/>
              <a:lumOff val="80000"/>
            </a:schemeClr>
          </a:solidFill>
        </p:spPr>
        <p:txBody>
          <a:bodyPr wrap="square">
            <a:spAutoFit/>
          </a:bodyPr>
          <a:lstStyle/>
          <a:p>
            <a:r>
              <a:rPr lang="fr-FR" sz="2400" dirty="0"/>
              <a:t>2) On donne ci-dessous le dessin de définition de la bride (11) incomplet. Compléter :    </a:t>
            </a:r>
          </a:p>
          <a:p>
            <a:pPr indent="2057400"/>
            <a:r>
              <a:rPr lang="fr-FR" sz="2400" dirty="0"/>
              <a:t>- La vue de droite.</a:t>
            </a:r>
          </a:p>
          <a:p>
            <a:pPr indent="1974850"/>
            <a:r>
              <a:rPr lang="fr-FR" sz="2400" dirty="0"/>
              <a:t> - La vue de dessus en coupe B-B.</a:t>
            </a:r>
          </a:p>
        </p:txBody>
      </p:sp>
      <p:sp>
        <p:nvSpPr>
          <p:cNvPr id="9" name="ZoneTexte 8">
            <a:hlinkClick r:id="rId8" action="ppaction://hlinksldjump"/>
            <a:extLst>
              <a:ext uri="{FF2B5EF4-FFF2-40B4-BE49-F238E27FC236}">
                <a16:creationId xmlns:a16="http://schemas.microsoft.com/office/drawing/2014/main" id="{D33B80DC-3C46-4EDE-8E22-759B50F9F49A}"/>
              </a:ext>
            </a:extLst>
          </p:cNvPr>
          <p:cNvSpPr txBox="1"/>
          <p:nvPr/>
        </p:nvSpPr>
        <p:spPr>
          <a:xfrm>
            <a:off x="2218" y="6076457"/>
            <a:ext cx="1831720" cy="523220"/>
          </a:xfrm>
          <a:prstGeom prst="rect">
            <a:avLst/>
          </a:prstGeom>
          <a:solidFill>
            <a:srgbClr val="FF0000"/>
          </a:solidFill>
        </p:spPr>
        <p:txBody>
          <a:bodyPr wrap="none" rtlCol="0">
            <a:spAutoFit/>
          </a:bodyPr>
          <a:lstStyle/>
          <a:p>
            <a:r>
              <a:rPr lang="fr-FR" sz="2800" b="1" dirty="0">
                <a:solidFill>
                  <a:schemeClr val="bg1"/>
                </a:solidFill>
              </a:rPr>
              <a:t>Correction </a:t>
            </a:r>
          </a:p>
        </p:txBody>
      </p:sp>
    </p:spTree>
    <p:extLst>
      <p:ext uri="{BB962C8B-B14F-4D97-AF65-F5344CB8AC3E}">
        <p14:creationId xmlns:p14="http://schemas.microsoft.com/office/powerpoint/2010/main" val="404642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264E644E-9D8C-46E3-B25D-1234FF9C80BE}"/>
              </a:ext>
            </a:extLst>
          </p:cNvPr>
          <p:cNvSpPr/>
          <p:nvPr/>
        </p:nvSpPr>
        <p:spPr>
          <a:xfrm>
            <a:off x="0" y="-11921"/>
            <a:ext cx="12192000" cy="430887"/>
          </a:xfrm>
          <a:prstGeom prst="rect">
            <a:avLst/>
          </a:prstGeom>
          <a:solidFill>
            <a:schemeClr val="tx2">
              <a:lumMod val="60000"/>
              <a:lumOff val="40000"/>
            </a:schemeClr>
          </a:solidFill>
        </p:spPr>
        <p:txBody>
          <a:bodyPr wrap="square" tIns="0" bIns="0">
            <a:spAutoFit/>
          </a:bodyPr>
          <a:lstStyle/>
          <a:p>
            <a:pPr marL="0" marR="0" lvl="0" indent="1700213" algn="l"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5" normalizeH="0" baseline="0" noProof="0" dirty="0">
                <a:ln>
                  <a:noFill/>
                </a:ln>
                <a:solidFill>
                  <a:srgbClr val="44546A">
                    <a:lumMod val="60000"/>
                    <a:lumOff val="40000"/>
                  </a:srgbClr>
                </a:solidFill>
                <a:effectLst/>
                <a:uLnTx/>
                <a:uFillTx/>
                <a:latin typeface="Calibri" panose="020F0502020204030204" pitchFamily="34" charset="0"/>
                <a:ea typeface="Times New Roman" panose="02020603050405020304" pitchFamily="18" charset="0"/>
                <a:cs typeface="+mn-cs"/>
              </a:rPr>
              <a:t>leçon 1 :       </a:t>
            </a:r>
            <a:r>
              <a:rPr kumimoji="0" lang="fr-FR" sz="1400" b="0" i="0" u="none" strike="noStrike" kern="1200" cap="none" spc="0" normalizeH="0" baseline="0" noProof="0" dirty="0">
                <a:ln>
                  <a:noFill/>
                </a:ln>
                <a:solidFill>
                  <a:srgbClr val="44546A">
                    <a:lumMod val="60000"/>
                    <a:lumOff val="40000"/>
                  </a:srgbClr>
                </a:solidFill>
                <a:effectLst/>
                <a:uLnTx/>
                <a:uFillTx/>
                <a:latin typeface="Arial" panose="020B0604020202020204" pitchFamily="34" charset="0"/>
                <a:ea typeface="Times New Roman" panose="02020603050405020304" pitchFamily="18" charset="0"/>
                <a:cs typeface="+mn-cs"/>
              </a:rPr>
              <a:t>                   </a:t>
            </a:r>
            <a:r>
              <a:rPr kumimoji="0" lang="fr-FR" sz="2800" b="1" i="0" u="none" strike="noStrike" kern="1200" cap="none" spc="0" normalizeH="0" baseline="0" noProof="0" dirty="0">
                <a:ln>
                  <a:noFill/>
                </a:ln>
                <a:solidFill>
                  <a:srgbClr val="44546A">
                    <a:lumMod val="60000"/>
                    <a:lumOff val="40000"/>
                  </a:srgbClr>
                </a:solidFill>
                <a:effectLst/>
                <a:uLnTx/>
                <a:uFillTx/>
                <a:latin typeface="Calibri" panose="020F0502020204030204" pitchFamily="34" charset="0"/>
                <a:ea typeface="Times New Roman" panose="02020603050405020304" pitchFamily="18" charset="0"/>
                <a:cs typeface="+mn-cs"/>
              </a:rPr>
              <a:t>Analyse </a:t>
            </a:r>
            <a:r>
              <a:rPr kumimoji="0" lang="fr-FR" sz="900" b="0" i="1" u="none" strike="noStrike" kern="1200" cap="none" spc="-5" normalizeH="0" baseline="0" noProof="0" dirty="0">
                <a:ln>
                  <a:noFill/>
                </a:ln>
                <a:solidFill>
                  <a:srgbClr val="44546A">
                    <a:lumMod val="60000"/>
                    <a:lumOff val="40000"/>
                  </a:srgbClr>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fr-FR" sz="2400" b="0" i="0" u="none" strike="noStrike" kern="1200" cap="none" spc="0" normalizeH="0" baseline="0" noProof="0" dirty="0">
              <a:ln>
                <a:noFill/>
              </a:ln>
              <a:solidFill>
                <a:srgbClr val="44546A">
                  <a:lumMod val="60000"/>
                  <a:lumOff val="40000"/>
                </a:srgbClr>
              </a:solidFill>
              <a:effectLst/>
              <a:uLnTx/>
              <a:uFillTx/>
              <a:latin typeface="Times New Roman" panose="02020603050405020304" pitchFamily="18" charset="0"/>
              <a:ea typeface="Times New Roman" panose="02020603050405020304" pitchFamily="18" charset="0"/>
              <a:cs typeface="+mn-cs"/>
            </a:endParaRPr>
          </a:p>
        </p:txBody>
      </p:sp>
      <p:pic>
        <p:nvPicPr>
          <p:cNvPr id="38" name="Image 37">
            <a:hlinkClick r:id="" action="ppaction://noaction"/>
            <a:extLst>
              <a:ext uri="{FF2B5EF4-FFF2-40B4-BE49-F238E27FC236}">
                <a16:creationId xmlns:a16="http://schemas.microsoft.com/office/drawing/2014/main" id="{E75E7A79-44FB-4BE3-B402-8E4CE1652167}"/>
              </a:ext>
            </a:extLst>
          </p:cNvPr>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4887" y="47258"/>
            <a:ext cx="396000" cy="31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èche : pentagone 4">
            <a:extLst>
              <a:ext uri="{FF2B5EF4-FFF2-40B4-BE49-F238E27FC236}">
                <a16:creationId xmlns:a16="http://schemas.microsoft.com/office/drawing/2014/main" id="{A4DE6100-EF6E-4869-AA37-611F37F1DCFF}"/>
              </a:ext>
            </a:extLst>
          </p:cNvPr>
          <p:cNvSpPr/>
          <p:nvPr/>
        </p:nvSpPr>
        <p:spPr>
          <a:xfrm>
            <a:off x="33089" y="7303"/>
            <a:ext cx="2822601" cy="1198323"/>
          </a:xfrm>
          <a:prstGeom prst="homePlate">
            <a:avLst>
              <a:gd name="adj" fmla="val 6598"/>
            </a:avLst>
          </a:prstGeom>
          <a:solidFill>
            <a:srgbClr val="4EB3CF"/>
          </a:solidFill>
          <a:ln w="19050" cap="rnd" cmpd="sng" algn="ctr">
            <a:solidFill>
              <a:schemeClr val="accent5">
                <a:lumMod val="50000"/>
              </a:schemeClr>
            </a:solidFill>
            <a:prstDash val="solid"/>
          </a:ln>
          <a:effectLst/>
        </p:spPr>
        <p:txBody>
          <a:bodyPr rot="0" spcFirstLastPara="0" vert="horz" wrap="square" lIns="91440" tIns="252000" rIns="91440" bIns="45720" numCol="1" spcCol="0" rtlCol="0" fromWordArt="0" anchor="ctr" anchorCtr="0" forceAA="0" compatLnSpc="1">
            <a:prstTxWarp prst="textNoShape">
              <a:avLst/>
            </a:prstTxWarp>
            <a:noAutofit/>
          </a:bodyPr>
          <a:lstStyle/>
          <a:p>
            <a:pPr marL="0" marR="0" lvl="0" indent="540385" algn="ctr" defTabSz="914400" rtl="0" eaLnBrk="1" fontAlgn="auto" latinLnBrk="0" hangingPunct="1">
              <a:lnSpc>
                <a:spcPct val="107000"/>
              </a:lnSpc>
              <a:spcBef>
                <a:spcPts val="900"/>
              </a:spcBef>
              <a:spcAft>
                <a:spcPts val="800"/>
              </a:spcAft>
              <a:buClrTx/>
              <a:buSzTx/>
              <a:buFontTx/>
              <a:buNone/>
              <a:tabLst/>
              <a:defRPr/>
            </a:pPr>
            <a:r>
              <a:rPr kumimoji="0" lang="fr-FR" sz="24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Leçon</a:t>
            </a:r>
            <a:r>
              <a:rPr kumimoji="0" lang="fr-FR" sz="20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fr-FR" sz="36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3</a:t>
            </a: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6" name="Flèche : pentagone 45">
            <a:extLst>
              <a:ext uri="{FF2B5EF4-FFF2-40B4-BE49-F238E27FC236}">
                <a16:creationId xmlns:a16="http://schemas.microsoft.com/office/drawing/2014/main" id="{306ABFB4-406B-4FC1-BAC6-9DAB4B6BD7C2}"/>
              </a:ext>
            </a:extLst>
          </p:cNvPr>
          <p:cNvSpPr/>
          <p:nvPr/>
        </p:nvSpPr>
        <p:spPr>
          <a:xfrm>
            <a:off x="2320585" y="217617"/>
            <a:ext cx="6184786" cy="987132"/>
          </a:xfrm>
          <a:prstGeom prst="round2DiagRect">
            <a:avLst>
              <a:gd name="adj1" fmla="val 42324"/>
              <a:gd name="adj2" fmla="val 0"/>
            </a:avLst>
          </a:prstGeom>
          <a:solidFill>
            <a:srgbClr val="4EB3CF">
              <a:lumMod val="50000"/>
            </a:srgbClr>
          </a:solidFill>
          <a:ln w="19050" cap="rnd" cmpd="sng" algn="ctr">
            <a:solidFill>
              <a:schemeClr val="accent5">
                <a:lumMod val="50000"/>
              </a:schemeClr>
            </a:solidFill>
            <a:prstDash val="solid"/>
          </a:ln>
          <a:effectLst/>
        </p:spPr>
        <p:txBody>
          <a:bodyPr rot="0" spcFirstLastPara="0" vert="horz" wrap="square" lIns="91440" tIns="108000" rIns="91440" bIns="45720" numCol="1" spcCol="0" rtlCol="0" fromWordArt="0" anchor="ctr" anchorCtr="0" forceAA="0" compatLnSpc="1">
            <a:prstTxWarp prst="textNoShape">
              <a:avLst/>
            </a:prstTxWarp>
            <a:noAutofit/>
          </a:bodyPr>
          <a:lstStyle/>
          <a:p>
            <a:pPr marL="2070100" lvl="0" indent="-1358900">
              <a:lnSpc>
                <a:spcPct val="107000"/>
              </a:lnSpc>
              <a:spcAft>
                <a:spcPts val="800"/>
              </a:spcAft>
            </a:pPr>
            <a:r>
              <a:rPr lang="fr-FR" sz="4000" b="1" dirty="0">
                <a:solidFill>
                  <a:srgbClr val="FFFFFF"/>
                </a:solidFill>
                <a:latin typeface="Calibri" panose="020F0502020204030204" pitchFamily="34" charset="0"/>
                <a:ea typeface="Calibri" panose="020F0502020204030204" pitchFamily="34" charset="0"/>
                <a:cs typeface="Calibri" panose="020F0502020204030204" pitchFamily="34" charset="0"/>
              </a:rPr>
              <a:t>Dessin de Définition</a:t>
            </a: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nvGrpSpPr>
          <p:cNvPr id="9" name="Groupe 8">
            <a:extLst>
              <a:ext uri="{FF2B5EF4-FFF2-40B4-BE49-F238E27FC236}">
                <a16:creationId xmlns:a16="http://schemas.microsoft.com/office/drawing/2014/main" id="{870A148A-96E9-482E-AB1B-ACFA278D2BC2}"/>
              </a:ext>
            </a:extLst>
          </p:cNvPr>
          <p:cNvGrpSpPr/>
          <p:nvPr/>
        </p:nvGrpSpPr>
        <p:grpSpPr>
          <a:xfrm>
            <a:off x="0" y="0"/>
            <a:ext cx="7111999" cy="1339444"/>
            <a:chOff x="0" y="0"/>
            <a:chExt cx="7111999" cy="1339444"/>
          </a:xfrm>
        </p:grpSpPr>
        <p:sp>
          <p:nvSpPr>
            <p:cNvPr id="7" name="Flèche : pentagone 6">
              <a:extLst>
                <a:ext uri="{FF2B5EF4-FFF2-40B4-BE49-F238E27FC236}">
                  <a16:creationId xmlns:a16="http://schemas.microsoft.com/office/drawing/2014/main" id="{0744D22F-E4CC-49D7-8DF2-6E9971E2EF16}"/>
                </a:ext>
              </a:extLst>
            </p:cNvPr>
            <p:cNvSpPr/>
            <p:nvPr/>
          </p:nvSpPr>
          <p:spPr>
            <a:xfrm>
              <a:off x="35624" y="0"/>
              <a:ext cx="7076375" cy="406481"/>
            </a:xfrm>
            <a:prstGeom prst="homePlate">
              <a:avLst>
                <a:gd name="adj" fmla="val 24928"/>
              </a:avLst>
            </a:prstGeom>
            <a:solidFill>
              <a:srgbClr val="37A76F"/>
            </a:solidFill>
            <a:ln w="3175" cap="rnd" cmpd="sng" algn="ctr">
              <a:noFill/>
              <a:prstDash val="solid"/>
            </a:ln>
            <a:effectLst/>
          </p:spPr>
          <p:txBody>
            <a:bodyPr rot="0" spcFirstLastPara="0" vert="horz" wrap="square" lIns="91440" tIns="0" rIns="108000" bIns="0" numCol="1" spcCol="0" rtlCol="0" fromWordArt="0" anchor="ctr" anchorCtr="0" forceAA="0" compatLnSpc="1">
              <a:prstTxWarp prst="textNoShape">
                <a:avLst/>
              </a:prstTxWarp>
              <a:noAutofit/>
            </a:bodyPr>
            <a:lstStyle/>
            <a:p>
              <a:pPr marL="0" marR="0" lvl="0" indent="711200" algn="ctr" defTabSz="914400" rtl="0" eaLnBrk="1" fontAlgn="auto" latinLnBrk="0" hangingPunct="1">
                <a:lnSpc>
                  <a:spcPct val="107000"/>
                </a:lnSpc>
                <a:spcBef>
                  <a:spcPts val="300"/>
                </a:spcBef>
                <a:spcAft>
                  <a:spcPts val="800"/>
                </a:spcAft>
                <a:buClrTx/>
                <a:buSzTx/>
                <a:buFontTx/>
                <a:buNone/>
                <a:tabLst/>
                <a:defRPr/>
              </a:pPr>
              <a:r>
                <a:rPr kumimoji="0" lang="fr-FR" sz="24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Définition Graphique d'un Objet Technique</a:t>
              </a: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8" name="Flèche : pentagone 47">
              <a:extLst>
                <a:ext uri="{FF2B5EF4-FFF2-40B4-BE49-F238E27FC236}">
                  <a16:creationId xmlns:a16="http://schemas.microsoft.com/office/drawing/2014/main" id="{C5364360-A755-4EA2-838E-BD93E0E6105E}"/>
                </a:ext>
              </a:extLst>
            </p:cNvPr>
            <p:cNvSpPr/>
            <p:nvPr/>
          </p:nvSpPr>
          <p:spPr>
            <a:xfrm>
              <a:off x="0" y="3"/>
              <a:ext cx="1007559" cy="1339441"/>
            </a:xfrm>
            <a:custGeom>
              <a:avLst/>
              <a:gdLst>
                <a:gd name="connsiteX0" fmla="*/ 0 w 649682"/>
                <a:gd name="connsiteY0" fmla="*/ 0 h 1342050"/>
                <a:gd name="connsiteX1" fmla="*/ 507817 w 649682"/>
                <a:gd name="connsiteY1" fmla="*/ 0 h 1342050"/>
                <a:gd name="connsiteX2" fmla="*/ 649682 w 649682"/>
                <a:gd name="connsiteY2" fmla="*/ 671025 h 1342050"/>
                <a:gd name="connsiteX3" fmla="*/ 507817 w 649682"/>
                <a:gd name="connsiteY3" fmla="*/ 1342050 h 1342050"/>
                <a:gd name="connsiteX4" fmla="*/ 0 w 649682"/>
                <a:gd name="connsiteY4" fmla="*/ 1342050 h 1342050"/>
                <a:gd name="connsiteX5" fmla="*/ 0 w 649682"/>
                <a:gd name="connsiteY5" fmla="*/ 0 h 1342050"/>
                <a:gd name="connsiteX0" fmla="*/ 0 w 702436"/>
                <a:gd name="connsiteY0" fmla="*/ 0 h 1342050"/>
                <a:gd name="connsiteX1" fmla="*/ 507817 w 702436"/>
                <a:gd name="connsiteY1" fmla="*/ 0 h 1342050"/>
                <a:gd name="connsiteX2" fmla="*/ 702436 w 702436"/>
                <a:gd name="connsiteY2" fmla="*/ 380878 h 1342050"/>
                <a:gd name="connsiteX3" fmla="*/ 507817 w 702436"/>
                <a:gd name="connsiteY3" fmla="*/ 1342050 h 1342050"/>
                <a:gd name="connsiteX4" fmla="*/ 0 w 702436"/>
                <a:gd name="connsiteY4" fmla="*/ 1342050 h 1342050"/>
                <a:gd name="connsiteX5" fmla="*/ 0 w 702436"/>
                <a:gd name="connsiteY5" fmla="*/ 0 h 1342050"/>
                <a:gd name="connsiteX0" fmla="*/ 0 w 757602"/>
                <a:gd name="connsiteY0" fmla="*/ 0 h 1342050"/>
                <a:gd name="connsiteX1" fmla="*/ 507817 w 757602"/>
                <a:gd name="connsiteY1" fmla="*/ 0 h 1342050"/>
                <a:gd name="connsiteX2" fmla="*/ 757602 w 757602"/>
                <a:gd name="connsiteY2" fmla="*/ 407255 h 1342050"/>
                <a:gd name="connsiteX3" fmla="*/ 507817 w 757602"/>
                <a:gd name="connsiteY3" fmla="*/ 1342050 h 1342050"/>
                <a:gd name="connsiteX4" fmla="*/ 0 w 757602"/>
                <a:gd name="connsiteY4" fmla="*/ 1342050 h 1342050"/>
                <a:gd name="connsiteX5" fmla="*/ 0 w 757602"/>
                <a:gd name="connsiteY5" fmla="*/ 0 h 1342050"/>
                <a:gd name="connsiteX0" fmla="*/ 0 w 669679"/>
                <a:gd name="connsiteY0" fmla="*/ 0 h 1342050"/>
                <a:gd name="connsiteX1" fmla="*/ 507817 w 669679"/>
                <a:gd name="connsiteY1" fmla="*/ 0 h 1342050"/>
                <a:gd name="connsiteX2" fmla="*/ 669679 w 669679"/>
                <a:gd name="connsiteY2" fmla="*/ 407255 h 1342050"/>
                <a:gd name="connsiteX3" fmla="*/ 507817 w 669679"/>
                <a:gd name="connsiteY3" fmla="*/ 1342050 h 1342050"/>
                <a:gd name="connsiteX4" fmla="*/ 0 w 669679"/>
                <a:gd name="connsiteY4" fmla="*/ 1342050 h 1342050"/>
                <a:gd name="connsiteX5" fmla="*/ 0 w 669679"/>
                <a:gd name="connsiteY5" fmla="*/ 0 h 134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9679" h="1342050">
                  <a:moveTo>
                    <a:pt x="0" y="0"/>
                  </a:moveTo>
                  <a:lnTo>
                    <a:pt x="507817" y="0"/>
                  </a:lnTo>
                  <a:lnTo>
                    <a:pt x="669679" y="407255"/>
                  </a:lnTo>
                  <a:lnTo>
                    <a:pt x="507817" y="1342050"/>
                  </a:lnTo>
                  <a:lnTo>
                    <a:pt x="0" y="1342050"/>
                  </a:lnTo>
                  <a:lnTo>
                    <a:pt x="0" y="0"/>
                  </a:lnTo>
                  <a:close/>
                </a:path>
              </a:pathLst>
            </a:custGeom>
            <a:solidFill>
              <a:srgbClr val="37A76F"/>
            </a:solidFill>
            <a:ln w="12700" cap="rnd" cmpd="sng" algn="ctr">
              <a:solidFill>
                <a:schemeClr val="accent5">
                  <a:lumMod val="50000"/>
                </a:schemeClr>
              </a:solidFill>
              <a:prstDash val="solid"/>
            </a:ln>
            <a:effectLst/>
          </p:spPr>
          <p:txBody>
            <a:bodyPr rot="0" spcFirstLastPara="0" vert="horz" wrap="square" lIns="91440" tIns="3600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Chap.</a:t>
              </a: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90170" algn="ctr" defTabSz="914400" rtl="0" eaLnBrk="1" fontAlgn="auto" latinLnBrk="0" hangingPunct="1">
                <a:lnSpc>
                  <a:spcPts val="7500"/>
                </a:lnSpc>
                <a:spcBef>
                  <a:spcPts val="0"/>
                </a:spcBef>
                <a:spcAft>
                  <a:spcPts val="0"/>
                </a:spcAft>
                <a:buClrTx/>
                <a:buSzTx/>
                <a:buFontTx/>
                <a:buNone/>
                <a:tabLst/>
                <a:defRPr/>
              </a:pPr>
              <a:r>
                <a:rPr kumimoji="0" lang="fr-FR" sz="72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2</a:t>
              </a: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sp>
        <p:nvSpPr>
          <p:cNvPr id="26" name="Rectangle 25">
            <a:extLst>
              <a:ext uri="{FF2B5EF4-FFF2-40B4-BE49-F238E27FC236}">
                <a16:creationId xmlns:a16="http://schemas.microsoft.com/office/drawing/2014/main" id="{A5B40C57-4F17-4C70-9A9C-A57A2810377D}"/>
              </a:ext>
            </a:extLst>
          </p:cNvPr>
          <p:cNvSpPr/>
          <p:nvPr/>
        </p:nvSpPr>
        <p:spPr>
          <a:xfrm>
            <a:off x="2" y="6581001"/>
            <a:ext cx="12191998" cy="276999"/>
          </a:xfrm>
          <a:prstGeom prst="rect">
            <a:avLst/>
          </a:prstGeom>
          <a:solidFill>
            <a:schemeClr val="tx2">
              <a:lumMod val="60000"/>
              <a:lumOff val="40000"/>
            </a:schemeClr>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330450" algn="l"/>
                <a:tab pos="2962275" algn="l"/>
              </a:tabLst>
              <a:defRPr/>
            </a:pP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1</a:t>
            </a:r>
            <a:r>
              <a:rPr kumimoji="0" lang="fr-FR" sz="1800" b="1" i="0" u="none" strike="noStrike" kern="1200" cap="none" spc="0" normalizeH="0" baseline="30000" noProof="0" dirty="0">
                <a:ln>
                  <a:noFill/>
                </a:ln>
                <a:solidFill>
                  <a:prstClr val="white"/>
                </a:solidFill>
                <a:effectLst/>
                <a:uLnTx/>
                <a:uFillTx/>
                <a:latin typeface="Calibri" panose="020F0502020204030204"/>
                <a:ea typeface="+mn-ea"/>
                <a:cs typeface="+mn-cs"/>
              </a:rPr>
              <a:t>ère</a:t>
            </a: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  Année secondaire</a:t>
            </a:r>
          </a:p>
        </p:txBody>
      </p:sp>
      <p:sp>
        <p:nvSpPr>
          <p:cNvPr id="28" name="Chevron 75">
            <a:hlinkClick r:id="" action="ppaction://hlinkshowjump?jump=nextslide"/>
            <a:extLst>
              <a:ext uri="{FF2B5EF4-FFF2-40B4-BE49-F238E27FC236}">
                <a16:creationId xmlns:a16="http://schemas.microsoft.com/office/drawing/2014/main" id="{65DF4578-61C5-43F9-9D37-E2511DA7AFC0}"/>
              </a:ext>
            </a:extLst>
          </p:cNvPr>
          <p:cNvSpPr/>
          <p:nvPr/>
        </p:nvSpPr>
        <p:spPr>
          <a:xfrm>
            <a:off x="11452213" y="6620225"/>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0" name="Image 29">
            <a:extLst>
              <a:ext uri="{FF2B5EF4-FFF2-40B4-BE49-F238E27FC236}">
                <a16:creationId xmlns:a16="http://schemas.microsoft.com/office/drawing/2014/main" id="{3ED9000C-6D49-4C6C-BD46-DBD8DD0FA8AB}"/>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9863975" y="6379775"/>
            <a:ext cx="1186519" cy="390500"/>
          </a:xfrm>
          <a:prstGeom prst="rect">
            <a:avLst/>
          </a:prstGeom>
        </p:spPr>
      </p:pic>
      <p:sp>
        <p:nvSpPr>
          <p:cNvPr id="32" name="Chevron 75">
            <a:hlinkClick r:id="" action="ppaction://hlinkshowjump?jump=previousslide"/>
            <a:extLst>
              <a:ext uri="{FF2B5EF4-FFF2-40B4-BE49-F238E27FC236}">
                <a16:creationId xmlns:a16="http://schemas.microsoft.com/office/drawing/2014/main" id="{CBD25F40-C822-4B1A-97BF-39EBC3CD7F42}"/>
              </a:ext>
            </a:extLst>
          </p:cNvPr>
          <p:cNvSpPr/>
          <p:nvPr/>
        </p:nvSpPr>
        <p:spPr>
          <a:xfrm flipH="1">
            <a:off x="113969" y="6599677"/>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9" name="Groupe 28">
            <a:extLst>
              <a:ext uri="{FF2B5EF4-FFF2-40B4-BE49-F238E27FC236}">
                <a16:creationId xmlns:a16="http://schemas.microsoft.com/office/drawing/2014/main" id="{2375F24D-F229-4033-8D4A-DAC7703126C8}"/>
              </a:ext>
            </a:extLst>
          </p:cNvPr>
          <p:cNvGrpSpPr/>
          <p:nvPr/>
        </p:nvGrpSpPr>
        <p:grpSpPr>
          <a:xfrm>
            <a:off x="836373" y="1252704"/>
            <a:ext cx="5956314" cy="592561"/>
            <a:chOff x="-209576" y="54489"/>
            <a:chExt cx="3918079" cy="535960"/>
          </a:xfrm>
        </p:grpSpPr>
        <p:sp>
          <p:nvSpPr>
            <p:cNvPr id="33" name="Rectangle 32">
              <a:extLst>
                <a:ext uri="{FF2B5EF4-FFF2-40B4-BE49-F238E27FC236}">
                  <a16:creationId xmlns:a16="http://schemas.microsoft.com/office/drawing/2014/main" id="{85DEA104-49FB-4D6A-8363-559D1ECBD6AD}"/>
                </a:ext>
              </a:extLst>
            </p:cNvPr>
            <p:cNvSpPr/>
            <p:nvPr/>
          </p:nvSpPr>
          <p:spPr>
            <a:xfrm>
              <a:off x="-209576" y="85624"/>
              <a:ext cx="425576" cy="504825"/>
            </a:xfrm>
            <a:prstGeom prst="rect">
              <a:avLst/>
            </a:prstGeom>
            <a:solidFill>
              <a:srgbClr val="51C3F9">
                <a:lumMod val="75000"/>
              </a:srgbClr>
            </a:solidFill>
            <a:ln w="19050" cap="rnd"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3600" b="0" i="0" u="none" strike="noStrike" kern="1200" cap="none" spc="0" normalizeH="0" baseline="0" noProof="0">
                  <a:ln>
                    <a:noFill/>
                  </a:ln>
                  <a:solidFill>
                    <a:prstClr val="black"/>
                  </a:solidFill>
                  <a:effectLst/>
                  <a:uLnTx/>
                  <a:uFillTx/>
                  <a:latin typeface="AR DESTINE" panose="02000000000000000000" pitchFamily="2" charset="0"/>
                  <a:ea typeface="Times New Roman" panose="02020603050405020304" pitchFamily="18" charset="0"/>
                  <a:cs typeface="Arial" panose="020B0604020202020204" pitchFamily="34" charset="0"/>
                </a:rPr>
                <a:t>I</a:t>
              </a:r>
              <a:r>
                <a:rPr kumimoji="0" lang="fr-FR" sz="1000" b="0" i="0" u="none" strike="noStrike" kern="1200" cap="none" spc="0" normalizeH="0" baseline="0" noProof="0">
                  <a:ln>
                    <a:noFill/>
                  </a:ln>
                  <a:solidFill>
                    <a:prstClr val="black"/>
                  </a:solidFill>
                  <a:effectLst/>
                  <a:uLnTx/>
                  <a:uFillTx/>
                  <a:latin typeface="AR DESTINE" panose="02000000000000000000" pitchFamily="2" charset="0"/>
                  <a:ea typeface="Times New Roman" panose="02020603050405020304" pitchFamily="18" charset="0"/>
                  <a:cs typeface="Arial" panose="020B0604020202020204" pitchFamily="34" charset="0"/>
                </a:rPr>
                <a:t> </a:t>
              </a:r>
              <a:r>
                <a:rPr kumimoji="0" lang="fr-FR" sz="3200" b="0" i="0" u="none" strike="noStrike" kern="1200" cap="none" spc="0" normalizeH="0" baseline="0" noProof="0">
                  <a:ln>
                    <a:noFill/>
                  </a:ln>
                  <a:solidFill>
                    <a:prstClr val="black"/>
                  </a:solidFill>
                  <a:effectLst/>
                  <a:uLnTx/>
                  <a:uFillTx/>
                  <a:latin typeface="AR DESTINE" panose="02000000000000000000" pitchFamily="2" charset="0"/>
                  <a:ea typeface="Times New Roman" panose="02020603050405020304" pitchFamily="18" charset="0"/>
                  <a:cs typeface="Arial" panose="020B0604020202020204" pitchFamily="34" charset="0"/>
                </a:rPr>
                <a:t>.</a:t>
              </a:r>
              <a:endParaRPr kumimoji="0" lang="fr-FR" sz="18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endParaRPr>
            </a:p>
          </p:txBody>
        </p:sp>
        <p:sp>
          <p:nvSpPr>
            <p:cNvPr id="37" name="Rectangle : carré corné 36">
              <a:extLst>
                <a:ext uri="{FF2B5EF4-FFF2-40B4-BE49-F238E27FC236}">
                  <a16:creationId xmlns:a16="http://schemas.microsoft.com/office/drawing/2014/main" id="{7690CF49-F1E9-46CB-A4CA-62A042A3B517}"/>
                </a:ext>
              </a:extLst>
            </p:cNvPr>
            <p:cNvSpPr/>
            <p:nvPr/>
          </p:nvSpPr>
          <p:spPr>
            <a:xfrm>
              <a:off x="164558" y="54489"/>
              <a:ext cx="3543945" cy="419100"/>
            </a:xfrm>
            <a:prstGeom prst="foldedCorner">
              <a:avLst>
                <a:gd name="adj" fmla="val 19946"/>
              </a:avLst>
            </a:prstGeom>
            <a:solidFill>
              <a:srgbClr val="51C3F9">
                <a:lumMod val="50000"/>
              </a:srgbClr>
            </a:solidFill>
            <a:ln w="19050" cap="rnd" cmpd="sng" algn="ctr">
              <a:noFill/>
              <a:prstDash val="solid"/>
            </a:ln>
            <a:effectLst/>
          </p:spPr>
          <p:txBody>
            <a:bodyPr rot="0" spcFirstLastPara="0" vert="horz" wrap="square" lIns="91440" tIns="54000" rIns="9144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Calibri" panose="020F0502020204030204" pitchFamily="34" charset="0"/>
                  <a:ea typeface="Times New Roman" panose="02020603050405020304" pitchFamily="18" charset="0"/>
                  <a:cs typeface="Calibri" panose="020F0502020204030204" pitchFamily="34" charset="0"/>
                </a:rPr>
                <a:t>LA PROJECTION ORTHOGONALE</a:t>
              </a: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endParaRPr>
            </a:p>
          </p:txBody>
        </p:sp>
      </p:grpSp>
      <p:pic>
        <p:nvPicPr>
          <p:cNvPr id="2" name="Image 1">
            <a:hlinkClick r:id="rId5" action="ppaction://hlinksldjump"/>
            <a:extLst>
              <a:ext uri="{FF2B5EF4-FFF2-40B4-BE49-F238E27FC236}">
                <a16:creationId xmlns:a16="http://schemas.microsoft.com/office/drawing/2014/main" id="{32D20013-02EA-4D0A-8B85-8DF0D5364907}"/>
              </a:ext>
            </a:extLst>
          </p:cNvPr>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1729597" y="39226"/>
            <a:ext cx="396000" cy="31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Group 14">
            <a:extLst>
              <a:ext uri="{FF2B5EF4-FFF2-40B4-BE49-F238E27FC236}">
                <a16:creationId xmlns:a16="http://schemas.microsoft.com/office/drawing/2014/main" id="{25E4E553-55C1-4BA4-A293-01599C36049E}"/>
              </a:ext>
            </a:extLst>
          </p:cNvPr>
          <p:cNvGrpSpPr>
            <a:grpSpLocks/>
          </p:cNvGrpSpPr>
          <p:nvPr/>
        </p:nvGrpSpPr>
        <p:grpSpPr bwMode="auto">
          <a:xfrm>
            <a:off x="5301576" y="1794494"/>
            <a:ext cx="3545464" cy="3675974"/>
            <a:chOff x="5143" y="3456"/>
            <a:chExt cx="3878" cy="4261"/>
          </a:xfrm>
        </p:grpSpPr>
        <p:pic>
          <p:nvPicPr>
            <p:cNvPr id="22" name="Picture 15" descr="vide">
              <a:extLst>
                <a:ext uri="{FF2B5EF4-FFF2-40B4-BE49-F238E27FC236}">
                  <a16:creationId xmlns:a16="http://schemas.microsoft.com/office/drawing/2014/main" id="{EEDBA3F5-86DB-411A-A929-BE2AA5416927}"/>
                </a:ext>
              </a:extLst>
            </p:cNvPr>
            <p:cNvPicPr>
              <a:picLocks noChangeAspect="1" noChangeArrowheads="1"/>
            </p:cNvPicPr>
            <p:nvPr/>
          </p:nvPicPr>
          <p:blipFill>
            <a:blip r:embed="rId6">
              <a:lum bright="-12000" contrast="18000"/>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143" y="3456"/>
              <a:ext cx="3878" cy="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WordArt 16">
              <a:extLst>
                <a:ext uri="{FF2B5EF4-FFF2-40B4-BE49-F238E27FC236}">
                  <a16:creationId xmlns:a16="http://schemas.microsoft.com/office/drawing/2014/main" id="{D18596B1-C959-48FD-9818-DC535CDA3FD7}"/>
                </a:ext>
              </a:extLst>
            </p:cNvPr>
            <p:cNvSpPr>
              <a:spLocks noChangeAspect="1" noChangeArrowheads="1" noChangeShapeType="1" noTextEdit="1"/>
            </p:cNvSpPr>
            <p:nvPr/>
          </p:nvSpPr>
          <p:spPr bwMode="auto">
            <a:xfrm rot="20182111">
              <a:off x="5323" y="4977"/>
              <a:ext cx="298" cy="27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3069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3600" b="0" i="0" u="none" strike="noStrike" kern="10" cap="none" spc="0" normalizeH="0" baseline="0" noProof="0">
                  <a:ln w="9525">
                    <a:solidFill>
                      <a:srgbClr val="000000"/>
                    </a:solidFill>
                    <a:round/>
                    <a:headEnd/>
                    <a:tailEnd/>
                  </a:ln>
                  <a:solidFill>
                    <a:srgbClr val="FFFFFF"/>
                  </a:solidFill>
                  <a:effectLst/>
                  <a:uLnTx/>
                  <a:uFillTx/>
                  <a:latin typeface="Arial Black" panose="020B0A04020102020204" pitchFamily="34" charset="0"/>
                  <a:ea typeface="+mn-ea"/>
                  <a:cs typeface="+mn-cs"/>
                </a:rPr>
                <a:t>D</a:t>
              </a:r>
            </a:p>
          </p:txBody>
        </p:sp>
        <p:sp>
          <p:nvSpPr>
            <p:cNvPr id="24" name="WordArt 17">
              <a:extLst>
                <a:ext uri="{FF2B5EF4-FFF2-40B4-BE49-F238E27FC236}">
                  <a16:creationId xmlns:a16="http://schemas.microsoft.com/office/drawing/2014/main" id="{73FF34B6-70C8-4D82-B1CE-4D7A10661E71}"/>
                </a:ext>
              </a:extLst>
            </p:cNvPr>
            <p:cNvSpPr>
              <a:spLocks noChangeAspect="1" noChangeArrowheads="1" noChangeShapeType="1" noTextEdit="1"/>
            </p:cNvSpPr>
            <p:nvPr/>
          </p:nvSpPr>
          <p:spPr bwMode="auto">
            <a:xfrm rot="1482874">
              <a:off x="8654" y="4510"/>
              <a:ext cx="298" cy="27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6931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3600" b="0" i="0" u="none" strike="noStrike" kern="10" cap="none" spc="0" normalizeH="0" baseline="0" noProof="0">
                  <a:ln w="9525">
                    <a:solidFill>
                      <a:srgbClr val="000000"/>
                    </a:solidFill>
                    <a:round/>
                    <a:headEnd/>
                    <a:tailEnd/>
                  </a:ln>
                  <a:solidFill>
                    <a:srgbClr val="FFFFFF"/>
                  </a:solidFill>
                  <a:effectLst/>
                  <a:uLnTx/>
                  <a:uFillTx/>
                  <a:latin typeface="Arial Black" panose="020B0A04020102020204" pitchFamily="34" charset="0"/>
                  <a:ea typeface="+mn-ea"/>
                  <a:cs typeface="+mn-cs"/>
                </a:rPr>
                <a:t>F</a:t>
              </a:r>
            </a:p>
          </p:txBody>
        </p:sp>
        <p:sp>
          <p:nvSpPr>
            <p:cNvPr id="25" name="WordArt 18">
              <a:extLst>
                <a:ext uri="{FF2B5EF4-FFF2-40B4-BE49-F238E27FC236}">
                  <a16:creationId xmlns:a16="http://schemas.microsoft.com/office/drawing/2014/main" id="{7FA461DC-A7DB-4354-98C8-997ECF137D6F}"/>
                </a:ext>
              </a:extLst>
            </p:cNvPr>
            <p:cNvSpPr>
              <a:spLocks noChangeAspect="1" noChangeArrowheads="1" noChangeShapeType="1" noTextEdit="1"/>
            </p:cNvSpPr>
            <p:nvPr/>
          </p:nvSpPr>
          <p:spPr bwMode="auto">
            <a:xfrm rot="2113279">
              <a:off x="6758" y="7168"/>
              <a:ext cx="298" cy="27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3069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3600" b="0" i="0" u="none" strike="noStrike" kern="10" cap="none" spc="0" normalizeH="0" baseline="0" noProof="0">
                  <a:ln w="9525">
                    <a:solidFill>
                      <a:srgbClr val="000000"/>
                    </a:solidFill>
                    <a:round/>
                    <a:headEnd/>
                    <a:tailEnd/>
                  </a:ln>
                  <a:solidFill>
                    <a:srgbClr val="FFFFFF"/>
                  </a:solidFill>
                  <a:effectLst/>
                  <a:uLnTx/>
                  <a:uFillTx/>
                  <a:latin typeface="Arial Black" panose="020B0A04020102020204" pitchFamily="34" charset="0"/>
                  <a:ea typeface="+mn-ea"/>
                  <a:cs typeface="+mn-cs"/>
                </a:rPr>
                <a:t>H</a:t>
              </a:r>
            </a:p>
          </p:txBody>
        </p:sp>
      </p:grpSp>
      <p:sp>
        <p:nvSpPr>
          <p:cNvPr id="27" name="Text Box 650">
            <a:extLst>
              <a:ext uri="{FF2B5EF4-FFF2-40B4-BE49-F238E27FC236}">
                <a16:creationId xmlns:a16="http://schemas.microsoft.com/office/drawing/2014/main" id="{A0BFDA27-DFEF-4EB5-B8C0-283B8CE12F74}"/>
              </a:ext>
            </a:extLst>
          </p:cNvPr>
          <p:cNvSpPr txBox="1">
            <a:spLocks noChangeArrowheads="1"/>
          </p:cNvSpPr>
          <p:nvPr/>
        </p:nvSpPr>
        <p:spPr bwMode="auto">
          <a:xfrm>
            <a:off x="957753" y="2188444"/>
            <a:ext cx="4402399" cy="1200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itchFamily="1" charset="-128"/>
              </a:defRPr>
            </a:lvl1pPr>
            <a:lvl2pPr marL="742950" indent="-285750">
              <a:defRPr sz="2400">
                <a:solidFill>
                  <a:schemeClr val="tx1"/>
                </a:solidFill>
                <a:latin typeface="Arial" panose="020B0604020202020204" pitchFamily="34" charset="0"/>
                <a:ea typeface="ＭＳ Ｐゴシック" pitchFamily="1" charset="-128"/>
              </a:defRPr>
            </a:lvl2pPr>
            <a:lvl3pPr marL="1143000" indent="-228600">
              <a:defRPr sz="2400">
                <a:solidFill>
                  <a:schemeClr val="tx1"/>
                </a:solidFill>
                <a:latin typeface="Arial" panose="020B0604020202020204" pitchFamily="34" charset="0"/>
                <a:ea typeface="ＭＳ Ｐゴシック" pitchFamily="1" charset="-128"/>
              </a:defRPr>
            </a:lvl3pPr>
            <a:lvl4pPr marL="1600200" indent="-228600">
              <a:defRPr sz="2400">
                <a:solidFill>
                  <a:schemeClr val="tx1"/>
                </a:solidFill>
                <a:latin typeface="Arial" panose="020B0604020202020204" pitchFamily="34" charset="0"/>
                <a:ea typeface="ＭＳ Ｐゴシック" pitchFamily="1" charset="-128"/>
              </a:defRPr>
            </a:lvl4pPr>
            <a:lvl5pPr marL="2057400" indent="-228600">
              <a:defRPr sz="2400">
                <a:solidFill>
                  <a:schemeClr val="tx1"/>
                </a:solidFill>
                <a:latin typeface="Arial" panose="020B0604020202020204"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fr-FR" altLang="ja-JP"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1" charset="-128"/>
                <a:cs typeface="+mn-cs"/>
              </a:rPr>
              <a:t>On veut représenter la projection orthogonale de cette pièce prismatique selon trois vues</a:t>
            </a:r>
            <a:endParaRPr kumimoji="0" lang="fr-FR" altLang="fr-FR"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1" charset="-128"/>
              <a:cs typeface="+mn-cs"/>
            </a:endParaRPr>
          </a:p>
        </p:txBody>
      </p:sp>
      <p:sp>
        <p:nvSpPr>
          <p:cNvPr id="36" name="Text Box 504">
            <a:extLst>
              <a:ext uri="{FF2B5EF4-FFF2-40B4-BE49-F238E27FC236}">
                <a16:creationId xmlns:a16="http://schemas.microsoft.com/office/drawing/2014/main" id="{5C285867-104A-4832-A8FA-9B07EC8972EF}"/>
              </a:ext>
            </a:extLst>
          </p:cNvPr>
          <p:cNvSpPr txBox="1">
            <a:spLocks noChangeArrowheads="1"/>
          </p:cNvSpPr>
          <p:nvPr/>
        </p:nvSpPr>
        <p:spPr bwMode="auto">
          <a:xfrm>
            <a:off x="954297" y="3354877"/>
            <a:ext cx="3299652" cy="784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bIns="0">
            <a:spAutoFit/>
          </a:bodyPr>
          <a:lstStyle>
            <a:lvl1pPr>
              <a:defRPr sz="2400">
                <a:solidFill>
                  <a:schemeClr val="tx1"/>
                </a:solidFill>
                <a:latin typeface="Arial" panose="020B0604020202020204" pitchFamily="34" charset="0"/>
                <a:ea typeface="ＭＳ Ｐゴシック" pitchFamily="1" charset="-128"/>
              </a:defRPr>
            </a:lvl1pPr>
            <a:lvl2pPr marL="742950" indent="-285750">
              <a:defRPr sz="2400">
                <a:solidFill>
                  <a:schemeClr val="tx1"/>
                </a:solidFill>
                <a:latin typeface="Arial" panose="020B0604020202020204" pitchFamily="34" charset="0"/>
                <a:ea typeface="ＭＳ Ｐゴシック" pitchFamily="1" charset="-128"/>
              </a:defRPr>
            </a:lvl2pPr>
            <a:lvl3pPr marL="1143000" indent="-228600">
              <a:defRPr sz="2400">
                <a:solidFill>
                  <a:schemeClr val="tx1"/>
                </a:solidFill>
                <a:latin typeface="Arial" panose="020B0604020202020204" pitchFamily="34" charset="0"/>
                <a:ea typeface="ＭＳ Ｐゴシック" pitchFamily="1" charset="-128"/>
              </a:defRPr>
            </a:lvl3pPr>
            <a:lvl4pPr marL="1600200" indent="-228600">
              <a:defRPr sz="2400">
                <a:solidFill>
                  <a:schemeClr val="tx1"/>
                </a:solidFill>
                <a:latin typeface="Arial" panose="020B0604020202020204" pitchFamily="34" charset="0"/>
                <a:ea typeface="ＭＳ Ｐゴシック" pitchFamily="1" charset="-128"/>
              </a:defRPr>
            </a:lvl4pPr>
            <a:lvl5pPr marL="2057400" indent="-228600">
              <a:defRPr sz="2400">
                <a:solidFill>
                  <a:schemeClr val="tx1"/>
                </a:solidFill>
                <a:latin typeface="Arial" panose="020B0604020202020204"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fr-FR" altLang="ja-JP" sz="24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1" charset="-128"/>
                <a:cs typeface="+mn-cs"/>
              </a:rPr>
              <a:t>Choisissant tout d’abord la vue de face.</a:t>
            </a:r>
            <a:endParaRPr kumimoji="0" lang="fr-FR" altLang="fr-FR" sz="24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1" charset="-128"/>
              <a:cs typeface="+mn-cs"/>
            </a:endParaRPr>
          </a:p>
        </p:txBody>
      </p:sp>
      <p:sp>
        <p:nvSpPr>
          <p:cNvPr id="41" name="AutoShape 12">
            <a:extLst>
              <a:ext uri="{FF2B5EF4-FFF2-40B4-BE49-F238E27FC236}">
                <a16:creationId xmlns:a16="http://schemas.microsoft.com/office/drawing/2014/main" id="{7C694DCB-441D-4708-991D-CB7BA6D425B8}"/>
              </a:ext>
            </a:extLst>
          </p:cNvPr>
          <p:cNvSpPr>
            <a:spLocks noChangeAspect="1" noChangeArrowheads="1"/>
          </p:cNvSpPr>
          <p:nvPr/>
        </p:nvSpPr>
        <p:spPr bwMode="auto">
          <a:xfrm rot="16200000" flipH="1" flipV="1">
            <a:off x="6938342" y="2326696"/>
            <a:ext cx="2366963" cy="1376362"/>
          </a:xfrm>
          <a:prstGeom prst="parallelogram">
            <a:avLst>
              <a:gd name="adj" fmla="val 60485"/>
            </a:avLst>
          </a:prstGeom>
          <a:solidFill>
            <a:schemeClr val="accent6">
              <a:lumMod val="40000"/>
              <a:lumOff val="60000"/>
            </a:schemeClr>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gradFill flip="none" rotWithShape="1">
                <a:gsLst>
                  <a:gs pos="0">
                    <a:prstClr val="black">
                      <a:tint val="66000"/>
                      <a:satMod val="160000"/>
                    </a:prstClr>
                  </a:gs>
                  <a:gs pos="50000">
                    <a:prstClr val="black">
                      <a:tint val="44500"/>
                      <a:satMod val="160000"/>
                    </a:prstClr>
                  </a:gs>
                  <a:gs pos="100000">
                    <a:prstClr val="black">
                      <a:tint val="23500"/>
                      <a:satMod val="160000"/>
                    </a:prstClr>
                  </a:gs>
                </a:gsLst>
                <a:lin ang="0" scaled="1"/>
                <a:tileRect/>
              </a:gradFill>
              <a:effectLst/>
              <a:uLnTx/>
              <a:uFillTx/>
              <a:latin typeface="Century Gothic" panose="020B0502020202020204"/>
              <a:ea typeface="+mn-ea"/>
              <a:cs typeface="+mn-cs"/>
            </a:endParaRPr>
          </a:p>
        </p:txBody>
      </p:sp>
      <p:sp>
        <p:nvSpPr>
          <p:cNvPr id="42" name="AutoShape 13">
            <a:extLst>
              <a:ext uri="{FF2B5EF4-FFF2-40B4-BE49-F238E27FC236}">
                <a16:creationId xmlns:a16="http://schemas.microsoft.com/office/drawing/2014/main" id="{3F4A8AA6-7E70-488A-B93A-50F7E104D02F}"/>
              </a:ext>
            </a:extLst>
          </p:cNvPr>
          <p:cNvSpPr>
            <a:spLocks noChangeAspect="1" noChangeArrowheads="1"/>
          </p:cNvSpPr>
          <p:nvPr/>
        </p:nvSpPr>
        <p:spPr bwMode="auto">
          <a:xfrm rot="16200000" flipV="1">
            <a:off x="5037823" y="2236208"/>
            <a:ext cx="2797175" cy="1987550"/>
          </a:xfrm>
          <a:prstGeom prst="parallelogram">
            <a:avLst>
              <a:gd name="adj" fmla="val 62269"/>
            </a:avLst>
          </a:prstGeom>
          <a:solidFill>
            <a:schemeClr val="accent6">
              <a:lumMod val="40000"/>
              <a:lumOff val="60000"/>
            </a:schemeClr>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3" name="AutoShape 14">
            <a:extLst>
              <a:ext uri="{FF2B5EF4-FFF2-40B4-BE49-F238E27FC236}">
                <a16:creationId xmlns:a16="http://schemas.microsoft.com/office/drawing/2014/main" id="{5B50B42E-9E76-47B2-89ED-495B7413A84E}"/>
              </a:ext>
            </a:extLst>
          </p:cNvPr>
          <p:cNvSpPr>
            <a:spLocks noChangeAspect="1" noChangeArrowheads="1"/>
          </p:cNvSpPr>
          <p:nvPr/>
        </p:nvSpPr>
        <p:spPr bwMode="auto">
          <a:xfrm rot="8897032" flipV="1">
            <a:off x="5598152" y="3702453"/>
            <a:ext cx="3078163" cy="1412875"/>
          </a:xfrm>
          <a:prstGeom prst="parallelogram">
            <a:avLst>
              <a:gd name="adj" fmla="val 52318"/>
            </a:avLst>
          </a:prstGeom>
          <a:solidFill>
            <a:schemeClr val="accent6">
              <a:lumMod val="40000"/>
              <a:lumOff val="60000"/>
            </a:schemeClr>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4" name="Flèche vers le bas 999">
            <a:extLst>
              <a:ext uri="{FF2B5EF4-FFF2-40B4-BE49-F238E27FC236}">
                <a16:creationId xmlns:a16="http://schemas.microsoft.com/office/drawing/2014/main" id="{567A69B6-C7B0-4EF8-A883-1F4D63DE9880}"/>
              </a:ext>
            </a:extLst>
          </p:cNvPr>
          <p:cNvSpPr/>
          <p:nvPr/>
        </p:nvSpPr>
        <p:spPr>
          <a:xfrm rot="14241062">
            <a:off x="5446856" y="4236313"/>
            <a:ext cx="353630" cy="989657"/>
          </a:xfrm>
          <a:prstGeom prst="downArrow">
            <a:avLst>
              <a:gd name="adj1" fmla="val 50000"/>
              <a:gd name="adj2" fmla="val 9959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5" name="Flèche vers le bas 1000">
            <a:extLst>
              <a:ext uri="{FF2B5EF4-FFF2-40B4-BE49-F238E27FC236}">
                <a16:creationId xmlns:a16="http://schemas.microsoft.com/office/drawing/2014/main" id="{22307CEB-4EB2-4A33-A2BF-136FF105DB63}"/>
              </a:ext>
            </a:extLst>
          </p:cNvPr>
          <p:cNvSpPr/>
          <p:nvPr/>
        </p:nvSpPr>
        <p:spPr>
          <a:xfrm rot="7053498">
            <a:off x="8465497" y="3973176"/>
            <a:ext cx="353630" cy="989657"/>
          </a:xfrm>
          <a:prstGeom prst="downArrow">
            <a:avLst>
              <a:gd name="adj1" fmla="val 50000"/>
              <a:gd name="adj2" fmla="val 9959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6" name="Flèche vers le bas 1013">
            <a:extLst>
              <a:ext uri="{FF2B5EF4-FFF2-40B4-BE49-F238E27FC236}">
                <a16:creationId xmlns:a16="http://schemas.microsoft.com/office/drawing/2014/main" id="{EF2C6E1A-D167-4A3A-A32A-DF86682037D2}"/>
              </a:ext>
            </a:extLst>
          </p:cNvPr>
          <p:cNvSpPr/>
          <p:nvPr/>
        </p:nvSpPr>
        <p:spPr>
          <a:xfrm>
            <a:off x="6885879" y="1423906"/>
            <a:ext cx="353630" cy="989657"/>
          </a:xfrm>
          <a:prstGeom prst="downArrow">
            <a:avLst>
              <a:gd name="adj1" fmla="val 50000"/>
              <a:gd name="adj2" fmla="val 9959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8" name="AutoShape 19">
            <a:extLst>
              <a:ext uri="{FF2B5EF4-FFF2-40B4-BE49-F238E27FC236}">
                <a16:creationId xmlns:a16="http://schemas.microsoft.com/office/drawing/2014/main" id="{A9BA9BB3-0A24-4278-9114-B074C5EDDF34}"/>
              </a:ext>
            </a:extLst>
          </p:cNvPr>
          <p:cNvSpPr>
            <a:spLocks noChangeArrowheads="1"/>
          </p:cNvSpPr>
          <p:nvPr/>
        </p:nvSpPr>
        <p:spPr bwMode="auto">
          <a:xfrm>
            <a:off x="7707789" y="3737247"/>
            <a:ext cx="660714" cy="273284"/>
          </a:xfrm>
          <a:prstGeom prst="rightArrow">
            <a:avLst>
              <a:gd name="adj1" fmla="val 50000"/>
              <a:gd name="adj2" fmla="val 127278"/>
            </a:avLst>
          </a:prstGeom>
          <a:solidFill>
            <a:srgbClr val="C0C0C0">
              <a:alpha val="0"/>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49" name="Picture 21" descr="Sans titre-2">
            <a:extLst>
              <a:ext uri="{FF2B5EF4-FFF2-40B4-BE49-F238E27FC236}">
                <a16:creationId xmlns:a16="http://schemas.microsoft.com/office/drawing/2014/main" id="{BCF53F0B-3A19-4675-A312-5EEAB2D35F90}"/>
              </a:ext>
            </a:extLst>
          </p:cNvPr>
          <p:cNvPicPr>
            <a:picLocks noChangeAspect="1" noChangeArrowheads="1"/>
          </p:cNvPicPr>
          <p:nvPr/>
        </p:nvPicPr>
        <p:blipFill>
          <a:blip r:embed="rId8">
            <a:lum bright="-18000" contrast="54000"/>
            <a:extLst>
              <a:ext uri="{28A0092B-C50C-407E-A947-70E740481C1C}">
                <a14:useLocalDpi xmlns:a14="http://schemas.microsoft.com/office/drawing/2010/main" val="0"/>
              </a:ext>
            </a:extLst>
          </a:blip>
          <a:srcRect/>
          <a:stretch>
            <a:fillRect/>
          </a:stretch>
        </p:blipFill>
        <p:spPr bwMode="auto">
          <a:xfrm>
            <a:off x="6326187" y="2751133"/>
            <a:ext cx="1923657" cy="1577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6499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wipe(left)">
                                      <p:cBhvr>
                                        <p:cTn id="7" dur="2000"/>
                                        <p:tgtEl>
                                          <p:spTgt spid="9"/>
                                        </p:tgtEl>
                                      </p:cBhvr>
                                    </p:animEffect>
                                  </p:childTnLst>
                                </p:cTn>
                              </p:par>
                            </p:childTnLst>
                          </p:cTn>
                        </p:par>
                        <p:par>
                          <p:cTn id="8" fill="hold">
                            <p:stCondLst>
                              <p:cond delay="2000"/>
                            </p:stCondLst>
                            <p:childTnLst>
                              <p:par>
                                <p:cTn id="9" presetID="22" presetClass="entr" presetSubtype="8" fill="hold" grpId="0" nodeType="afterEffect">
                                  <p:stCondLst>
                                    <p:cond delay="0"/>
                                  </p:stCondLst>
                                  <p:iterate type="lt">
                                    <p:tmPct val="0"/>
                                  </p:iterate>
                                  <p:childTnLst>
                                    <p:set>
                                      <p:cBhvr>
                                        <p:cTn id="10" dur="1" fill="hold">
                                          <p:stCondLst>
                                            <p:cond delay="0"/>
                                          </p:stCondLst>
                                        </p:cTn>
                                        <p:tgtEl>
                                          <p:spTgt spid="5"/>
                                        </p:tgtEl>
                                        <p:attrNameLst>
                                          <p:attrName>style.visibility</p:attrName>
                                        </p:attrNameLst>
                                      </p:cBhvr>
                                      <p:to>
                                        <p:strVal val="visible"/>
                                      </p:to>
                                    </p:set>
                                    <p:animEffect transition="in" filter="wipe(left)">
                                      <p:cBhvr>
                                        <p:cTn id="11" dur="2000"/>
                                        <p:tgtEl>
                                          <p:spTgt spid="5"/>
                                        </p:tgtEl>
                                      </p:cBhvr>
                                    </p:animEffect>
                                  </p:childTnLst>
                                </p:cTn>
                              </p:par>
                            </p:childTnLst>
                          </p:cTn>
                        </p:par>
                        <p:par>
                          <p:cTn id="12" fill="hold">
                            <p:stCondLst>
                              <p:cond delay="4000"/>
                            </p:stCondLst>
                            <p:childTnLst>
                              <p:par>
                                <p:cTn id="13" presetID="22" presetClass="entr" presetSubtype="8" fill="hold" grpId="0" nodeType="afterEffect">
                                  <p:stCondLst>
                                    <p:cond delay="0"/>
                                  </p:stCondLst>
                                  <p:iterate type="lt">
                                    <p:tmPct val="192"/>
                                  </p:iterate>
                                  <p:childTnLst>
                                    <p:set>
                                      <p:cBhvr>
                                        <p:cTn id="14" dur="1" fill="hold">
                                          <p:stCondLst>
                                            <p:cond delay="0"/>
                                          </p:stCondLst>
                                        </p:cTn>
                                        <p:tgtEl>
                                          <p:spTgt spid="6"/>
                                        </p:tgtEl>
                                        <p:attrNameLst>
                                          <p:attrName>style.visibility</p:attrName>
                                        </p:attrNameLst>
                                      </p:cBhvr>
                                      <p:to>
                                        <p:strVal val="visible"/>
                                      </p:to>
                                    </p:set>
                                    <p:animEffect transition="in" filter="wipe(left)">
                                      <p:cBhvr>
                                        <p:cTn id="15" dur="2000"/>
                                        <p:tgtEl>
                                          <p:spTgt spid="6"/>
                                        </p:tgtEl>
                                      </p:cBhvr>
                                    </p:animEffect>
                                  </p:childTnLst>
                                </p:cTn>
                              </p:par>
                              <p:par>
                                <p:cTn id="16" presetID="22" presetClass="entr" presetSubtype="8" fill="hold" nodeType="withEffect">
                                  <p:stCondLst>
                                    <p:cond delay="0"/>
                                  </p:stCondLst>
                                  <p:iterate type="lt">
                                    <p:tmPct val="10000"/>
                                  </p:iterate>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left)">
                                      <p:cBhvr>
                                        <p:cTn id="18" dur="10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iterate type="lt">
                                    <p:tmPct val="192"/>
                                  </p:iterate>
                                  <p:childTnLst>
                                    <p:set>
                                      <p:cBhvr>
                                        <p:cTn id="22" dur="1" fill="hold">
                                          <p:stCondLst>
                                            <p:cond delay="0"/>
                                          </p:stCondLst>
                                        </p:cTn>
                                        <p:tgtEl>
                                          <p:spTgt spid="29"/>
                                        </p:tgtEl>
                                        <p:attrNameLst>
                                          <p:attrName>style.visibility</p:attrName>
                                        </p:attrNameLst>
                                      </p:cBhvr>
                                      <p:to>
                                        <p:strVal val="visible"/>
                                      </p:to>
                                    </p:set>
                                    <p:animEffect transition="in" filter="wipe(left)">
                                      <p:cBhvr>
                                        <p:cTn id="23" dur="2000"/>
                                        <p:tgtEl>
                                          <p:spTgt spid="29"/>
                                        </p:tgtEl>
                                      </p:cBhvr>
                                    </p:animEffect>
                                  </p:childTnLst>
                                </p:cTn>
                              </p:par>
                              <p:par>
                                <p:cTn id="24" presetID="22" presetClass="entr" presetSubtype="8" fill="hold" nodeType="withEffect">
                                  <p:stCondLst>
                                    <p:cond delay="0"/>
                                  </p:stCondLst>
                                  <p:iterate type="lt">
                                    <p:tmPct val="10000"/>
                                  </p:iterate>
                                  <p:childTnLst>
                                    <p:set>
                                      <p:cBhvr>
                                        <p:cTn id="25" dur="1" fill="hold">
                                          <p:stCondLst>
                                            <p:cond delay="0"/>
                                          </p:stCondLst>
                                        </p:cTn>
                                        <p:tgtEl>
                                          <p:spTgt spid="29"/>
                                        </p:tgtEl>
                                        <p:attrNameLst>
                                          <p:attrName>style.visibility</p:attrName>
                                        </p:attrNameLst>
                                      </p:cBhvr>
                                      <p:to>
                                        <p:strVal val="visible"/>
                                      </p:to>
                                    </p:set>
                                    <p:animEffect transition="in" filter="wipe(left)">
                                      <p:cBhvr>
                                        <p:cTn id="26" dur="10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lt">
                                    <p:tmPct val="10000"/>
                                  </p:iterate>
                                  <p:childTnLst>
                                    <p:set>
                                      <p:cBhvr>
                                        <p:cTn id="30" dur="1" fill="hold">
                                          <p:stCondLst>
                                            <p:cond delay="0"/>
                                          </p:stCondLst>
                                        </p:cTn>
                                        <p:tgtEl>
                                          <p:spTgt spid="27">
                                            <p:txEl>
                                              <p:pRg st="0" end="0"/>
                                            </p:txEl>
                                          </p:spTgt>
                                        </p:tgtEl>
                                        <p:attrNameLst>
                                          <p:attrName>style.visibility</p:attrName>
                                        </p:attrNameLst>
                                      </p:cBhvr>
                                      <p:to>
                                        <p:strVal val="visible"/>
                                      </p:to>
                                    </p:set>
                                    <p:animEffect transition="in" filter="wipe(left)">
                                      <p:cBhvr>
                                        <p:cTn id="31" dur="500"/>
                                        <p:tgtEl>
                                          <p:spTgt spid="27">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wipe(down)">
                                      <p:cBhvr>
                                        <p:cTn id="36" dur="500"/>
                                        <p:tgtEl>
                                          <p:spTgt spid="49"/>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lt">
                                    <p:tmPct val="10000"/>
                                  </p:iterate>
                                  <p:childTnLst>
                                    <p:set>
                                      <p:cBhvr>
                                        <p:cTn id="48" dur="1" fill="hold">
                                          <p:stCondLst>
                                            <p:cond delay="0"/>
                                          </p:stCondLst>
                                        </p:cTn>
                                        <p:tgtEl>
                                          <p:spTgt spid="36">
                                            <p:txEl>
                                              <p:pRg st="0" end="0"/>
                                            </p:txEl>
                                          </p:spTgt>
                                        </p:tgtEl>
                                        <p:attrNameLst>
                                          <p:attrName>style.visibility</p:attrName>
                                        </p:attrNameLst>
                                      </p:cBhvr>
                                      <p:to>
                                        <p:strVal val="visible"/>
                                      </p:to>
                                    </p:set>
                                    <p:animEffect transition="in" filter="wipe(left)">
                                      <p:cBhvr>
                                        <p:cTn id="49" dur="500"/>
                                        <p:tgtEl>
                                          <p:spTgt spid="36">
                                            <p:txEl>
                                              <p:pRg st="0" end="0"/>
                                            </p:txEl>
                                          </p:spTgt>
                                        </p:tgtEl>
                                      </p:cBhvr>
                                    </p:animEffect>
                                  </p:childTnLst>
                                </p:cTn>
                              </p:par>
                            </p:childTnLst>
                          </p:cTn>
                        </p:par>
                        <p:par>
                          <p:cTn id="50" fill="hold">
                            <p:stCondLst>
                              <p:cond delay="2150"/>
                            </p:stCondLst>
                            <p:childTnLst>
                              <p:par>
                                <p:cTn id="51" presetID="2" presetClass="entr" presetSubtype="12" fill="hold" grpId="1" nodeType="afterEffect">
                                  <p:stCondLst>
                                    <p:cond delay="0"/>
                                  </p:stCondLst>
                                  <p:childTnLst>
                                    <p:set>
                                      <p:cBhvr>
                                        <p:cTn id="52" dur="1" fill="hold">
                                          <p:stCondLst>
                                            <p:cond delay="0"/>
                                          </p:stCondLst>
                                        </p:cTn>
                                        <p:tgtEl>
                                          <p:spTgt spid="44"/>
                                        </p:tgtEl>
                                        <p:attrNameLst>
                                          <p:attrName>style.visibility</p:attrName>
                                        </p:attrNameLst>
                                      </p:cBhvr>
                                      <p:to>
                                        <p:strVal val="visible"/>
                                      </p:to>
                                    </p:set>
                                    <p:anim calcmode="lin" valueType="num">
                                      <p:cBhvr additive="base">
                                        <p:cTn id="53" dur="500" fill="hold"/>
                                        <p:tgtEl>
                                          <p:spTgt spid="44"/>
                                        </p:tgtEl>
                                        <p:attrNameLst>
                                          <p:attrName>ppt_x</p:attrName>
                                        </p:attrNameLst>
                                      </p:cBhvr>
                                      <p:tavLst>
                                        <p:tav tm="0">
                                          <p:val>
                                            <p:strVal val="0-#ppt_w/2"/>
                                          </p:val>
                                        </p:tav>
                                        <p:tav tm="100000">
                                          <p:val>
                                            <p:strVal val="#ppt_x"/>
                                          </p:val>
                                        </p:tav>
                                      </p:tavLst>
                                    </p:anim>
                                    <p:anim calcmode="lin" valueType="num">
                                      <p:cBhvr additive="base">
                                        <p:cTn id="54" dur="500" fill="hold"/>
                                        <p:tgtEl>
                                          <p:spTgt spid="44"/>
                                        </p:tgtEl>
                                        <p:attrNameLst>
                                          <p:attrName>ppt_y</p:attrName>
                                        </p:attrNameLst>
                                      </p:cBhvr>
                                      <p:tavLst>
                                        <p:tav tm="0">
                                          <p:val>
                                            <p:strVal val="1+#ppt_h/2"/>
                                          </p:val>
                                        </p:tav>
                                        <p:tav tm="100000">
                                          <p:val>
                                            <p:strVal val="#ppt_y"/>
                                          </p:val>
                                        </p:tav>
                                      </p:tavLst>
                                    </p:anim>
                                  </p:childTnLst>
                                </p:cTn>
                              </p:par>
                            </p:childTnLst>
                          </p:cTn>
                        </p:par>
                        <p:par>
                          <p:cTn id="55" fill="hold">
                            <p:stCondLst>
                              <p:cond delay="2650"/>
                            </p:stCondLst>
                            <p:childTnLst>
                              <p:par>
                                <p:cTn id="56" presetID="26" presetClass="emph" presetSubtype="0" repeatCount="indefinite" fill="hold" grpId="0" nodeType="afterEffect">
                                  <p:stCondLst>
                                    <p:cond delay="0"/>
                                  </p:stCondLst>
                                  <p:endCondLst>
                                    <p:cond evt="onNext" delay="0">
                                      <p:tgtEl>
                                        <p:sldTgt/>
                                      </p:tgtEl>
                                    </p:cond>
                                  </p:endCondLst>
                                  <p:childTnLst>
                                    <p:animEffect transition="out" filter="fade">
                                      <p:cBhvr>
                                        <p:cTn id="57" dur="500" tmFilter="0, 0; .2, .5; .8, .5; 1, 0"/>
                                        <p:tgtEl>
                                          <p:spTgt spid="44"/>
                                        </p:tgtEl>
                                      </p:cBhvr>
                                    </p:animEffect>
                                    <p:animScale>
                                      <p:cBhvr>
                                        <p:cTn id="58" dur="250" autoRev="1" fill="hold"/>
                                        <p:tgtEl>
                                          <p:spTgt spid="44"/>
                                        </p:tgtEl>
                                      </p:cBhvr>
                                      <p:by x="105000" y="105000"/>
                                    </p:animScale>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2" presetClass="exit" presetSubtype="1" fill="hold" grpId="0" nodeType="clickEffect">
                                  <p:stCondLst>
                                    <p:cond delay="0"/>
                                  </p:stCondLst>
                                  <p:childTnLst>
                                    <p:animEffect transition="out" filter="wipe(up)">
                                      <p:cBhvr>
                                        <p:cTn id="66" dur="500"/>
                                        <p:tgtEl>
                                          <p:spTgt spid="41"/>
                                        </p:tgtEl>
                                      </p:cBhvr>
                                    </p:animEffect>
                                    <p:set>
                                      <p:cBhvr>
                                        <p:cTn id="67" dur="1" fill="hold">
                                          <p:stCondLst>
                                            <p:cond delay="499"/>
                                          </p:stCondLst>
                                        </p:cTn>
                                        <p:tgtEl>
                                          <p:spTgt spid="41"/>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 presetClass="exit" presetSubtype="0" fill="hold" grpId="2" nodeType="clickEffect">
                                  <p:stCondLst>
                                    <p:cond delay="0"/>
                                  </p:stCondLst>
                                  <p:childTnLst>
                                    <p:set>
                                      <p:cBhvr>
                                        <p:cTn id="71" dur="1" fill="hold">
                                          <p:stCondLst>
                                            <p:cond delay="0"/>
                                          </p:stCondLst>
                                        </p:cTn>
                                        <p:tgtEl>
                                          <p:spTgt spid="44"/>
                                        </p:tgtEl>
                                        <p:attrNameLst>
                                          <p:attrName>style.visibility</p:attrName>
                                        </p:attrNameLst>
                                      </p:cBhvr>
                                      <p:to>
                                        <p:strVal val="hidden"/>
                                      </p:to>
                                    </p:set>
                                  </p:childTnLst>
                                </p:cTn>
                              </p:par>
                            </p:childTnLst>
                          </p:cTn>
                        </p:par>
                        <p:par>
                          <p:cTn id="72" fill="hold">
                            <p:stCondLst>
                              <p:cond delay="0"/>
                            </p:stCondLst>
                            <p:childTnLst>
                              <p:par>
                                <p:cTn id="73" presetID="1" presetClass="exit" presetSubtype="0" fill="hold" grpId="1" nodeType="afterEffect">
                                  <p:stCondLst>
                                    <p:cond delay="0"/>
                                  </p:stCondLst>
                                  <p:iterate type="lt">
                                    <p:tmAbs val="0"/>
                                  </p:iterate>
                                  <p:childTnLst>
                                    <p:set>
                                      <p:cBhvr>
                                        <p:cTn id="74" dur="1" fill="hold">
                                          <p:stCondLst>
                                            <p:cond delay="0"/>
                                          </p:stCondLst>
                                        </p:cTn>
                                        <p:tgtEl>
                                          <p:spTgt spid="36">
                                            <p:txEl>
                                              <p:pRg st="0" end="0"/>
                                            </p:txEl>
                                          </p:spTgt>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6" fill="hold" grpId="1" nodeType="click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1+#ppt_w/2"/>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500"/>
                            </p:stCondLst>
                            <p:childTnLst>
                              <p:par>
                                <p:cTn id="82" presetID="26" presetClass="emph" presetSubtype="0" repeatCount="indefinite" fill="hold" grpId="0" nodeType="afterEffect">
                                  <p:stCondLst>
                                    <p:cond delay="0"/>
                                  </p:stCondLst>
                                  <p:endCondLst>
                                    <p:cond evt="onNext" delay="0">
                                      <p:tgtEl>
                                        <p:sldTgt/>
                                      </p:tgtEl>
                                    </p:cond>
                                  </p:endCondLst>
                                  <p:childTnLst>
                                    <p:animEffect transition="out" filter="fade">
                                      <p:cBhvr>
                                        <p:cTn id="83" dur="500" tmFilter="0, 0; .2, .5; .8, .5; 1, 0"/>
                                        <p:tgtEl>
                                          <p:spTgt spid="45"/>
                                        </p:tgtEl>
                                      </p:cBhvr>
                                    </p:animEffect>
                                    <p:animScale>
                                      <p:cBhvr>
                                        <p:cTn id="84" dur="250" autoRev="1" fill="hold"/>
                                        <p:tgtEl>
                                          <p:spTgt spid="45"/>
                                        </p:tgtEl>
                                      </p:cBhvr>
                                      <p:by x="105000" y="105000"/>
                                    </p:animScale>
                                  </p:childTnLst>
                                </p:cTn>
                              </p:par>
                            </p:childTnLst>
                          </p:cTn>
                        </p:par>
                      </p:childTnLst>
                    </p:cTn>
                  </p:par>
                  <p:par>
                    <p:cTn id="85" fill="hold">
                      <p:stCondLst>
                        <p:cond delay="indefinite"/>
                      </p:stCondLst>
                      <p:childTnLst>
                        <p:par>
                          <p:cTn id="86" fill="hold">
                            <p:stCondLst>
                              <p:cond delay="0"/>
                            </p:stCondLst>
                            <p:childTnLst>
                              <p:par>
                                <p:cTn id="87" presetID="22" presetClass="exit" presetSubtype="1" fill="hold" grpId="0" nodeType="clickEffect">
                                  <p:stCondLst>
                                    <p:cond delay="0"/>
                                  </p:stCondLst>
                                  <p:childTnLst>
                                    <p:animEffect transition="out" filter="wipe(up)">
                                      <p:cBhvr>
                                        <p:cTn id="88" dur="500"/>
                                        <p:tgtEl>
                                          <p:spTgt spid="42"/>
                                        </p:tgtEl>
                                      </p:cBhvr>
                                    </p:animEffect>
                                    <p:set>
                                      <p:cBhvr>
                                        <p:cTn id="89" dur="1" fill="hold">
                                          <p:stCondLst>
                                            <p:cond delay="499"/>
                                          </p:stCondLst>
                                        </p:cTn>
                                        <p:tgtEl>
                                          <p:spTgt spid="42"/>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1" presetClass="exit" presetSubtype="0" fill="hold" grpId="2" nodeType="clickEffect">
                                  <p:stCondLst>
                                    <p:cond delay="0"/>
                                  </p:stCondLst>
                                  <p:childTnLst>
                                    <p:set>
                                      <p:cBhvr>
                                        <p:cTn id="93" dur="1" fill="hold">
                                          <p:stCondLst>
                                            <p:cond delay="0"/>
                                          </p:stCondLst>
                                        </p:cTn>
                                        <p:tgtEl>
                                          <p:spTgt spid="45"/>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2" presetClass="entr" presetSubtype="1" fill="hold" grpId="1" nodeType="click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additive="base">
                                        <p:cTn id="98" dur="500" fill="hold"/>
                                        <p:tgtEl>
                                          <p:spTgt spid="46"/>
                                        </p:tgtEl>
                                        <p:attrNameLst>
                                          <p:attrName>ppt_x</p:attrName>
                                        </p:attrNameLst>
                                      </p:cBhvr>
                                      <p:tavLst>
                                        <p:tav tm="0">
                                          <p:val>
                                            <p:strVal val="#ppt_x"/>
                                          </p:val>
                                        </p:tav>
                                        <p:tav tm="100000">
                                          <p:val>
                                            <p:strVal val="#ppt_x"/>
                                          </p:val>
                                        </p:tav>
                                      </p:tavLst>
                                    </p:anim>
                                    <p:anim calcmode="lin" valueType="num">
                                      <p:cBhvr additive="base">
                                        <p:cTn id="99" dur="500" fill="hold"/>
                                        <p:tgtEl>
                                          <p:spTgt spid="46"/>
                                        </p:tgtEl>
                                        <p:attrNameLst>
                                          <p:attrName>ppt_y</p:attrName>
                                        </p:attrNameLst>
                                      </p:cBhvr>
                                      <p:tavLst>
                                        <p:tav tm="0">
                                          <p:val>
                                            <p:strVal val="0-#ppt_h/2"/>
                                          </p:val>
                                        </p:tav>
                                        <p:tav tm="100000">
                                          <p:val>
                                            <p:strVal val="#ppt_y"/>
                                          </p:val>
                                        </p:tav>
                                      </p:tavLst>
                                    </p:anim>
                                  </p:childTnLst>
                                </p:cTn>
                              </p:par>
                            </p:childTnLst>
                          </p:cTn>
                        </p:par>
                        <p:par>
                          <p:cTn id="100" fill="hold">
                            <p:stCondLst>
                              <p:cond delay="500"/>
                            </p:stCondLst>
                            <p:childTnLst>
                              <p:par>
                                <p:cTn id="101" presetID="26" presetClass="emph" presetSubtype="0" repeatCount="indefinite" fill="hold" grpId="0" nodeType="afterEffect">
                                  <p:stCondLst>
                                    <p:cond delay="0"/>
                                  </p:stCondLst>
                                  <p:endCondLst>
                                    <p:cond evt="onNext" delay="0">
                                      <p:tgtEl>
                                        <p:sldTgt/>
                                      </p:tgtEl>
                                    </p:cond>
                                  </p:endCondLst>
                                  <p:childTnLst>
                                    <p:animEffect transition="out" filter="fade">
                                      <p:cBhvr>
                                        <p:cTn id="102" dur="500" tmFilter="0, 0; .2, .5; .8, .5; 1, 0"/>
                                        <p:tgtEl>
                                          <p:spTgt spid="46"/>
                                        </p:tgtEl>
                                      </p:cBhvr>
                                    </p:animEffect>
                                    <p:animScale>
                                      <p:cBhvr>
                                        <p:cTn id="103" dur="250" autoRev="1" fill="hold"/>
                                        <p:tgtEl>
                                          <p:spTgt spid="46"/>
                                        </p:tgtEl>
                                      </p:cBhvr>
                                      <p:by x="105000" y="105000"/>
                                    </p:animScale>
                                  </p:childTnLst>
                                </p:cTn>
                              </p:par>
                            </p:childTnLst>
                          </p:cTn>
                        </p:par>
                      </p:childTnLst>
                    </p:cTn>
                  </p:par>
                  <p:par>
                    <p:cTn id="104" fill="hold">
                      <p:stCondLst>
                        <p:cond delay="indefinite"/>
                      </p:stCondLst>
                      <p:childTnLst>
                        <p:par>
                          <p:cTn id="105" fill="hold">
                            <p:stCondLst>
                              <p:cond delay="0"/>
                            </p:stCondLst>
                            <p:childTnLst>
                              <p:par>
                                <p:cTn id="106" presetID="22" presetClass="exit" presetSubtype="4" fill="hold" grpId="0" nodeType="clickEffect">
                                  <p:stCondLst>
                                    <p:cond delay="0"/>
                                  </p:stCondLst>
                                  <p:childTnLst>
                                    <p:animEffect transition="out" filter="wipe(down)">
                                      <p:cBhvr>
                                        <p:cTn id="107" dur="500"/>
                                        <p:tgtEl>
                                          <p:spTgt spid="43"/>
                                        </p:tgtEl>
                                      </p:cBhvr>
                                    </p:animEffect>
                                    <p:set>
                                      <p:cBhvr>
                                        <p:cTn id="108" dur="1" fill="hold">
                                          <p:stCondLst>
                                            <p:cond delay="499"/>
                                          </p:stCondLst>
                                        </p:cTn>
                                        <p:tgtEl>
                                          <p:spTgt spid="43"/>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 presetClass="exit" presetSubtype="0" fill="hold" grpId="2" nodeType="clickEffect">
                                  <p:stCondLst>
                                    <p:cond delay="0"/>
                                  </p:stCondLst>
                                  <p:childTnLst>
                                    <p:set>
                                      <p:cBhvr>
                                        <p:cTn id="112" dur="1" fill="hold">
                                          <p:stCondLst>
                                            <p:cond delay="0"/>
                                          </p:stCondLst>
                                        </p:cTn>
                                        <p:tgtEl>
                                          <p:spTgt spid="46"/>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22" presetClass="exit" presetSubtype="4" fill="hold" nodeType="clickEffect">
                                  <p:stCondLst>
                                    <p:cond delay="0"/>
                                  </p:stCondLst>
                                  <p:childTnLst>
                                    <p:animEffect transition="out" filter="wipe(down)">
                                      <p:cBhvr>
                                        <p:cTn id="116" dur="500"/>
                                        <p:tgtEl>
                                          <p:spTgt spid="49"/>
                                        </p:tgtEl>
                                      </p:cBhvr>
                                    </p:animEffect>
                                    <p:set>
                                      <p:cBhvr>
                                        <p:cTn id="117" dur="1" fill="hold">
                                          <p:stCondLst>
                                            <p:cond delay="499"/>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7" grpId="0" build="p"/>
      <p:bldP spid="36" grpId="0" build="p"/>
      <p:bldP spid="36" grpId="1" build="allAtOnce"/>
      <p:bldP spid="41" grpId="0" animBg="1"/>
      <p:bldP spid="41" grpId="1" animBg="1"/>
      <p:bldP spid="42" grpId="0" animBg="1"/>
      <p:bldP spid="42" grpId="1" animBg="1"/>
      <p:bldP spid="43" grpId="0" animBg="1"/>
      <p:bldP spid="43" grpId="1" animBg="1"/>
      <p:bldP spid="44" grpId="0" animBg="1"/>
      <p:bldP spid="44" grpId="1" animBg="1"/>
      <p:bldP spid="44" grpId="2" animBg="1"/>
      <p:bldP spid="45" grpId="0" animBg="1"/>
      <p:bldP spid="45" grpId="1" animBg="1"/>
      <p:bldP spid="45" grpId="2" animBg="1"/>
      <p:bldP spid="46" grpId="0" animBg="1"/>
      <p:bldP spid="46" grpId="1" animBg="1"/>
      <p:bldP spid="46" grpId="2"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34370CA-50B0-4ACC-8DF2-099E79A0D7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4629" y="1612204"/>
            <a:ext cx="10423402" cy="4686048"/>
          </a:xfrm>
          <a:prstGeom prst="rect">
            <a:avLst/>
          </a:prstGeom>
        </p:spPr>
      </p:pic>
      <p:sp>
        <p:nvSpPr>
          <p:cNvPr id="102" name="Rectangle 101">
            <a:extLst>
              <a:ext uri="{FF2B5EF4-FFF2-40B4-BE49-F238E27FC236}">
                <a16:creationId xmlns:a16="http://schemas.microsoft.com/office/drawing/2014/main" id="{48B23C2F-1C9D-428E-BAED-994679B9E7A3}"/>
              </a:ext>
            </a:extLst>
          </p:cNvPr>
          <p:cNvSpPr/>
          <p:nvPr/>
        </p:nvSpPr>
        <p:spPr>
          <a:xfrm>
            <a:off x="2" y="6581001"/>
            <a:ext cx="12191998" cy="276999"/>
          </a:xfrm>
          <a:prstGeom prst="rect">
            <a:avLst/>
          </a:prstGeom>
          <a:solidFill>
            <a:schemeClr val="tx2">
              <a:lumMod val="60000"/>
              <a:lumOff val="40000"/>
            </a:schemeClr>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330450" algn="l"/>
                <a:tab pos="2962275" algn="l"/>
              </a:tabLst>
              <a:defRPr/>
            </a:pP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1</a:t>
            </a:r>
            <a:r>
              <a:rPr kumimoji="0" lang="fr-FR" sz="1800" b="1" i="0" u="none" strike="noStrike" kern="1200" cap="none" spc="0" normalizeH="0" baseline="30000" noProof="0" dirty="0">
                <a:ln>
                  <a:noFill/>
                </a:ln>
                <a:solidFill>
                  <a:prstClr val="white"/>
                </a:solidFill>
                <a:effectLst/>
                <a:uLnTx/>
                <a:uFillTx/>
                <a:latin typeface="Calibri" panose="020F0502020204030204"/>
                <a:ea typeface="+mn-ea"/>
                <a:cs typeface="+mn-cs"/>
              </a:rPr>
              <a:t>ère</a:t>
            </a: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  Année secondaire</a:t>
            </a:r>
          </a:p>
        </p:txBody>
      </p:sp>
      <p:sp>
        <p:nvSpPr>
          <p:cNvPr id="104" name="Rectangle 103">
            <a:extLst>
              <a:ext uri="{FF2B5EF4-FFF2-40B4-BE49-F238E27FC236}">
                <a16:creationId xmlns:a16="http://schemas.microsoft.com/office/drawing/2014/main" id="{3A98C7BD-383A-4F78-93CF-B1AAB28D802C}"/>
              </a:ext>
            </a:extLst>
          </p:cNvPr>
          <p:cNvSpPr/>
          <p:nvPr/>
        </p:nvSpPr>
        <p:spPr>
          <a:xfrm>
            <a:off x="0" y="-11920"/>
            <a:ext cx="12192000" cy="432000"/>
          </a:xfrm>
          <a:prstGeom prst="rect">
            <a:avLst/>
          </a:prstGeom>
          <a:solidFill>
            <a:schemeClr val="tx2">
              <a:lumMod val="60000"/>
              <a:lumOff val="40000"/>
            </a:schemeClr>
          </a:solidFill>
        </p:spPr>
        <p:txBody>
          <a:bodyPr wrap="square" tIns="0" bIns="0">
            <a:spAutoFit/>
          </a:bodyPr>
          <a:lstStyle/>
          <a:p>
            <a:pPr marR="0" lvl="0" indent="2598738" algn="l"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5"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leçon 1 :       </a:t>
            </a:r>
            <a:r>
              <a:rPr kumimoji="0" lang="fr-FR"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r>
              <a:rPr kumimoji="0" lang="fr-FR" sz="28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Dessin de Définition</a:t>
            </a:r>
            <a:endParaRPr kumimoji="0" lang="fr-FR"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1530350" algn="l" defTabSz="914400" rtl="0" eaLnBrk="1" fontAlgn="auto" latinLnBrk="0" hangingPunct="1">
              <a:lnSpc>
                <a:spcPct val="100000"/>
              </a:lnSpc>
              <a:spcBef>
                <a:spcPts val="0"/>
              </a:spcBef>
              <a:spcAft>
                <a:spcPts val="0"/>
              </a:spcAft>
              <a:buClrTx/>
              <a:buSzTx/>
              <a:buFontTx/>
              <a:buNone/>
              <a:tabLst>
                <a:tab pos="660400" algn="l"/>
              </a:tabLst>
              <a:defRPr/>
            </a:pPr>
            <a:r>
              <a:rPr kumimoji="0" lang="fr-FR" sz="900" b="0" i="1" u="none" strike="noStrike" kern="1200" cap="none" spc="-5"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fr-FR"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106" name="Image 105">
            <a:hlinkClick r:id="" action="ppaction://hlinkshowjump?jump=endshow"/>
            <a:extLst>
              <a:ext uri="{FF2B5EF4-FFF2-40B4-BE49-F238E27FC236}">
                <a16:creationId xmlns:a16="http://schemas.microsoft.com/office/drawing/2014/main" id="{A48BF886-D575-4A3D-B7C9-5EB7BEC5A578}"/>
              </a:ext>
            </a:extLst>
          </p:cNvPr>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1660819" y="34395"/>
            <a:ext cx="374672" cy="374672"/>
          </a:xfrm>
          <a:prstGeom prst="rect">
            <a:avLst/>
          </a:prstGeom>
        </p:spPr>
      </p:pic>
      <p:sp>
        <p:nvSpPr>
          <p:cNvPr id="108" name="Chevron 75">
            <a:hlinkClick r:id="" action="ppaction://hlinkshowjump?jump=nextslide"/>
            <a:extLst>
              <a:ext uri="{FF2B5EF4-FFF2-40B4-BE49-F238E27FC236}">
                <a16:creationId xmlns:a16="http://schemas.microsoft.com/office/drawing/2014/main" id="{104D04E1-1789-4C53-8642-6DCDCE8D0481}"/>
              </a:ext>
            </a:extLst>
          </p:cNvPr>
          <p:cNvSpPr/>
          <p:nvPr/>
        </p:nvSpPr>
        <p:spPr>
          <a:xfrm>
            <a:off x="11439047" y="6609645"/>
            <a:ext cx="430378" cy="209130"/>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2" name="Image 111">
            <a:extLst>
              <a:ext uri="{FF2B5EF4-FFF2-40B4-BE49-F238E27FC236}">
                <a16:creationId xmlns:a16="http://schemas.microsoft.com/office/drawing/2014/main" id="{D646A253-7BC1-4DA8-B4EA-3F7FF72F1FAE}"/>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tretch>
            <a:fillRect/>
          </a:stretch>
        </p:blipFill>
        <p:spPr>
          <a:xfrm>
            <a:off x="9800745" y="6358965"/>
            <a:ext cx="1249749" cy="411310"/>
          </a:xfrm>
          <a:prstGeom prst="rect">
            <a:avLst/>
          </a:prstGeom>
        </p:spPr>
      </p:pic>
      <p:sp>
        <p:nvSpPr>
          <p:cNvPr id="113" name="Chevron 75">
            <a:hlinkClick r:id="" action="ppaction://hlinkshowjump?jump=previousslide"/>
            <a:extLst>
              <a:ext uri="{FF2B5EF4-FFF2-40B4-BE49-F238E27FC236}">
                <a16:creationId xmlns:a16="http://schemas.microsoft.com/office/drawing/2014/main" id="{18830ED9-B839-4900-8855-089099B97274}"/>
              </a:ext>
            </a:extLst>
          </p:cNvPr>
          <p:cNvSpPr/>
          <p:nvPr/>
        </p:nvSpPr>
        <p:spPr>
          <a:xfrm flipH="1">
            <a:off x="113969" y="6599677"/>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Image 1">
            <a:hlinkClick r:id="rId6" action="ppaction://hlinksldjump"/>
            <a:extLst>
              <a:ext uri="{FF2B5EF4-FFF2-40B4-BE49-F238E27FC236}">
                <a16:creationId xmlns:a16="http://schemas.microsoft.com/office/drawing/2014/main" id="{52E4FA6D-C3ED-4C98-8373-F300E107319F}"/>
              </a:ext>
            </a:extLst>
          </p:cNvPr>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4887" y="47258"/>
            <a:ext cx="396000" cy="31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e 17">
            <a:extLst>
              <a:ext uri="{FF2B5EF4-FFF2-40B4-BE49-F238E27FC236}">
                <a16:creationId xmlns:a16="http://schemas.microsoft.com/office/drawing/2014/main" id="{BD212A41-9830-4D20-8156-E36CAA2CBD77}"/>
              </a:ext>
            </a:extLst>
          </p:cNvPr>
          <p:cNvGrpSpPr/>
          <p:nvPr/>
        </p:nvGrpSpPr>
        <p:grpSpPr>
          <a:xfrm>
            <a:off x="201903" y="554025"/>
            <a:ext cx="3367072" cy="592561"/>
            <a:chOff x="-209576" y="54489"/>
            <a:chExt cx="2214869" cy="535960"/>
          </a:xfrm>
        </p:grpSpPr>
        <p:sp>
          <p:nvSpPr>
            <p:cNvPr id="19" name="Rectangle 18">
              <a:extLst>
                <a:ext uri="{FF2B5EF4-FFF2-40B4-BE49-F238E27FC236}">
                  <a16:creationId xmlns:a16="http://schemas.microsoft.com/office/drawing/2014/main" id="{6F711286-9C5E-4232-95AF-151520305733}"/>
                </a:ext>
              </a:extLst>
            </p:cNvPr>
            <p:cNvSpPr/>
            <p:nvPr/>
          </p:nvSpPr>
          <p:spPr>
            <a:xfrm>
              <a:off x="-209576" y="85624"/>
              <a:ext cx="425576" cy="504825"/>
            </a:xfrm>
            <a:prstGeom prst="rect">
              <a:avLst/>
            </a:prstGeom>
            <a:solidFill>
              <a:srgbClr val="51C3F9">
                <a:lumMod val="75000"/>
              </a:srgbClr>
            </a:solidFill>
            <a:ln w="19050" cap="rnd"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3200" b="0" i="0" u="none" strike="noStrike" kern="1200" cap="none" spc="0" normalizeH="0" baseline="0" noProof="0" dirty="0">
                  <a:ln>
                    <a:noFill/>
                  </a:ln>
                  <a:solidFill>
                    <a:prstClr val="black"/>
                  </a:solidFill>
                  <a:effectLst/>
                  <a:uLnTx/>
                  <a:uFillTx/>
                  <a:latin typeface="AR DESTINE" panose="02000000000000000000" pitchFamily="2" charset="0"/>
                  <a:ea typeface="Times New Roman" panose="02020603050405020304" pitchFamily="18" charset="0"/>
                  <a:cs typeface="Arial" panose="020B0604020202020204" pitchFamily="34" charset="0"/>
                </a:rPr>
                <a:t>IV</a:t>
              </a:r>
              <a:r>
                <a:rPr kumimoji="0" lang="fr-FR" sz="900" b="0" i="0" u="none" strike="noStrike" kern="1200" cap="none" spc="0" normalizeH="0" baseline="0" noProof="0" dirty="0">
                  <a:ln>
                    <a:noFill/>
                  </a:ln>
                  <a:solidFill>
                    <a:prstClr val="black"/>
                  </a:solidFill>
                  <a:effectLst/>
                  <a:uLnTx/>
                  <a:uFillTx/>
                  <a:latin typeface="AR DESTINE" panose="02000000000000000000" pitchFamily="2" charset="0"/>
                  <a:ea typeface="Times New Roman" panose="02020603050405020304" pitchFamily="18" charset="0"/>
                  <a:cs typeface="Arial" panose="020B0604020202020204" pitchFamily="34" charset="0"/>
                </a:rPr>
                <a:t> </a:t>
              </a:r>
              <a:endParaRPr kumimoji="0" lang="fr-FR"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endParaRPr>
            </a:p>
          </p:txBody>
        </p:sp>
        <p:sp>
          <p:nvSpPr>
            <p:cNvPr id="20" name="Rectangle : carré corné 19">
              <a:extLst>
                <a:ext uri="{FF2B5EF4-FFF2-40B4-BE49-F238E27FC236}">
                  <a16:creationId xmlns:a16="http://schemas.microsoft.com/office/drawing/2014/main" id="{370B9458-F31E-439F-83C7-8BF5F6A262E2}"/>
                </a:ext>
              </a:extLst>
            </p:cNvPr>
            <p:cNvSpPr/>
            <p:nvPr/>
          </p:nvSpPr>
          <p:spPr>
            <a:xfrm>
              <a:off x="164558" y="54489"/>
              <a:ext cx="1840735" cy="419100"/>
            </a:xfrm>
            <a:prstGeom prst="foldedCorner">
              <a:avLst>
                <a:gd name="adj" fmla="val 19946"/>
              </a:avLst>
            </a:prstGeom>
            <a:solidFill>
              <a:srgbClr val="51C3F9">
                <a:lumMod val="50000"/>
              </a:srgbClr>
            </a:solidFill>
            <a:ln w="19050" cap="rnd" cmpd="sng" algn="ctr">
              <a:noFill/>
              <a:prstDash val="solid"/>
            </a:ln>
            <a:effectLst/>
          </p:spPr>
          <p:txBody>
            <a:bodyPr rot="0" spcFirstLastPara="0" vert="horz" wrap="square" lIns="91440" tIns="54000" rIns="9144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Calibri" panose="020F0502020204030204" pitchFamily="34" charset="0"/>
                  <a:ea typeface="Times New Roman" panose="02020603050405020304" pitchFamily="18" charset="0"/>
                  <a:cs typeface="Calibri" panose="020F0502020204030204" pitchFamily="34" charset="0"/>
                </a:rPr>
                <a:t>APPLICATIONS </a:t>
              </a: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endParaRPr>
            </a:p>
          </p:txBody>
        </p:sp>
      </p:grpSp>
      <p:sp>
        <p:nvSpPr>
          <p:cNvPr id="25" name="Rectangle 24">
            <a:extLst>
              <a:ext uri="{FF2B5EF4-FFF2-40B4-BE49-F238E27FC236}">
                <a16:creationId xmlns:a16="http://schemas.microsoft.com/office/drawing/2014/main" id="{1BFC41AA-4C80-42BE-AED7-FE8869601DB7}"/>
              </a:ext>
            </a:extLst>
          </p:cNvPr>
          <p:cNvSpPr/>
          <p:nvPr/>
        </p:nvSpPr>
        <p:spPr>
          <a:xfrm>
            <a:off x="113969" y="475482"/>
            <a:ext cx="11307365" cy="1200329"/>
          </a:xfrm>
          <a:prstGeom prst="rect">
            <a:avLst/>
          </a:prstGeom>
          <a:solidFill>
            <a:schemeClr val="accent1">
              <a:lumMod val="20000"/>
              <a:lumOff val="80000"/>
            </a:schemeClr>
          </a:solidFill>
        </p:spPr>
        <p:txBody>
          <a:bodyPr wrap="square">
            <a:spAutoFit/>
          </a:bodyPr>
          <a:lstStyle/>
          <a:p>
            <a:r>
              <a:rPr lang="fr-FR" sz="2400" dirty="0"/>
              <a:t>2) On donne ci-dessous le dessin de définition de la bride (11) incomplet. Compléter :    </a:t>
            </a:r>
          </a:p>
          <a:p>
            <a:pPr indent="2057400"/>
            <a:r>
              <a:rPr lang="fr-FR" sz="2400" dirty="0"/>
              <a:t>- La vue de droite.</a:t>
            </a:r>
          </a:p>
          <a:p>
            <a:pPr indent="1974850"/>
            <a:r>
              <a:rPr lang="fr-FR" sz="2400" dirty="0"/>
              <a:t> - La vue de dessus en coupe B-B.</a:t>
            </a:r>
          </a:p>
        </p:txBody>
      </p:sp>
      <p:sp>
        <p:nvSpPr>
          <p:cNvPr id="9" name="ZoneTexte 8">
            <a:hlinkClick r:id="" action="ppaction://hlinkshowjump?jump=previousslide"/>
            <a:extLst>
              <a:ext uri="{FF2B5EF4-FFF2-40B4-BE49-F238E27FC236}">
                <a16:creationId xmlns:a16="http://schemas.microsoft.com/office/drawing/2014/main" id="{D33B80DC-3C46-4EDE-8E22-759B50F9F49A}"/>
              </a:ext>
            </a:extLst>
          </p:cNvPr>
          <p:cNvSpPr txBox="1"/>
          <p:nvPr/>
        </p:nvSpPr>
        <p:spPr>
          <a:xfrm>
            <a:off x="2218" y="6076457"/>
            <a:ext cx="1472647" cy="523220"/>
          </a:xfrm>
          <a:prstGeom prst="rect">
            <a:avLst/>
          </a:prstGeom>
          <a:solidFill>
            <a:srgbClr val="FF0000"/>
          </a:solidFill>
        </p:spPr>
        <p:txBody>
          <a:bodyPr wrap="none" rtlCol="0">
            <a:spAutoFit/>
          </a:bodyPr>
          <a:lstStyle/>
          <a:p>
            <a:r>
              <a:rPr lang="fr-FR" sz="2800" b="1" dirty="0">
                <a:solidFill>
                  <a:schemeClr val="bg1"/>
                </a:solidFill>
              </a:rPr>
              <a:t>Exercice </a:t>
            </a:r>
          </a:p>
        </p:txBody>
      </p:sp>
    </p:spTree>
    <p:extLst>
      <p:ext uri="{BB962C8B-B14F-4D97-AF65-F5344CB8AC3E}">
        <p14:creationId xmlns:p14="http://schemas.microsoft.com/office/powerpoint/2010/main" val="349597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F3A8C75A-17BA-4237-909A-B8D6C68EFBF5}"/>
              </a:ext>
            </a:extLst>
          </p:cNvPr>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231134" y="3913988"/>
            <a:ext cx="3461412" cy="2355564"/>
          </a:xfrm>
          <a:prstGeom prst="rect">
            <a:avLst/>
          </a:prstGeom>
        </p:spPr>
      </p:pic>
      <p:sp>
        <p:nvSpPr>
          <p:cNvPr id="102" name="Rectangle 101">
            <a:extLst>
              <a:ext uri="{FF2B5EF4-FFF2-40B4-BE49-F238E27FC236}">
                <a16:creationId xmlns:a16="http://schemas.microsoft.com/office/drawing/2014/main" id="{48B23C2F-1C9D-428E-BAED-994679B9E7A3}"/>
              </a:ext>
            </a:extLst>
          </p:cNvPr>
          <p:cNvSpPr/>
          <p:nvPr/>
        </p:nvSpPr>
        <p:spPr>
          <a:xfrm>
            <a:off x="2" y="6581001"/>
            <a:ext cx="12191998" cy="276999"/>
          </a:xfrm>
          <a:prstGeom prst="rect">
            <a:avLst/>
          </a:prstGeom>
          <a:solidFill>
            <a:schemeClr val="tx2">
              <a:lumMod val="60000"/>
              <a:lumOff val="40000"/>
            </a:schemeClr>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330450" algn="l"/>
                <a:tab pos="2962275" algn="l"/>
              </a:tabLst>
              <a:defRPr/>
            </a:pP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1</a:t>
            </a:r>
            <a:r>
              <a:rPr kumimoji="0" lang="fr-FR" sz="1800" b="1" i="0" u="none" strike="noStrike" kern="1200" cap="none" spc="0" normalizeH="0" baseline="30000" noProof="0" dirty="0">
                <a:ln>
                  <a:noFill/>
                </a:ln>
                <a:solidFill>
                  <a:prstClr val="white"/>
                </a:solidFill>
                <a:effectLst/>
                <a:uLnTx/>
                <a:uFillTx/>
                <a:latin typeface="Calibri" panose="020F0502020204030204"/>
                <a:ea typeface="+mn-ea"/>
                <a:cs typeface="+mn-cs"/>
              </a:rPr>
              <a:t>ère</a:t>
            </a: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  Année secondaire</a:t>
            </a:r>
          </a:p>
        </p:txBody>
      </p:sp>
      <p:sp>
        <p:nvSpPr>
          <p:cNvPr id="104" name="Rectangle 103">
            <a:extLst>
              <a:ext uri="{FF2B5EF4-FFF2-40B4-BE49-F238E27FC236}">
                <a16:creationId xmlns:a16="http://schemas.microsoft.com/office/drawing/2014/main" id="{3A98C7BD-383A-4F78-93CF-B1AAB28D802C}"/>
              </a:ext>
            </a:extLst>
          </p:cNvPr>
          <p:cNvSpPr/>
          <p:nvPr/>
        </p:nvSpPr>
        <p:spPr>
          <a:xfrm>
            <a:off x="0" y="-11920"/>
            <a:ext cx="12192000" cy="432000"/>
          </a:xfrm>
          <a:prstGeom prst="rect">
            <a:avLst/>
          </a:prstGeom>
          <a:solidFill>
            <a:schemeClr val="tx2">
              <a:lumMod val="60000"/>
              <a:lumOff val="40000"/>
            </a:schemeClr>
          </a:solidFill>
        </p:spPr>
        <p:txBody>
          <a:bodyPr wrap="square" tIns="0" bIns="0">
            <a:spAutoFit/>
          </a:bodyPr>
          <a:lstStyle/>
          <a:p>
            <a:pPr marR="0" lvl="0" indent="2598738" algn="l"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5"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leçon 1 :       </a:t>
            </a:r>
            <a:r>
              <a:rPr kumimoji="0" lang="fr-FR"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r>
              <a:rPr kumimoji="0" lang="fr-FR" sz="28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Dessin de Définition</a:t>
            </a:r>
            <a:endParaRPr kumimoji="0" lang="fr-FR"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1530350" algn="l" defTabSz="914400" rtl="0" eaLnBrk="1" fontAlgn="auto" latinLnBrk="0" hangingPunct="1">
              <a:lnSpc>
                <a:spcPct val="100000"/>
              </a:lnSpc>
              <a:spcBef>
                <a:spcPts val="0"/>
              </a:spcBef>
              <a:spcAft>
                <a:spcPts val="0"/>
              </a:spcAft>
              <a:buClrTx/>
              <a:buSzTx/>
              <a:buFontTx/>
              <a:buNone/>
              <a:tabLst>
                <a:tab pos="660400" algn="l"/>
              </a:tabLst>
              <a:defRPr/>
            </a:pPr>
            <a:r>
              <a:rPr kumimoji="0" lang="fr-FR" sz="900" b="0" i="1" u="none" strike="noStrike" kern="1200" cap="none" spc="-5"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fr-FR"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106" name="Image 105">
            <a:hlinkClick r:id="" action="ppaction://hlinkshowjump?jump=endshow"/>
            <a:extLst>
              <a:ext uri="{FF2B5EF4-FFF2-40B4-BE49-F238E27FC236}">
                <a16:creationId xmlns:a16="http://schemas.microsoft.com/office/drawing/2014/main" id="{A48BF886-D575-4A3D-B7C9-5EB7BEC5A578}"/>
              </a:ext>
            </a:extLst>
          </p:cNvPr>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1660819" y="34395"/>
            <a:ext cx="374672" cy="374672"/>
          </a:xfrm>
          <a:prstGeom prst="rect">
            <a:avLst/>
          </a:prstGeom>
        </p:spPr>
      </p:pic>
      <p:sp>
        <p:nvSpPr>
          <p:cNvPr id="108" name="Chevron 75">
            <a:hlinkClick r:id="" action="ppaction://hlinkshowjump?jump=nextslide"/>
            <a:extLst>
              <a:ext uri="{FF2B5EF4-FFF2-40B4-BE49-F238E27FC236}">
                <a16:creationId xmlns:a16="http://schemas.microsoft.com/office/drawing/2014/main" id="{104D04E1-1789-4C53-8642-6DCDCE8D0481}"/>
              </a:ext>
            </a:extLst>
          </p:cNvPr>
          <p:cNvSpPr/>
          <p:nvPr/>
        </p:nvSpPr>
        <p:spPr>
          <a:xfrm>
            <a:off x="11439047" y="6609645"/>
            <a:ext cx="430378" cy="209130"/>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2" name="Image 111">
            <a:extLst>
              <a:ext uri="{FF2B5EF4-FFF2-40B4-BE49-F238E27FC236}">
                <a16:creationId xmlns:a16="http://schemas.microsoft.com/office/drawing/2014/main" id="{D646A253-7BC1-4DA8-B4EA-3F7FF72F1FAE}"/>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a:off x="9800745" y="6358965"/>
            <a:ext cx="1249749" cy="411310"/>
          </a:xfrm>
          <a:prstGeom prst="rect">
            <a:avLst/>
          </a:prstGeom>
        </p:spPr>
      </p:pic>
      <p:sp>
        <p:nvSpPr>
          <p:cNvPr id="113" name="Chevron 75">
            <a:hlinkClick r:id="" action="ppaction://hlinkshowjump?jump=previousslide"/>
            <a:extLst>
              <a:ext uri="{FF2B5EF4-FFF2-40B4-BE49-F238E27FC236}">
                <a16:creationId xmlns:a16="http://schemas.microsoft.com/office/drawing/2014/main" id="{18830ED9-B839-4900-8855-089099B97274}"/>
              </a:ext>
            </a:extLst>
          </p:cNvPr>
          <p:cNvSpPr/>
          <p:nvPr/>
        </p:nvSpPr>
        <p:spPr>
          <a:xfrm flipH="1">
            <a:off x="113969" y="6599677"/>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Image 1">
            <a:hlinkClick r:id="rId7" action="ppaction://hlinksldjump"/>
            <a:extLst>
              <a:ext uri="{FF2B5EF4-FFF2-40B4-BE49-F238E27FC236}">
                <a16:creationId xmlns:a16="http://schemas.microsoft.com/office/drawing/2014/main" id="{52E4FA6D-C3ED-4C98-8373-F300E107319F}"/>
              </a:ext>
            </a:extLst>
          </p:cNvPr>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4887" y="47258"/>
            <a:ext cx="396000" cy="31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e 17">
            <a:extLst>
              <a:ext uri="{FF2B5EF4-FFF2-40B4-BE49-F238E27FC236}">
                <a16:creationId xmlns:a16="http://schemas.microsoft.com/office/drawing/2014/main" id="{BD212A41-9830-4D20-8156-E36CAA2CBD77}"/>
              </a:ext>
            </a:extLst>
          </p:cNvPr>
          <p:cNvGrpSpPr/>
          <p:nvPr/>
        </p:nvGrpSpPr>
        <p:grpSpPr>
          <a:xfrm>
            <a:off x="201903" y="554025"/>
            <a:ext cx="3367072" cy="592561"/>
            <a:chOff x="-209576" y="54489"/>
            <a:chExt cx="2214869" cy="535960"/>
          </a:xfrm>
        </p:grpSpPr>
        <p:sp>
          <p:nvSpPr>
            <p:cNvPr id="19" name="Rectangle 18">
              <a:extLst>
                <a:ext uri="{FF2B5EF4-FFF2-40B4-BE49-F238E27FC236}">
                  <a16:creationId xmlns:a16="http://schemas.microsoft.com/office/drawing/2014/main" id="{6F711286-9C5E-4232-95AF-151520305733}"/>
                </a:ext>
              </a:extLst>
            </p:cNvPr>
            <p:cNvSpPr/>
            <p:nvPr/>
          </p:nvSpPr>
          <p:spPr>
            <a:xfrm>
              <a:off x="-209576" y="85624"/>
              <a:ext cx="425576" cy="504825"/>
            </a:xfrm>
            <a:prstGeom prst="rect">
              <a:avLst/>
            </a:prstGeom>
            <a:solidFill>
              <a:srgbClr val="51C3F9">
                <a:lumMod val="75000"/>
              </a:srgbClr>
            </a:solidFill>
            <a:ln w="19050" cap="rnd"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3200" b="0" i="0" u="none" strike="noStrike" kern="1200" cap="none" spc="0" normalizeH="0" baseline="0" noProof="0" dirty="0">
                  <a:ln>
                    <a:noFill/>
                  </a:ln>
                  <a:solidFill>
                    <a:prstClr val="black"/>
                  </a:solidFill>
                  <a:effectLst/>
                  <a:uLnTx/>
                  <a:uFillTx/>
                  <a:latin typeface="AR DESTINE" panose="02000000000000000000" pitchFamily="2" charset="0"/>
                  <a:ea typeface="Times New Roman" panose="02020603050405020304" pitchFamily="18" charset="0"/>
                  <a:cs typeface="Arial" panose="020B0604020202020204" pitchFamily="34" charset="0"/>
                </a:rPr>
                <a:t>IV</a:t>
              </a:r>
              <a:r>
                <a:rPr kumimoji="0" lang="fr-FR" sz="900" b="0" i="0" u="none" strike="noStrike" kern="1200" cap="none" spc="0" normalizeH="0" baseline="0" noProof="0" dirty="0">
                  <a:ln>
                    <a:noFill/>
                  </a:ln>
                  <a:solidFill>
                    <a:prstClr val="black"/>
                  </a:solidFill>
                  <a:effectLst/>
                  <a:uLnTx/>
                  <a:uFillTx/>
                  <a:latin typeface="AR DESTINE" panose="02000000000000000000" pitchFamily="2" charset="0"/>
                  <a:ea typeface="Times New Roman" panose="02020603050405020304" pitchFamily="18" charset="0"/>
                  <a:cs typeface="Arial" panose="020B0604020202020204" pitchFamily="34" charset="0"/>
                </a:rPr>
                <a:t> </a:t>
              </a:r>
              <a:endParaRPr kumimoji="0" lang="fr-FR"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endParaRPr>
            </a:p>
          </p:txBody>
        </p:sp>
        <p:sp>
          <p:nvSpPr>
            <p:cNvPr id="20" name="Rectangle : carré corné 19">
              <a:extLst>
                <a:ext uri="{FF2B5EF4-FFF2-40B4-BE49-F238E27FC236}">
                  <a16:creationId xmlns:a16="http://schemas.microsoft.com/office/drawing/2014/main" id="{370B9458-F31E-439F-83C7-8BF5F6A262E2}"/>
                </a:ext>
              </a:extLst>
            </p:cNvPr>
            <p:cNvSpPr/>
            <p:nvPr/>
          </p:nvSpPr>
          <p:spPr>
            <a:xfrm>
              <a:off x="164558" y="54489"/>
              <a:ext cx="1840735" cy="419100"/>
            </a:xfrm>
            <a:prstGeom prst="foldedCorner">
              <a:avLst>
                <a:gd name="adj" fmla="val 19946"/>
              </a:avLst>
            </a:prstGeom>
            <a:solidFill>
              <a:srgbClr val="51C3F9">
                <a:lumMod val="50000"/>
              </a:srgbClr>
            </a:solidFill>
            <a:ln w="19050" cap="rnd" cmpd="sng" algn="ctr">
              <a:noFill/>
              <a:prstDash val="solid"/>
            </a:ln>
            <a:effectLst/>
          </p:spPr>
          <p:txBody>
            <a:bodyPr rot="0" spcFirstLastPara="0" vert="horz" wrap="square" lIns="91440" tIns="54000" rIns="9144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Calibri" panose="020F0502020204030204" pitchFamily="34" charset="0"/>
                  <a:ea typeface="Times New Roman" panose="02020603050405020304" pitchFamily="18" charset="0"/>
                  <a:cs typeface="Calibri" panose="020F0502020204030204" pitchFamily="34" charset="0"/>
                </a:rPr>
                <a:t>APPLICATIONS </a:t>
              </a: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endParaRPr>
            </a:p>
          </p:txBody>
        </p:sp>
      </p:grpSp>
      <p:pic>
        <p:nvPicPr>
          <p:cNvPr id="14" name="Image 13">
            <a:extLst>
              <a:ext uri="{FF2B5EF4-FFF2-40B4-BE49-F238E27FC236}">
                <a16:creationId xmlns:a16="http://schemas.microsoft.com/office/drawing/2014/main" id="{0B136043-9328-4726-96CE-927D67D28E01}"/>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5400000">
            <a:off x="4895389" y="-733037"/>
            <a:ext cx="5914291" cy="8266016"/>
          </a:xfrm>
          <a:prstGeom prst="rect">
            <a:avLst/>
          </a:prstGeom>
          <a:effectLst>
            <a:outerShdw blurRad="63500" sx="102000" sy="102000" algn="ctr" rotWithShape="0">
              <a:prstClr val="black">
                <a:alpha val="40000"/>
              </a:prstClr>
            </a:outerShdw>
          </a:effectLst>
        </p:spPr>
      </p:pic>
      <p:sp>
        <p:nvSpPr>
          <p:cNvPr id="24" name="Rectangle 23">
            <a:extLst>
              <a:ext uri="{FF2B5EF4-FFF2-40B4-BE49-F238E27FC236}">
                <a16:creationId xmlns:a16="http://schemas.microsoft.com/office/drawing/2014/main" id="{F5517D6C-980B-46CD-84C8-050774AC573C}"/>
              </a:ext>
            </a:extLst>
          </p:cNvPr>
          <p:cNvSpPr/>
          <p:nvPr/>
        </p:nvSpPr>
        <p:spPr>
          <a:xfrm>
            <a:off x="-37727" y="1212213"/>
            <a:ext cx="3681978" cy="17916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1BFC41AA-4C80-42BE-AED7-FE8869601DB7}"/>
              </a:ext>
            </a:extLst>
          </p:cNvPr>
          <p:cNvSpPr/>
          <p:nvPr/>
        </p:nvSpPr>
        <p:spPr>
          <a:xfrm>
            <a:off x="92645" y="1239421"/>
            <a:ext cx="3681978" cy="1815882"/>
          </a:xfrm>
          <a:prstGeom prst="rect">
            <a:avLst/>
          </a:prstGeom>
        </p:spPr>
        <p:txBody>
          <a:bodyPr wrap="square">
            <a:spAutoFit/>
          </a:bodyPr>
          <a:lstStyle/>
          <a:p>
            <a:r>
              <a:rPr lang="fr-FR" sz="2800" b="1" u="sng" dirty="0"/>
              <a:t>Analyse fonctionnelle :</a:t>
            </a:r>
          </a:p>
          <a:p>
            <a:r>
              <a:rPr lang="fr-FR" sz="2800" dirty="0"/>
              <a:t>3) Colorier en bleu la chape (9) sur le dessin d'ensemble.</a:t>
            </a:r>
          </a:p>
        </p:txBody>
      </p:sp>
      <p:pic>
        <p:nvPicPr>
          <p:cNvPr id="6" name="Image 5">
            <a:extLst>
              <a:ext uri="{FF2B5EF4-FFF2-40B4-BE49-F238E27FC236}">
                <a16:creationId xmlns:a16="http://schemas.microsoft.com/office/drawing/2014/main" id="{09C0CE5F-9476-46D1-AE1B-35DA9CB440F8}"/>
              </a:ext>
            </a:extLst>
          </p:cNvPr>
          <p:cNvPicPr>
            <a:picLocks noChangeAspect="1"/>
          </p:cNvPicPr>
          <p:nvPr/>
        </p:nvPicPr>
        <p:blipFill rotWithShape="1">
          <a:blip r:embed="rId11">
            <a:extLst>
              <a:ext uri="{BEBA8EAE-BF5A-486C-A8C5-ECC9F3942E4B}">
                <a14:imgProps xmlns:a14="http://schemas.microsoft.com/office/drawing/2010/main">
                  <a14:imgLayer r:embed="rId12">
                    <a14:imgEffect>
                      <a14:sharpenSoften amount="25000"/>
                    </a14:imgEffect>
                  </a14:imgLayer>
                </a14:imgProps>
              </a:ext>
              <a:ext uri="{28A0092B-C50C-407E-A947-70E740481C1C}">
                <a14:useLocalDpi xmlns:a14="http://schemas.microsoft.com/office/drawing/2010/main" val="0"/>
              </a:ext>
            </a:extLst>
          </a:blip>
          <a:srcRect l="30613" r="60639"/>
          <a:stretch/>
        </p:blipFill>
        <p:spPr>
          <a:xfrm>
            <a:off x="6242538" y="641042"/>
            <a:ext cx="720970" cy="5638449"/>
          </a:xfrm>
          <a:prstGeom prst="rect">
            <a:avLst/>
          </a:prstGeom>
        </p:spPr>
      </p:pic>
    </p:spTree>
    <p:extLst>
      <p:ext uri="{BB962C8B-B14F-4D97-AF65-F5344CB8AC3E}">
        <p14:creationId xmlns:p14="http://schemas.microsoft.com/office/powerpoint/2010/main" val="360983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10000"/>
                                  </p:iterate>
                                  <p:childTnLst>
                                    <p:set>
                                      <p:cBhvr>
                                        <p:cTn id="13" dur="1" fill="hold">
                                          <p:stCondLst>
                                            <p:cond delay="0"/>
                                          </p:stCondLst>
                                        </p:cTn>
                                        <p:tgtEl>
                                          <p:spTgt spid="25"/>
                                        </p:tgtEl>
                                        <p:attrNameLst>
                                          <p:attrName>style.visibility</p:attrName>
                                        </p:attrNameLst>
                                      </p:cBhvr>
                                      <p:to>
                                        <p:strVal val="visible"/>
                                      </p:to>
                                    </p:set>
                                    <p:animEffect transition="in" filter="wipe(left)">
                                      <p:cBhvr>
                                        <p:cTn id="14" dur="500"/>
                                        <p:tgtEl>
                                          <p:spTgt spid="2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descr="def 2">
            <a:extLst>
              <a:ext uri="{FF2B5EF4-FFF2-40B4-BE49-F238E27FC236}">
                <a16:creationId xmlns:a16="http://schemas.microsoft.com/office/drawing/2014/main" id="{F804FA95-DF69-40F8-99B4-6D139A171CB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4868" y="544694"/>
            <a:ext cx="5196318" cy="6019926"/>
          </a:xfrm>
          <a:prstGeom prst="rect">
            <a:avLst/>
          </a:prstGeom>
          <a:noFill/>
          <a:ln>
            <a:noFill/>
          </a:ln>
        </p:spPr>
      </p:pic>
      <p:sp>
        <p:nvSpPr>
          <p:cNvPr id="102" name="Rectangle 101">
            <a:extLst>
              <a:ext uri="{FF2B5EF4-FFF2-40B4-BE49-F238E27FC236}">
                <a16:creationId xmlns:a16="http://schemas.microsoft.com/office/drawing/2014/main" id="{48B23C2F-1C9D-428E-BAED-994679B9E7A3}"/>
              </a:ext>
            </a:extLst>
          </p:cNvPr>
          <p:cNvSpPr/>
          <p:nvPr/>
        </p:nvSpPr>
        <p:spPr>
          <a:xfrm>
            <a:off x="2" y="6581001"/>
            <a:ext cx="12191998" cy="276999"/>
          </a:xfrm>
          <a:prstGeom prst="rect">
            <a:avLst/>
          </a:prstGeom>
          <a:solidFill>
            <a:schemeClr val="tx2">
              <a:lumMod val="60000"/>
              <a:lumOff val="40000"/>
            </a:schemeClr>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330450" algn="l"/>
                <a:tab pos="2962275" algn="l"/>
              </a:tabLst>
              <a:defRPr/>
            </a:pP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1</a:t>
            </a:r>
            <a:r>
              <a:rPr kumimoji="0" lang="fr-FR" sz="1800" b="1" i="0" u="none" strike="noStrike" kern="1200" cap="none" spc="0" normalizeH="0" baseline="30000" noProof="0" dirty="0">
                <a:ln>
                  <a:noFill/>
                </a:ln>
                <a:solidFill>
                  <a:prstClr val="white"/>
                </a:solidFill>
                <a:effectLst/>
                <a:uLnTx/>
                <a:uFillTx/>
                <a:latin typeface="Calibri" panose="020F0502020204030204"/>
                <a:ea typeface="+mn-ea"/>
                <a:cs typeface="+mn-cs"/>
              </a:rPr>
              <a:t>ère</a:t>
            </a: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  Année secondaire</a:t>
            </a:r>
          </a:p>
        </p:txBody>
      </p:sp>
      <p:sp>
        <p:nvSpPr>
          <p:cNvPr id="104" name="Rectangle 103">
            <a:extLst>
              <a:ext uri="{FF2B5EF4-FFF2-40B4-BE49-F238E27FC236}">
                <a16:creationId xmlns:a16="http://schemas.microsoft.com/office/drawing/2014/main" id="{3A98C7BD-383A-4F78-93CF-B1AAB28D802C}"/>
              </a:ext>
            </a:extLst>
          </p:cNvPr>
          <p:cNvSpPr/>
          <p:nvPr/>
        </p:nvSpPr>
        <p:spPr>
          <a:xfrm>
            <a:off x="0" y="-11920"/>
            <a:ext cx="12192000" cy="432000"/>
          </a:xfrm>
          <a:prstGeom prst="rect">
            <a:avLst/>
          </a:prstGeom>
          <a:solidFill>
            <a:schemeClr val="tx2">
              <a:lumMod val="60000"/>
              <a:lumOff val="40000"/>
            </a:schemeClr>
          </a:solidFill>
        </p:spPr>
        <p:txBody>
          <a:bodyPr wrap="square" tIns="0" bIns="0">
            <a:spAutoFit/>
          </a:bodyPr>
          <a:lstStyle/>
          <a:p>
            <a:pPr marR="0" lvl="0" indent="2598738" algn="l"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5"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leçon 1 :       </a:t>
            </a:r>
            <a:r>
              <a:rPr kumimoji="0" lang="fr-FR"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r>
              <a:rPr kumimoji="0" lang="fr-FR" sz="28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Dessin de Définition</a:t>
            </a:r>
            <a:endParaRPr kumimoji="0" lang="fr-FR"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1530350" algn="l" defTabSz="914400" rtl="0" eaLnBrk="1" fontAlgn="auto" latinLnBrk="0" hangingPunct="1">
              <a:lnSpc>
                <a:spcPct val="100000"/>
              </a:lnSpc>
              <a:spcBef>
                <a:spcPts val="0"/>
              </a:spcBef>
              <a:spcAft>
                <a:spcPts val="0"/>
              </a:spcAft>
              <a:buClrTx/>
              <a:buSzTx/>
              <a:buFontTx/>
              <a:buNone/>
              <a:tabLst>
                <a:tab pos="660400" algn="l"/>
              </a:tabLst>
              <a:defRPr/>
            </a:pPr>
            <a:r>
              <a:rPr kumimoji="0" lang="fr-FR" sz="900" b="0" i="1" u="none" strike="noStrike" kern="1200" cap="none" spc="-5"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fr-FR"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106" name="Image 105">
            <a:hlinkClick r:id="" action="ppaction://hlinkshowjump?jump=endshow"/>
            <a:extLst>
              <a:ext uri="{FF2B5EF4-FFF2-40B4-BE49-F238E27FC236}">
                <a16:creationId xmlns:a16="http://schemas.microsoft.com/office/drawing/2014/main" id="{A48BF886-D575-4A3D-B7C9-5EB7BEC5A578}"/>
              </a:ext>
            </a:extLst>
          </p:cNvPr>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1660819" y="34395"/>
            <a:ext cx="374672" cy="374672"/>
          </a:xfrm>
          <a:prstGeom prst="rect">
            <a:avLst/>
          </a:prstGeom>
        </p:spPr>
      </p:pic>
      <p:sp>
        <p:nvSpPr>
          <p:cNvPr id="108" name="Chevron 75">
            <a:hlinkClick r:id="" action="ppaction://hlinkshowjump?jump=nextslide"/>
            <a:extLst>
              <a:ext uri="{FF2B5EF4-FFF2-40B4-BE49-F238E27FC236}">
                <a16:creationId xmlns:a16="http://schemas.microsoft.com/office/drawing/2014/main" id="{104D04E1-1789-4C53-8642-6DCDCE8D0481}"/>
              </a:ext>
            </a:extLst>
          </p:cNvPr>
          <p:cNvSpPr/>
          <p:nvPr/>
        </p:nvSpPr>
        <p:spPr>
          <a:xfrm>
            <a:off x="11439047" y="6609645"/>
            <a:ext cx="430378" cy="209130"/>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2" name="Image 111">
            <a:extLst>
              <a:ext uri="{FF2B5EF4-FFF2-40B4-BE49-F238E27FC236}">
                <a16:creationId xmlns:a16="http://schemas.microsoft.com/office/drawing/2014/main" id="{D646A253-7BC1-4DA8-B4EA-3F7FF72F1FAE}"/>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tretch>
            <a:fillRect/>
          </a:stretch>
        </p:blipFill>
        <p:spPr>
          <a:xfrm>
            <a:off x="9800745" y="6358965"/>
            <a:ext cx="1249749" cy="411310"/>
          </a:xfrm>
          <a:prstGeom prst="rect">
            <a:avLst/>
          </a:prstGeom>
        </p:spPr>
      </p:pic>
      <p:sp>
        <p:nvSpPr>
          <p:cNvPr id="113" name="Chevron 75">
            <a:hlinkClick r:id="" action="ppaction://hlinkshowjump?jump=previousslide"/>
            <a:extLst>
              <a:ext uri="{FF2B5EF4-FFF2-40B4-BE49-F238E27FC236}">
                <a16:creationId xmlns:a16="http://schemas.microsoft.com/office/drawing/2014/main" id="{18830ED9-B839-4900-8855-089099B97274}"/>
              </a:ext>
            </a:extLst>
          </p:cNvPr>
          <p:cNvSpPr/>
          <p:nvPr/>
        </p:nvSpPr>
        <p:spPr>
          <a:xfrm flipH="1">
            <a:off x="113969" y="6599677"/>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Image 1">
            <a:hlinkClick r:id="rId6" action="ppaction://hlinksldjump"/>
            <a:extLst>
              <a:ext uri="{FF2B5EF4-FFF2-40B4-BE49-F238E27FC236}">
                <a16:creationId xmlns:a16="http://schemas.microsoft.com/office/drawing/2014/main" id="{52E4FA6D-C3ED-4C98-8373-F300E107319F}"/>
              </a:ext>
            </a:extLst>
          </p:cNvPr>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4887" y="47258"/>
            <a:ext cx="396000" cy="31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e 17">
            <a:extLst>
              <a:ext uri="{FF2B5EF4-FFF2-40B4-BE49-F238E27FC236}">
                <a16:creationId xmlns:a16="http://schemas.microsoft.com/office/drawing/2014/main" id="{BD212A41-9830-4D20-8156-E36CAA2CBD77}"/>
              </a:ext>
            </a:extLst>
          </p:cNvPr>
          <p:cNvGrpSpPr/>
          <p:nvPr/>
        </p:nvGrpSpPr>
        <p:grpSpPr>
          <a:xfrm>
            <a:off x="201903" y="554025"/>
            <a:ext cx="3367072" cy="592561"/>
            <a:chOff x="-209576" y="54489"/>
            <a:chExt cx="2214869" cy="535960"/>
          </a:xfrm>
        </p:grpSpPr>
        <p:sp>
          <p:nvSpPr>
            <p:cNvPr id="19" name="Rectangle 18">
              <a:extLst>
                <a:ext uri="{FF2B5EF4-FFF2-40B4-BE49-F238E27FC236}">
                  <a16:creationId xmlns:a16="http://schemas.microsoft.com/office/drawing/2014/main" id="{6F711286-9C5E-4232-95AF-151520305733}"/>
                </a:ext>
              </a:extLst>
            </p:cNvPr>
            <p:cNvSpPr/>
            <p:nvPr/>
          </p:nvSpPr>
          <p:spPr>
            <a:xfrm>
              <a:off x="-209576" y="85624"/>
              <a:ext cx="425576" cy="504825"/>
            </a:xfrm>
            <a:prstGeom prst="rect">
              <a:avLst/>
            </a:prstGeom>
            <a:solidFill>
              <a:srgbClr val="51C3F9">
                <a:lumMod val="75000"/>
              </a:srgbClr>
            </a:solidFill>
            <a:ln w="19050" cap="rnd"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3200" b="0" i="0" u="none" strike="noStrike" kern="1200" cap="none" spc="0" normalizeH="0" baseline="0" noProof="0" dirty="0">
                  <a:ln>
                    <a:noFill/>
                  </a:ln>
                  <a:solidFill>
                    <a:prstClr val="black"/>
                  </a:solidFill>
                  <a:effectLst/>
                  <a:uLnTx/>
                  <a:uFillTx/>
                  <a:latin typeface="AR DESTINE" panose="02000000000000000000" pitchFamily="2" charset="0"/>
                  <a:ea typeface="Times New Roman" panose="02020603050405020304" pitchFamily="18" charset="0"/>
                  <a:cs typeface="Arial" panose="020B0604020202020204" pitchFamily="34" charset="0"/>
                </a:rPr>
                <a:t>IV</a:t>
              </a:r>
              <a:r>
                <a:rPr kumimoji="0" lang="fr-FR" sz="900" b="0" i="0" u="none" strike="noStrike" kern="1200" cap="none" spc="0" normalizeH="0" baseline="0" noProof="0" dirty="0">
                  <a:ln>
                    <a:noFill/>
                  </a:ln>
                  <a:solidFill>
                    <a:prstClr val="black"/>
                  </a:solidFill>
                  <a:effectLst/>
                  <a:uLnTx/>
                  <a:uFillTx/>
                  <a:latin typeface="AR DESTINE" panose="02000000000000000000" pitchFamily="2" charset="0"/>
                  <a:ea typeface="Times New Roman" panose="02020603050405020304" pitchFamily="18" charset="0"/>
                  <a:cs typeface="Arial" panose="020B0604020202020204" pitchFamily="34" charset="0"/>
                </a:rPr>
                <a:t> </a:t>
              </a:r>
              <a:endParaRPr kumimoji="0" lang="fr-FR"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endParaRPr>
            </a:p>
          </p:txBody>
        </p:sp>
        <p:sp>
          <p:nvSpPr>
            <p:cNvPr id="20" name="Rectangle : carré corné 19">
              <a:extLst>
                <a:ext uri="{FF2B5EF4-FFF2-40B4-BE49-F238E27FC236}">
                  <a16:creationId xmlns:a16="http://schemas.microsoft.com/office/drawing/2014/main" id="{370B9458-F31E-439F-83C7-8BF5F6A262E2}"/>
                </a:ext>
              </a:extLst>
            </p:cNvPr>
            <p:cNvSpPr/>
            <p:nvPr/>
          </p:nvSpPr>
          <p:spPr>
            <a:xfrm>
              <a:off x="164558" y="54489"/>
              <a:ext cx="1840735" cy="419100"/>
            </a:xfrm>
            <a:prstGeom prst="foldedCorner">
              <a:avLst>
                <a:gd name="adj" fmla="val 19946"/>
              </a:avLst>
            </a:prstGeom>
            <a:solidFill>
              <a:srgbClr val="51C3F9">
                <a:lumMod val="50000"/>
              </a:srgbClr>
            </a:solidFill>
            <a:ln w="19050" cap="rnd" cmpd="sng" algn="ctr">
              <a:noFill/>
              <a:prstDash val="solid"/>
            </a:ln>
            <a:effectLst/>
          </p:spPr>
          <p:txBody>
            <a:bodyPr rot="0" spcFirstLastPara="0" vert="horz" wrap="square" lIns="91440" tIns="54000" rIns="9144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Calibri" panose="020F0502020204030204" pitchFamily="34" charset="0"/>
                  <a:ea typeface="Times New Roman" panose="02020603050405020304" pitchFamily="18" charset="0"/>
                  <a:cs typeface="Calibri" panose="020F0502020204030204" pitchFamily="34" charset="0"/>
                </a:rPr>
                <a:t>APPLICATIONS </a:t>
              </a: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endParaRPr>
            </a:p>
          </p:txBody>
        </p:sp>
      </p:grpSp>
      <p:sp>
        <p:nvSpPr>
          <p:cNvPr id="25" name="Rectangle 24">
            <a:extLst>
              <a:ext uri="{FF2B5EF4-FFF2-40B4-BE49-F238E27FC236}">
                <a16:creationId xmlns:a16="http://schemas.microsoft.com/office/drawing/2014/main" id="{1BFC41AA-4C80-42BE-AED7-FE8869601DB7}"/>
              </a:ext>
            </a:extLst>
          </p:cNvPr>
          <p:cNvSpPr/>
          <p:nvPr/>
        </p:nvSpPr>
        <p:spPr>
          <a:xfrm>
            <a:off x="178994" y="1173996"/>
            <a:ext cx="5845874" cy="1569660"/>
          </a:xfrm>
          <a:prstGeom prst="rect">
            <a:avLst/>
          </a:prstGeom>
          <a:solidFill>
            <a:schemeClr val="accent1">
              <a:lumMod val="20000"/>
              <a:lumOff val="80000"/>
            </a:schemeClr>
          </a:solidFill>
        </p:spPr>
        <p:txBody>
          <a:bodyPr wrap="square">
            <a:spAutoFit/>
          </a:bodyPr>
          <a:lstStyle/>
          <a:p>
            <a:r>
              <a:rPr lang="fr-FR" sz="2400" dirty="0"/>
              <a:t>4) On donne ci-dessus le dessin de définition de la chape (9) incomplet. Compléter :  </a:t>
            </a:r>
          </a:p>
          <a:p>
            <a:r>
              <a:rPr lang="fr-FR" sz="2400" dirty="0"/>
              <a:t>- La vue de gauche.</a:t>
            </a:r>
          </a:p>
          <a:p>
            <a:r>
              <a:rPr lang="fr-FR" sz="2400" dirty="0"/>
              <a:t>- La vue de dessus.</a:t>
            </a:r>
          </a:p>
        </p:txBody>
      </p:sp>
      <p:pic>
        <p:nvPicPr>
          <p:cNvPr id="22" name="Image 21">
            <a:extLst>
              <a:ext uri="{FF2B5EF4-FFF2-40B4-BE49-F238E27FC236}">
                <a16:creationId xmlns:a16="http://schemas.microsoft.com/office/drawing/2014/main" id="{F3A8C75A-17BA-4237-909A-B8D6C68EFBF5}"/>
              </a:ext>
            </a:extLst>
          </p:cNvPr>
          <p:cNvPicPr/>
          <p:nvPr/>
        </p:nvPicPr>
        <p:blipFill>
          <a:blip r:embed="rId8">
            <a:extLst>
              <a:ext uri="{BEBA8EAE-BF5A-486C-A8C5-ECC9F3942E4B}">
                <a14:imgProps xmlns:a14="http://schemas.microsoft.com/office/drawing/2010/main">
                  <a14:imgLayer r:embed="rId9">
                    <a14:imgEffect>
                      <a14:backgroundRemoval t="809" b="94879" l="1270" r="95826">
                        <a14:foregroundMark x1="14519" y1="3235" x2="37750" y2="8086"/>
                        <a14:foregroundMark x1="9256" y1="13477" x2="7078" y2="25876"/>
                        <a14:foregroundMark x1="2359" y1="18059" x2="6171" y2="29650"/>
                        <a14:foregroundMark x1="31942" y1="2156" x2="34664" y2="4582"/>
                        <a14:foregroundMark x1="96007" y1="95148" x2="90744" y2="79245"/>
                        <a14:foregroundMark x1="85662" y1="42049" x2="85844" y2="44744"/>
                        <a14:foregroundMark x1="12523" y1="1078" x2="13612" y2="3774"/>
                        <a14:foregroundMark x1="1270" y1="22102" x2="7804" y2="30458"/>
                        <a14:foregroundMark x1="68240" y1="29380" x2="59165" y2="26685"/>
                        <a14:foregroundMark x1="58439" y1="26954" x2="49365" y2="24528"/>
                        <a14:foregroundMark x1="76770" y1="18598" x2="70417" y2="24259"/>
                        <a14:foregroundMark x1="75499" y1="18868" x2="78584" y2="21294"/>
                        <a14:foregroundMark x1="86751" y1="38814" x2="90744" y2="40701"/>
                        <a14:foregroundMark x1="86933" y1="38814" x2="84936" y2="38544"/>
                        <a14:foregroundMark x1="85844" y1="42857" x2="85844" y2="45553"/>
                      </a14:backgroundRemoval>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231134" y="3913988"/>
            <a:ext cx="3461412" cy="2355564"/>
          </a:xfrm>
          <a:prstGeom prst="rect">
            <a:avLst/>
          </a:prstGeom>
        </p:spPr>
      </p:pic>
      <p:sp>
        <p:nvSpPr>
          <p:cNvPr id="9" name="ZoneTexte 8">
            <a:hlinkClick r:id="rId10" action="ppaction://hlinksldjump"/>
            <a:extLst>
              <a:ext uri="{FF2B5EF4-FFF2-40B4-BE49-F238E27FC236}">
                <a16:creationId xmlns:a16="http://schemas.microsoft.com/office/drawing/2014/main" id="{D33B80DC-3C46-4EDE-8E22-759B50F9F49A}"/>
              </a:ext>
            </a:extLst>
          </p:cNvPr>
          <p:cNvSpPr txBox="1"/>
          <p:nvPr/>
        </p:nvSpPr>
        <p:spPr>
          <a:xfrm>
            <a:off x="2218" y="6076457"/>
            <a:ext cx="1831720" cy="523220"/>
          </a:xfrm>
          <a:prstGeom prst="rect">
            <a:avLst/>
          </a:prstGeom>
          <a:solidFill>
            <a:srgbClr val="FF0000"/>
          </a:solidFill>
        </p:spPr>
        <p:txBody>
          <a:bodyPr wrap="none" rtlCol="0">
            <a:spAutoFit/>
          </a:bodyPr>
          <a:lstStyle/>
          <a:p>
            <a:r>
              <a:rPr lang="fr-FR" sz="2800" b="1" dirty="0">
                <a:solidFill>
                  <a:schemeClr val="bg1"/>
                </a:solidFill>
              </a:rPr>
              <a:t>Correction </a:t>
            </a:r>
          </a:p>
        </p:txBody>
      </p:sp>
    </p:spTree>
    <p:extLst>
      <p:ext uri="{BB962C8B-B14F-4D97-AF65-F5344CB8AC3E}">
        <p14:creationId xmlns:p14="http://schemas.microsoft.com/office/powerpoint/2010/main" val="36738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42"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anim calcmode="lin" valueType="num">
                                      <p:cBhvr>
                                        <p:cTn id="11" dur="1000" fill="hold"/>
                                        <p:tgtEl>
                                          <p:spTgt spid="16"/>
                                        </p:tgtEl>
                                        <p:attrNameLst>
                                          <p:attrName>ppt_x</p:attrName>
                                        </p:attrNameLst>
                                      </p:cBhvr>
                                      <p:tavLst>
                                        <p:tav tm="0">
                                          <p:val>
                                            <p:strVal val="#ppt_x"/>
                                          </p:val>
                                        </p:tav>
                                        <p:tav tm="100000">
                                          <p:val>
                                            <p:strVal val="#ppt_x"/>
                                          </p:val>
                                        </p:tav>
                                      </p:tavLst>
                                    </p:anim>
                                    <p:anim calcmode="lin" valueType="num">
                                      <p:cBhvr>
                                        <p:cTn id="1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5A7282C-587D-4AFA-9DFA-FB0211F73D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2946" y="554025"/>
            <a:ext cx="4482925" cy="6010595"/>
          </a:xfrm>
          <a:prstGeom prst="rect">
            <a:avLst/>
          </a:prstGeom>
        </p:spPr>
      </p:pic>
      <p:sp>
        <p:nvSpPr>
          <p:cNvPr id="102" name="Rectangle 101">
            <a:extLst>
              <a:ext uri="{FF2B5EF4-FFF2-40B4-BE49-F238E27FC236}">
                <a16:creationId xmlns:a16="http://schemas.microsoft.com/office/drawing/2014/main" id="{48B23C2F-1C9D-428E-BAED-994679B9E7A3}"/>
              </a:ext>
            </a:extLst>
          </p:cNvPr>
          <p:cNvSpPr/>
          <p:nvPr/>
        </p:nvSpPr>
        <p:spPr>
          <a:xfrm>
            <a:off x="2" y="6581001"/>
            <a:ext cx="12191998" cy="276999"/>
          </a:xfrm>
          <a:prstGeom prst="rect">
            <a:avLst/>
          </a:prstGeom>
          <a:solidFill>
            <a:schemeClr val="tx2">
              <a:lumMod val="60000"/>
              <a:lumOff val="40000"/>
            </a:schemeClr>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330450" algn="l"/>
                <a:tab pos="2962275" algn="l"/>
              </a:tabLst>
              <a:defRPr/>
            </a:pP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1</a:t>
            </a:r>
            <a:r>
              <a:rPr kumimoji="0" lang="fr-FR" sz="1800" b="1" i="0" u="none" strike="noStrike" kern="1200" cap="none" spc="0" normalizeH="0" baseline="30000" noProof="0" dirty="0">
                <a:ln>
                  <a:noFill/>
                </a:ln>
                <a:solidFill>
                  <a:prstClr val="white"/>
                </a:solidFill>
                <a:effectLst/>
                <a:uLnTx/>
                <a:uFillTx/>
                <a:latin typeface="Calibri" panose="020F0502020204030204"/>
                <a:ea typeface="+mn-ea"/>
                <a:cs typeface="+mn-cs"/>
              </a:rPr>
              <a:t>ère</a:t>
            </a: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  Année secondaire</a:t>
            </a:r>
          </a:p>
        </p:txBody>
      </p:sp>
      <p:sp>
        <p:nvSpPr>
          <p:cNvPr id="104" name="Rectangle 103">
            <a:extLst>
              <a:ext uri="{FF2B5EF4-FFF2-40B4-BE49-F238E27FC236}">
                <a16:creationId xmlns:a16="http://schemas.microsoft.com/office/drawing/2014/main" id="{3A98C7BD-383A-4F78-93CF-B1AAB28D802C}"/>
              </a:ext>
            </a:extLst>
          </p:cNvPr>
          <p:cNvSpPr/>
          <p:nvPr/>
        </p:nvSpPr>
        <p:spPr>
          <a:xfrm>
            <a:off x="0" y="-11920"/>
            <a:ext cx="12192000" cy="432000"/>
          </a:xfrm>
          <a:prstGeom prst="rect">
            <a:avLst/>
          </a:prstGeom>
          <a:solidFill>
            <a:schemeClr val="tx2">
              <a:lumMod val="60000"/>
              <a:lumOff val="40000"/>
            </a:schemeClr>
          </a:solidFill>
        </p:spPr>
        <p:txBody>
          <a:bodyPr wrap="square" tIns="0" bIns="0">
            <a:spAutoFit/>
          </a:bodyPr>
          <a:lstStyle/>
          <a:p>
            <a:pPr marR="0" lvl="0" indent="2598738" algn="l"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5"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leçon 1 :       </a:t>
            </a:r>
            <a:r>
              <a:rPr kumimoji="0" lang="fr-FR"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r>
              <a:rPr kumimoji="0" lang="fr-FR" sz="28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Dessin de Définition</a:t>
            </a:r>
            <a:endParaRPr kumimoji="0" lang="fr-FR"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1530350" algn="l" defTabSz="914400" rtl="0" eaLnBrk="1" fontAlgn="auto" latinLnBrk="0" hangingPunct="1">
              <a:lnSpc>
                <a:spcPct val="100000"/>
              </a:lnSpc>
              <a:spcBef>
                <a:spcPts val="0"/>
              </a:spcBef>
              <a:spcAft>
                <a:spcPts val="0"/>
              </a:spcAft>
              <a:buClrTx/>
              <a:buSzTx/>
              <a:buFontTx/>
              <a:buNone/>
              <a:tabLst>
                <a:tab pos="660400" algn="l"/>
              </a:tabLst>
              <a:defRPr/>
            </a:pPr>
            <a:r>
              <a:rPr kumimoji="0" lang="fr-FR" sz="900" b="0" i="1" u="none" strike="noStrike" kern="1200" cap="none" spc="-5"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fr-FR"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106" name="Image 105">
            <a:hlinkClick r:id="" action="ppaction://hlinkshowjump?jump=endshow"/>
            <a:extLst>
              <a:ext uri="{FF2B5EF4-FFF2-40B4-BE49-F238E27FC236}">
                <a16:creationId xmlns:a16="http://schemas.microsoft.com/office/drawing/2014/main" id="{A48BF886-D575-4A3D-B7C9-5EB7BEC5A578}"/>
              </a:ext>
            </a:extLst>
          </p:cNvPr>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1660819" y="34395"/>
            <a:ext cx="374672" cy="374672"/>
          </a:xfrm>
          <a:prstGeom prst="rect">
            <a:avLst/>
          </a:prstGeom>
        </p:spPr>
      </p:pic>
      <p:sp>
        <p:nvSpPr>
          <p:cNvPr id="108" name="Chevron 75">
            <a:hlinkClick r:id="" action="ppaction://hlinkshowjump?jump=nextslide"/>
            <a:extLst>
              <a:ext uri="{FF2B5EF4-FFF2-40B4-BE49-F238E27FC236}">
                <a16:creationId xmlns:a16="http://schemas.microsoft.com/office/drawing/2014/main" id="{104D04E1-1789-4C53-8642-6DCDCE8D0481}"/>
              </a:ext>
            </a:extLst>
          </p:cNvPr>
          <p:cNvSpPr/>
          <p:nvPr/>
        </p:nvSpPr>
        <p:spPr>
          <a:xfrm>
            <a:off x="11439047" y="6609645"/>
            <a:ext cx="430378" cy="209130"/>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2" name="Image 111">
            <a:extLst>
              <a:ext uri="{FF2B5EF4-FFF2-40B4-BE49-F238E27FC236}">
                <a16:creationId xmlns:a16="http://schemas.microsoft.com/office/drawing/2014/main" id="{D646A253-7BC1-4DA8-B4EA-3F7FF72F1FAE}"/>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tretch>
            <a:fillRect/>
          </a:stretch>
        </p:blipFill>
        <p:spPr>
          <a:xfrm>
            <a:off x="9800745" y="6358965"/>
            <a:ext cx="1249749" cy="411310"/>
          </a:xfrm>
          <a:prstGeom prst="rect">
            <a:avLst/>
          </a:prstGeom>
        </p:spPr>
      </p:pic>
      <p:sp>
        <p:nvSpPr>
          <p:cNvPr id="113" name="Chevron 75">
            <a:hlinkClick r:id="" action="ppaction://hlinkshowjump?jump=previousslide"/>
            <a:extLst>
              <a:ext uri="{FF2B5EF4-FFF2-40B4-BE49-F238E27FC236}">
                <a16:creationId xmlns:a16="http://schemas.microsoft.com/office/drawing/2014/main" id="{18830ED9-B839-4900-8855-089099B97274}"/>
              </a:ext>
            </a:extLst>
          </p:cNvPr>
          <p:cNvSpPr/>
          <p:nvPr/>
        </p:nvSpPr>
        <p:spPr>
          <a:xfrm flipH="1">
            <a:off x="113969" y="6599677"/>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Image 1">
            <a:hlinkClick r:id="rId6" action="ppaction://hlinksldjump"/>
            <a:extLst>
              <a:ext uri="{FF2B5EF4-FFF2-40B4-BE49-F238E27FC236}">
                <a16:creationId xmlns:a16="http://schemas.microsoft.com/office/drawing/2014/main" id="{52E4FA6D-C3ED-4C98-8373-F300E107319F}"/>
              </a:ext>
            </a:extLst>
          </p:cNvPr>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4887" y="47258"/>
            <a:ext cx="396000" cy="31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e 17">
            <a:extLst>
              <a:ext uri="{FF2B5EF4-FFF2-40B4-BE49-F238E27FC236}">
                <a16:creationId xmlns:a16="http://schemas.microsoft.com/office/drawing/2014/main" id="{BD212A41-9830-4D20-8156-E36CAA2CBD77}"/>
              </a:ext>
            </a:extLst>
          </p:cNvPr>
          <p:cNvGrpSpPr/>
          <p:nvPr/>
        </p:nvGrpSpPr>
        <p:grpSpPr>
          <a:xfrm>
            <a:off x="201903" y="554025"/>
            <a:ext cx="3367072" cy="592561"/>
            <a:chOff x="-209576" y="54489"/>
            <a:chExt cx="2214869" cy="535960"/>
          </a:xfrm>
        </p:grpSpPr>
        <p:sp>
          <p:nvSpPr>
            <p:cNvPr id="19" name="Rectangle 18">
              <a:extLst>
                <a:ext uri="{FF2B5EF4-FFF2-40B4-BE49-F238E27FC236}">
                  <a16:creationId xmlns:a16="http://schemas.microsoft.com/office/drawing/2014/main" id="{6F711286-9C5E-4232-95AF-151520305733}"/>
                </a:ext>
              </a:extLst>
            </p:cNvPr>
            <p:cNvSpPr/>
            <p:nvPr/>
          </p:nvSpPr>
          <p:spPr>
            <a:xfrm>
              <a:off x="-209576" y="85624"/>
              <a:ext cx="425576" cy="504825"/>
            </a:xfrm>
            <a:prstGeom prst="rect">
              <a:avLst/>
            </a:prstGeom>
            <a:solidFill>
              <a:srgbClr val="51C3F9">
                <a:lumMod val="75000"/>
              </a:srgbClr>
            </a:solidFill>
            <a:ln w="19050" cap="rnd"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3200" b="0" i="0" u="none" strike="noStrike" kern="1200" cap="none" spc="0" normalizeH="0" baseline="0" noProof="0" dirty="0">
                  <a:ln>
                    <a:noFill/>
                  </a:ln>
                  <a:solidFill>
                    <a:prstClr val="black"/>
                  </a:solidFill>
                  <a:effectLst/>
                  <a:uLnTx/>
                  <a:uFillTx/>
                  <a:latin typeface="AR DESTINE" panose="02000000000000000000" pitchFamily="2" charset="0"/>
                  <a:ea typeface="Times New Roman" panose="02020603050405020304" pitchFamily="18" charset="0"/>
                  <a:cs typeface="Arial" panose="020B0604020202020204" pitchFamily="34" charset="0"/>
                </a:rPr>
                <a:t>IV</a:t>
              </a:r>
              <a:r>
                <a:rPr kumimoji="0" lang="fr-FR" sz="900" b="0" i="0" u="none" strike="noStrike" kern="1200" cap="none" spc="0" normalizeH="0" baseline="0" noProof="0" dirty="0">
                  <a:ln>
                    <a:noFill/>
                  </a:ln>
                  <a:solidFill>
                    <a:prstClr val="black"/>
                  </a:solidFill>
                  <a:effectLst/>
                  <a:uLnTx/>
                  <a:uFillTx/>
                  <a:latin typeface="AR DESTINE" panose="02000000000000000000" pitchFamily="2" charset="0"/>
                  <a:ea typeface="Times New Roman" panose="02020603050405020304" pitchFamily="18" charset="0"/>
                  <a:cs typeface="Arial" panose="020B0604020202020204" pitchFamily="34" charset="0"/>
                </a:rPr>
                <a:t> </a:t>
              </a:r>
              <a:endParaRPr kumimoji="0" lang="fr-FR"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endParaRPr>
            </a:p>
          </p:txBody>
        </p:sp>
        <p:sp>
          <p:nvSpPr>
            <p:cNvPr id="20" name="Rectangle : carré corné 19">
              <a:extLst>
                <a:ext uri="{FF2B5EF4-FFF2-40B4-BE49-F238E27FC236}">
                  <a16:creationId xmlns:a16="http://schemas.microsoft.com/office/drawing/2014/main" id="{370B9458-F31E-439F-83C7-8BF5F6A262E2}"/>
                </a:ext>
              </a:extLst>
            </p:cNvPr>
            <p:cNvSpPr/>
            <p:nvPr/>
          </p:nvSpPr>
          <p:spPr>
            <a:xfrm>
              <a:off x="164558" y="54489"/>
              <a:ext cx="1840735" cy="419100"/>
            </a:xfrm>
            <a:prstGeom prst="foldedCorner">
              <a:avLst>
                <a:gd name="adj" fmla="val 19946"/>
              </a:avLst>
            </a:prstGeom>
            <a:solidFill>
              <a:srgbClr val="51C3F9">
                <a:lumMod val="50000"/>
              </a:srgbClr>
            </a:solidFill>
            <a:ln w="19050" cap="rnd" cmpd="sng" algn="ctr">
              <a:noFill/>
              <a:prstDash val="solid"/>
            </a:ln>
            <a:effectLst/>
          </p:spPr>
          <p:txBody>
            <a:bodyPr rot="0" spcFirstLastPara="0" vert="horz" wrap="square" lIns="91440" tIns="54000" rIns="9144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Calibri" panose="020F0502020204030204" pitchFamily="34" charset="0"/>
                  <a:ea typeface="Times New Roman" panose="02020603050405020304" pitchFamily="18" charset="0"/>
                  <a:cs typeface="Calibri" panose="020F0502020204030204" pitchFamily="34" charset="0"/>
                </a:rPr>
                <a:t>APPLICATIONS </a:t>
              </a: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endParaRPr>
            </a:p>
          </p:txBody>
        </p:sp>
      </p:grpSp>
      <p:sp>
        <p:nvSpPr>
          <p:cNvPr id="25" name="Rectangle 24">
            <a:extLst>
              <a:ext uri="{FF2B5EF4-FFF2-40B4-BE49-F238E27FC236}">
                <a16:creationId xmlns:a16="http://schemas.microsoft.com/office/drawing/2014/main" id="{1BFC41AA-4C80-42BE-AED7-FE8869601DB7}"/>
              </a:ext>
            </a:extLst>
          </p:cNvPr>
          <p:cNvSpPr/>
          <p:nvPr/>
        </p:nvSpPr>
        <p:spPr>
          <a:xfrm>
            <a:off x="178994" y="1173996"/>
            <a:ext cx="5845874" cy="1569660"/>
          </a:xfrm>
          <a:prstGeom prst="rect">
            <a:avLst/>
          </a:prstGeom>
          <a:solidFill>
            <a:schemeClr val="accent1">
              <a:lumMod val="20000"/>
              <a:lumOff val="80000"/>
            </a:schemeClr>
          </a:solidFill>
        </p:spPr>
        <p:txBody>
          <a:bodyPr wrap="square">
            <a:spAutoFit/>
          </a:bodyPr>
          <a:lstStyle/>
          <a:p>
            <a:r>
              <a:rPr lang="fr-FR" sz="2400" dirty="0"/>
              <a:t>4) On donne ci-dessus le dessin de définition de la chape (9) incomplet. Compléter :  </a:t>
            </a:r>
          </a:p>
          <a:p>
            <a:r>
              <a:rPr lang="fr-FR" sz="2400" dirty="0"/>
              <a:t>- La vue de gauche.</a:t>
            </a:r>
          </a:p>
          <a:p>
            <a:r>
              <a:rPr lang="fr-FR" sz="2400" dirty="0"/>
              <a:t>- La vue de dessus.</a:t>
            </a:r>
          </a:p>
        </p:txBody>
      </p:sp>
      <p:pic>
        <p:nvPicPr>
          <p:cNvPr id="22" name="Image 21">
            <a:extLst>
              <a:ext uri="{FF2B5EF4-FFF2-40B4-BE49-F238E27FC236}">
                <a16:creationId xmlns:a16="http://schemas.microsoft.com/office/drawing/2014/main" id="{F3A8C75A-17BA-4237-909A-B8D6C68EFBF5}"/>
              </a:ext>
            </a:extLst>
          </p:cNvPr>
          <p:cNvPicPr/>
          <p:nvPr/>
        </p:nvPicPr>
        <p:blipFill>
          <a:blip r:embed="rId8">
            <a:extLst>
              <a:ext uri="{BEBA8EAE-BF5A-486C-A8C5-ECC9F3942E4B}">
                <a14:imgProps xmlns:a14="http://schemas.microsoft.com/office/drawing/2010/main">
                  <a14:imgLayer r:embed="rId9">
                    <a14:imgEffect>
                      <a14:backgroundRemoval t="809" b="94879" l="1270" r="95826">
                        <a14:foregroundMark x1="14519" y1="3235" x2="37750" y2="8086"/>
                        <a14:foregroundMark x1="9256" y1="13477" x2="7078" y2="25876"/>
                        <a14:foregroundMark x1="2359" y1="18059" x2="6171" y2="29650"/>
                        <a14:foregroundMark x1="31942" y1="2156" x2="34664" y2="4582"/>
                        <a14:foregroundMark x1="96007" y1="95148" x2="90744" y2="79245"/>
                        <a14:foregroundMark x1="85662" y1="42049" x2="85844" y2="44744"/>
                        <a14:foregroundMark x1="12523" y1="1078" x2="13612" y2="3774"/>
                        <a14:foregroundMark x1="1270" y1="22102" x2="7804" y2="30458"/>
                        <a14:foregroundMark x1="68240" y1="29380" x2="59165" y2="26685"/>
                        <a14:foregroundMark x1="58439" y1="26954" x2="49365" y2="24528"/>
                        <a14:foregroundMark x1="76770" y1="18598" x2="70417" y2="24259"/>
                        <a14:foregroundMark x1="75499" y1="18868" x2="78584" y2="21294"/>
                        <a14:foregroundMark x1="86751" y1="38814" x2="90744" y2="40701"/>
                        <a14:foregroundMark x1="86933" y1="38814" x2="84936" y2="38544"/>
                        <a14:foregroundMark x1="85844" y1="42857" x2="85844" y2="45553"/>
                      </a14:backgroundRemoval>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231134" y="3913988"/>
            <a:ext cx="3461412" cy="2355564"/>
          </a:xfrm>
          <a:prstGeom prst="rect">
            <a:avLst/>
          </a:prstGeom>
        </p:spPr>
      </p:pic>
      <p:sp>
        <p:nvSpPr>
          <p:cNvPr id="9" name="ZoneTexte 8">
            <a:hlinkClick r:id="rId10" action="ppaction://hlinksldjump"/>
            <a:extLst>
              <a:ext uri="{FF2B5EF4-FFF2-40B4-BE49-F238E27FC236}">
                <a16:creationId xmlns:a16="http://schemas.microsoft.com/office/drawing/2014/main" id="{D33B80DC-3C46-4EDE-8E22-759B50F9F49A}"/>
              </a:ext>
            </a:extLst>
          </p:cNvPr>
          <p:cNvSpPr txBox="1"/>
          <p:nvPr/>
        </p:nvSpPr>
        <p:spPr>
          <a:xfrm>
            <a:off x="2218" y="6076457"/>
            <a:ext cx="1472647" cy="523220"/>
          </a:xfrm>
          <a:prstGeom prst="rect">
            <a:avLst/>
          </a:prstGeom>
          <a:solidFill>
            <a:srgbClr val="FF0000"/>
          </a:solidFill>
        </p:spPr>
        <p:txBody>
          <a:bodyPr wrap="none" rtlCol="0">
            <a:spAutoFit/>
          </a:bodyPr>
          <a:lstStyle/>
          <a:p>
            <a:r>
              <a:rPr lang="fr-FR" sz="2800" b="1" dirty="0">
                <a:solidFill>
                  <a:schemeClr val="bg1"/>
                </a:solidFill>
              </a:rPr>
              <a:t>Exercice </a:t>
            </a:r>
          </a:p>
        </p:txBody>
      </p:sp>
    </p:spTree>
    <p:extLst>
      <p:ext uri="{BB962C8B-B14F-4D97-AF65-F5344CB8AC3E}">
        <p14:creationId xmlns:p14="http://schemas.microsoft.com/office/powerpoint/2010/main" val="22674354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 name="Rectangle 101">
            <a:extLst>
              <a:ext uri="{FF2B5EF4-FFF2-40B4-BE49-F238E27FC236}">
                <a16:creationId xmlns:a16="http://schemas.microsoft.com/office/drawing/2014/main" id="{48B23C2F-1C9D-428E-BAED-994679B9E7A3}"/>
              </a:ext>
            </a:extLst>
          </p:cNvPr>
          <p:cNvSpPr/>
          <p:nvPr/>
        </p:nvSpPr>
        <p:spPr>
          <a:xfrm>
            <a:off x="2" y="6581001"/>
            <a:ext cx="12191998" cy="276999"/>
          </a:xfrm>
          <a:prstGeom prst="rect">
            <a:avLst/>
          </a:prstGeom>
          <a:solidFill>
            <a:schemeClr val="tx2">
              <a:lumMod val="60000"/>
              <a:lumOff val="40000"/>
            </a:schemeClr>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330450" algn="l"/>
                <a:tab pos="2962275" algn="l"/>
              </a:tabLst>
              <a:defRPr/>
            </a:pP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1</a:t>
            </a:r>
            <a:r>
              <a:rPr kumimoji="0" lang="fr-FR" sz="1800" b="1" i="0" u="none" strike="noStrike" kern="1200" cap="none" spc="0" normalizeH="0" baseline="30000" noProof="0" dirty="0">
                <a:ln>
                  <a:noFill/>
                </a:ln>
                <a:solidFill>
                  <a:prstClr val="white"/>
                </a:solidFill>
                <a:effectLst/>
                <a:uLnTx/>
                <a:uFillTx/>
                <a:latin typeface="Calibri" panose="020F0502020204030204"/>
                <a:ea typeface="+mn-ea"/>
                <a:cs typeface="+mn-cs"/>
              </a:rPr>
              <a:t>ère</a:t>
            </a: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  Année secondaire</a:t>
            </a:r>
          </a:p>
        </p:txBody>
      </p:sp>
      <p:sp>
        <p:nvSpPr>
          <p:cNvPr id="104" name="Rectangle 103">
            <a:extLst>
              <a:ext uri="{FF2B5EF4-FFF2-40B4-BE49-F238E27FC236}">
                <a16:creationId xmlns:a16="http://schemas.microsoft.com/office/drawing/2014/main" id="{3A98C7BD-383A-4F78-93CF-B1AAB28D802C}"/>
              </a:ext>
            </a:extLst>
          </p:cNvPr>
          <p:cNvSpPr/>
          <p:nvPr/>
        </p:nvSpPr>
        <p:spPr>
          <a:xfrm>
            <a:off x="0" y="-11920"/>
            <a:ext cx="12192000" cy="569387"/>
          </a:xfrm>
          <a:prstGeom prst="rect">
            <a:avLst/>
          </a:prstGeom>
          <a:solidFill>
            <a:schemeClr val="accent1"/>
          </a:solidFill>
        </p:spPr>
        <p:txBody>
          <a:bodyPr wrap="square" tIns="0" bIns="0">
            <a:spAutoFit/>
          </a:bodyPr>
          <a:lstStyle/>
          <a:p>
            <a:pPr marL="0" marR="0" lvl="0" indent="1700213" algn="l"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5" normalizeH="0" baseline="0" noProof="0" dirty="0">
                <a:ln>
                  <a:noFill/>
                </a:ln>
                <a:solidFill>
                  <a:srgbClr val="4472C4">
                    <a:lumMod val="40000"/>
                    <a:lumOff val="60000"/>
                  </a:srgbClr>
                </a:solidFill>
                <a:effectLst/>
                <a:uLnTx/>
                <a:uFillTx/>
                <a:latin typeface="Calibri" panose="020F0502020204030204" pitchFamily="34" charset="0"/>
                <a:ea typeface="Times New Roman" panose="02020603050405020304" pitchFamily="18" charset="0"/>
                <a:cs typeface="+mn-cs"/>
              </a:rPr>
              <a:t>leçon 1 :       </a:t>
            </a:r>
            <a:r>
              <a:rPr kumimoji="0" lang="fr-FR" sz="1400" b="0" i="0" u="none" strike="noStrike" kern="1200" cap="none" spc="0" normalizeH="0" baseline="0" noProof="0" dirty="0">
                <a:ln>
                  <a:noFill/>
                </a:ln>
                <a:solidFill>
                  <a:srgbClr val="4472C4">
                    <a:lumMod val="40000"/>
                    <a:lumOff val="60000"/>
                  </a:srgbClr>
                </a:solidFill>
                <a:effectLst/>
                <a:uLnTx/>
                <a:uFillTx/>
                <a:latin typeface="Arial" panose="020B0604020202020204" pitchFamily="34" charset="0"/>
                <a:ea typeface="Times New Roman" panose="02020603050405020304" pitchFamily="18" charset="0"/>
                <a:cs typeface="+mn-cs"/>
              </a:rPr>
              <a:t>                   </a:t>
            </a:r>
            <a:r>
              <a:rPr kumimoji="0" lang="fr-FR" sz="2800" b="1" i="0" u="none" strike="noStrike" kern="1200" cap="none" spc="0" normalizeH="0" baseline="0" noProof="0" dirty="0">
                <a:ln>
                  <a:noFill/>
                </a:ln>
                <a:solidFill>
                  <a:srgbClr val="4472C4">
                    <a:lumMod val="40000"/>
                    <a:lumOff val="60000"/>
                  </a:srgbClr>
                </a:solidFill>
                <a:effectLst/>
                <a:uLnTx/>
                <a:uFillTx/>
                <a:latin typeface="Calibri" panose="020F0502020204030204" pitchFamily="34" charset="0"/>
                <a:ea typeface="Times New Roman" panose="02020603050405020304" pitchFamily="18" charset="0"/>
                <a:cs typeface="+mn-cs"/>
              </a:rPr>
              <a:t>Lecture d'un Dessin d'ensemble</a:t>
            </a:r>
            <a:endParaRPr kumimoji="0" lang="fr-FR" sz="2800" b="0" i="0" u="none" strike="noStrike" kern="1200" cap="none" spc="0" normalizeH="0" baseline="0" noProof="0" dirty="0">
              <a:ln>
                <a:noFill/>
              </a:ln>
              <a:solidFill>
                <a:srgbClr val="4472C4">
                  <a:lumMod val="40000"/>
                  <a:lumOff val="60000"/>
                </a:srgbClr>
              </a:solidFill>
              <a:effectLst/>
              <a:uLnTx/>
              <a:uFillTx/>
              <a:latin typeface="Times New Roman" panose="02020603050405020304" pitchFamily="18" charset="0"/>
              <a:ea typeface="Times New Roman" panose="02020603050405020304" pitchFamily="18" charset="0"/>
              <a:cs typeface="+mn-cs"/>
            </a:endParaRPr>
          </a:p>
          <a:p>
            <a:pPr marL="0" marR="0" lvl="0" indent="1530350" algn="l" defTabSz="914400" rtl="0" eaLnBrk="1" fontAlgn="auto" latinLnBrk="0" hangingPunct="1">
              <a:lnSpc>
                <a:spcPct val="100000"/>
              </a:lnSpc>
              <a:spcBef>
                <a:spcPts val="0"/>
              </a:spcBef>
              <a:spcAft>
                <a:spcPts val="0"/>
              </a:spcAft>
              <a:buClrTx/>
              <a:buSzTx/>
              <a:buFontTx/>
              <a:buNone/>
              <a:tabLst>
                <a:tab pos="660400" algn="l"/>
              </a:tabLst>
              <a:defRPr/>
            </a:pPr>
            <a:r>
              <a:rPr kumimoji="0" lang="fr-FR" sz="900" b="0" i="1" u="none" strike="noStrike" kern="1200" cap="none" spc="-5" normalizeH="0" baseline="0" noProof="0" dirty="0">
                <a:ln>
                  <a:noFill/>
                </a:ln>
                <a:solidFill>
                  <a:srgbClr val="4472C4">
                    <a:lumMod val="40000"/>
                    <a:lumOff val="60000"/>
                  </a:srgbClr>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fr-FR" sz="2400" b="0" i="0" u="none" strike="noStrike" kern="1200" cap="none" spc="0" normalizeH="0" baseline="0" noProof="0" dirty="0">
              <a:ln>
                <a:noFill/>
              </a:ln>
              <a:solidFill>
                <a:srgbClr val="4472C4">
                  <a:lumMod val="40000"/>
                  <a:lumOff val="60000"/>
                </a:srgbClr>
              </a:solidFill>
              <a:effectLst/>
              <a:uLnTx/>
              <a:uFillTx/>
              <a:latin typeface="Times New Roman" panose="02020603050405020304" pitchFamily="18" charset="0"/>
              <a:ea typeface="Times New Roman" panose="02020603050405020304" pitchFamily="18" charset="0"/>
              <a:cs typeface="+mn-cs"/>
            </a:endParaRPr>
          </a:p>
        </p:txBody>
      </p:sp>
      <p:pic>
        <p:nvPicPr>
          <p:cNvPr id="106" name="Image 105">
            <a:hlinkClick r:id="" action="ppaction://hlinkshowjump?jump=endshow"/>
            <a:extLst>
              <a:ext uri="{FF2B5EF4-FFF2-40B4-BE49-F238E27FC236}">
                <a16:creationId xmlns:a16="http://schemas.microsoft.com/office/drawing/2014/main" id="{A48BF886-D575-4A3D-B7C9-5EB7BEC5A578}"/>
              </a:ext>
            </a:extLst>
          </p:cNvPr>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1660819" y="34395"/>
            <a:ext cx="374672" cy="374672"/>
          </a:xfrm>
          <a:prstGeom prst="rect">
            <a:avLst/>
          </a:prstGeom>
        </p:spPr>
      </p:pic>
      <p:sp>
        <p:nvSpPr>
          <p:cNvPr id="108" name="Chevron 75">
            <a:hlinkClick r:id="" action="ppaction://hlinkshowjump?jump=nextslide"/>
            <a:extLst>
              <a:ext uri="{FF2B5EF4-FFF2-40B4-BE49-F238E27FC236}">
                <a16:creationId xmlns:a16="http://schemas.microsoft.com/office/drawing/2014/main" id="{104D04E1-1789-4C53-8642-6DCDCE8D0481}"/>
              </a:ext>
            </a:extLst>
          </p:cNvPr>
          <p:cNvSpPr/>
          <p:nvPr/>
        </p:nvSpPr>
        <p:spPr>
          <a:xfrm>
            <a:off x="11452213" y="6620225"/>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0" name="Image 109">
            <a:hlinkClick r:id="rId3" action="ppaction://hlinksldjump"/>
            <a:extLst>
              <a:ext uri="{FF2B5EF4-FFF2-40B4-BE49-F238E27FC236}">
                <a16:creationId xmlns:a16="http://schemas.microsoft.com/office/drawing/2014/main" id="{849E1DB4-7AF7-4A2C-8ED7-2454BB63AF5A}"/>
              </a:ext>
            </a:extLst>
          </p:cNvPr>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4887" y="47258"/>
            <a:ext cx="396000" cy="31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Image 111">
            <a:extLst>
              <a:ext uri="{FF2B5EF4-FFF2-40B4-BE49-F238E27FC236}">
                <a16:creationId xmlns:a16="http://schemas.microsoft.com/office/drawing/2014/main" id="{D646A253-7BC1-4DA8-B4EA-3F7FF72F1FAE}"/>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a:off x="9863975" y="6379775"/>
            <a:ext cx="1186519" cy="390500"/>
          </a:xfrm>
          <a:prstGeom prst="rect">
            <a:avLst/>
          </a:prstGeom>
        </p:spPr>
      </p:pic>
      <p:sp>
        <p:nvSpPr>
          <p:cNvPr id="113" name="Chevron 75">
            <a:hlinkClick r:id="" action="ppaction://hlinkshowjump?jump=previousslide"/>
            <a:extLst>
              <a:ext uri="{FF2B5EF4-FFF2-40B4-BE49-F238E27FC236}">
                <a16:creationId xmlns:a16="http://schemas.microsoft.com/office/drawing/2014/main" id="{18830ED9-B839-4900-8855-089099B97274}"/>
              </a:ext>
            </a:extLst>
          </p:cNvPr>
          <p:cNvSpPr/>
          <p:nvPr/>
        </p:nvSpPr>
        <p:spPr>
          <a:xfrm flipH="1">
            <a:off x="113969" y="6599677"/>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lèche : pentagone 9">
            <a:extLst>
              <a:ext uri="{FF2B5EF4-FFF2-40B4-BE49-F238E27FC236}">
                <a16:creationId xmlns:a16="http://schemas.microsoft.com/office/drawing/2014/main" id="{476CB219-DD54-4E3B-B5EA-2FB26F37B3B1}"/>
              </a:ext>
            </a:extLst>
          </p:cNvPr>
          <p:cNvSpPr/>
          <p:nvPr/>
        </p:nvSpPr>
        <p:spPr>
          <a:xfrm>
            <a:off x="668457" y="4768976"/>
            <a:ext cx="2822601" cy="1198323"/>
          </a:xfrm>
          <a:prstGeom prst="homePlate">
            <a:avLst>
              <a:gd name="adj" fmla="val 6598"/>
            </a:avLst>
          </a:prstGeom>
          <a:solidFill>
            <a:srgbClr val="4EB3CF"/>
          </a:solidFill>
          <a:ln w="19050" cap="rnd" cmpd="sng" algn="ctr">
            <a:solidFill>
              <a:schemeClr val="accent5">
                <a:lumMod val="50000"/>
              </a:schemeClr>
            </a:solidFill>
            <a:prstDash val="solid"/>
          </a:ln>
          <a:effectLst/>
        </p:spPr>
        <p:txBody>
          <a:bodyPr rot="0" spcFirstLastPara="0" vert="horz" wrap="square" lIns="91440" tIns="252000" rIns="91440" bIns="45720" numCol="1" spcCol="0" rtlCol="0" fromWordArt="0" anchor="ctr" anchorCtr="0" forceAA="0" compatLnSpc="1">
            <a:prstTxWarp prst="textNoShape">
              <a:avLst/>
            </a:prstTxWarp>
            <a:noAutofit/>
          </a:bodyPr>
          <a:lstStyle/>
          <a:p>
            <a:pPr marL="0" marR="0" lvl="0" indent="540385" algn="ctr" defTabSz="914400" rtl="0" eaLnBrk="1" fontAlgn="auto" latinLnBrk="0" hangingPunct="1">
              <a:lnSpc>
                <a:spcPct val="107000"/>
              </a:lnSpc>
              <a:spcBef>
                <a:spcPts val="900"/>
              </a:spcBef>
              <a:spcAft>
                <a:spcPts val="800"/>
              </a:spcAft>
              <a:buClrTx/>
              <a:buSzTx/>
              <a:buFontTx/>
              <a:buNone/>
              <a:tabLst/>
              <a:defRPr/>
            </a:pPr>
            <a:r>
              <a:rPr kumimoji="0" lang="fr-FR" sz="24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Leçon</a:t>
            </a:r>
            <a:r>
              <a:rPr kumimoji="0" lang="fr-FR" sz="20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fr-FR" sz="36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1</a:t>
            </a: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11" name="Flèche : pentagone 45">
            <a:extLst>
              <a:ext uri="{FF2B5EF4-FFF2-40B4-BE49-F238E27FC236}">
                <a16:creationId xmlns:a16="http://schemas.microsoft.com/office/drawing/2014/main" id="{60264B5F-EE0F-4802-8637-FD492C155D24}"/>
              </a:ext>
            </a:extLst>
          </p:cNvPr>
          <p:cNvSpPr/>
          <p:nvPr/>
        </p:nvSpPr>
        <p:spPr>
          <a:xfrm>
            <a:off x="2955952" y="4979290"/>
            <a:ext cx="8913473" cy="987132"/>
          </a:xfrm>
          <a:prstGeom prst="round2DiagRect">
            <a:avLst>
              <a:gd name="adj1" fmla="val 42324"/>
              <a:gd name="adj2" fmla="val 0"/>
            </a:avLst>
          </a:prstGeom>
          <a:solidFill>
            <a:srgbClr val="4EB3CF">
              <a:lumMod val="50000"/>
            </a:srgbClr>
          </a:solidFill>
          <a:ln w="19050" cap="rnd" cmpd="sng" algn="ctr">
            <a:solidFill>
              <a:schemeClr val="accent5">
                <a:lumMod val="50000"/>
              </a:schemeClr>
            </a:solidFill>
            <a:prstDash val="solid"/>
          </a:ln>
          <a:effectLst/>
        </p:spPr>
        <p:txBody>
          <a:bodyPr rot="0" spcFirstLastPara="0" vert="horz" wrap="square" lIns="91440" tIns="108000" rIns="91440" bIns="45720" numCol="1" spcCol="0" rtlCol="0" fromWordArt="0" anchor="ctr" anchorCtr="0" forceAA="0" compatLnSpc="1">
            <a:prstTxWarp prst="textNoShape">
              <a:avLst/>
            </a:prstTxWarp>
            <a:noAutofit/>
          </a:bodyPr>
          <a:lstStyle/>
          <a:p>
            <a:pPr marL="2070100" marR="0" lvl="0" indent="-1620838" algn="l" defTabSz="914400" rtl="0" eaLnBrk="1" fontAlgn="auto" latinLnBrk="0" hangingPunct="1">
              <a:lnSpc>
                <a:spcPct val="107000"/>
              </a:lnSpc>
              <a:spcBef>
                <a:spcPts val="0"/>
              </a:spcBef>
              <a:spcAft>
                <a:spcPts val="800"/>
              </a:spcAft>
              <a:buClrTx/>
              <a:buSzTx/>
              <a:buFontTx/>
              <a:buNone/>
              <a:tabLst/>
              <a:defRPr/>
            </a:pPr>
            <a:r>
              <a:rPr lang="fr-FR" sz="4000" b="1" dirty="0">
                <a:solidFill>
                  <a:srgbClr val="FFFFFF"/>
                </a:solidFill>
                <a:latin typeface="Calibri" panose="020F0502020204030204" pitchFamily="34" charset="0"/>
                <a:ea typeface="Calibri" panose="020F0502020204030204" pitchFamily="34" charset="0"/>
                <a:cs typeface="Calibri" panose="020F0502020204030204" pitchFamily="34" charset="0"/>
              </a:rPr>
              <a:t>Les Fonctions Logiques de base</a:t>
            </a:r>
            <a:endParaRPr kumimoji="0" lang="fr-FR" sz="40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nvGrpSpPr>
          <p:cNvPr id="12" name="Groupe 11">
            <a:extLst>
              <a:ext uri="{FF2B5EF4-FFF2-40B4-BE49-F238E27FC236}">
                <a16:creationId xmlns:a16="http://schemas.microsoft.com/office/drawing/2014/main" id="{32FC7EDB-F988-450B-B70A-280B886D3761}"/>
              </a:ext>
            </a:extLst>
          </p:cNvPr>
          <p:cNvGrpSpPr/>
          <p:nvPr/>
        </p:nvGrpSpPr>
        <p:grpSpPr>
          <a:xfrm>
            <a:off x="635368" y="4761673"/>
            <a:ext cx="7111999" cy="1339444"/>
            <a:chOff x="0" y="0"/>
            <a:chExt cx="7111999" cy="1339444"/>
          </a:xfrm>
        </p:grpSpPr>
        <p:sp>
          <p:nvSpPr>
            <p:cNvPr id="13" name="Flèche : pentagone 12">
              <a:extLst>
                <a:ext uri="{FF2B5EF4-FFF2-40B4-BE49-F238E27FC236}">
                  <a16:creationId xmlns:a16="http://schemas.microsoft.com/office/drawing/2014/main" id="{58C1462E-50A5-437D-9BEA-DD041F09DAE1}"/>
                </a:ext>
              </a:extLst>
            </p:cNvPr>
            <p:cNvSpPr/>
            <p:nvPr/>
          </p:nvSpPr>
          <p:spPr>
            <a:xfrm>
              <a:off x="35624" y="0"/>
              <a:ext cx="7076375" cy="406481"/>
            </a:xfrm>
            <a:prstGeom prst="homePlate">
              <a:avLst>
                <a:gd name="adj" fmla="val 24928"/>
              </a:avLst>
            </a:prstGeom>
            <a:solidFill>
              <a:srgbClr val="37A76F"/>
            </a:solidFill>
            <a:ln w="3175" cap="rnd" cmpd="sng" algn="ctr">
              <a:noFill/>
              <a:prstDash val="solid"/>
            </a:ln>
            <a:effectLst/>
          </p:spPr>
          <p:txBody>
            <a:bodyPr rot="0" spcFirstLastPara="0" vert="horz" wrap="square" lIns="91440" tIns="0" rIns="108000" bIns="0" numCol="1" spcCol="0" rtlCol="0" fromWordArt="0" anchor="ctr" anchorCtr="0" forceAA="0" compatLnSpc="1">
              <a:prstTxWarp prst="textNoShape">
                <a:avLst/>
              </a:prstTxWarp>
              <a:noAutofit/>
            </a:bodyPr>
            <a:lstStyle/>
            <a:p>
              <a:pPr marL="0" marR="0" lvl="0" indent="711200" algn="ctr" defTabSz="914400" rtl="0" eaLnBrk="1" fontAlgn="auto" latinLnBrk="0" hangingPunct="1">
                <a:lnSpc>
                  <a:spcPct val="107000"/>
                </a:lnSpc>
                <a:spcBef>
                  <a:spcPts val="300"/>
                </a:spcBef>
                <a:spcAft>
                  <a:spcPts val="800"/>
                </a:spcAft>
                <a:buClrTx/>
                <a:buSzTx/>
                <a:buFontTx/>
                <a:buNone/>
                <a:tabLst/>
                <a:defRPr/>
              </a:pPr>
              <a:r>
                <a:rPr kumimoji="0" lang="fr-FR" sz="24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SYSTÈME COMBINATOIRE</a:t>
              </a: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14" name="Flèche : pentagone 47">
              <a:extLst>
                <a:ext uri="{FF2B5EF4-FFF2-40B4-BE49-F238E27FC236}">
                  <a16:creationId xmlns:a16="http://schemas.microsoft.com/office/drawing/2014/main" id="{973A6EB9-6FDB-491A-9762-3A0A246C9163}"/>
                </a:ext>
              </a:extLst>
            </p:cNvPr>
            <p:cNvSpPr/>
            <p:nvPr/>
          </p:nvSpPr>
          <p:spPr>
            <a:xfrm>
              <a:off x="0" y="3"/>
              <a:ext cx="1007559" cy="1339441"/>
            </a:xfrm>
            <a:custGeom>
              <a:avLst/>
              <a:gdLst>
                <a:gd name="connsiteX0" fmla="*/ 0 w 649682"/>
                <a:gd name="connsiteY0" fmla="*/ 0 h 1342050"/>
                <a:gd name="connsiteX1" fmla="*/ 507817 w 649682"/>
                <a:gd name="connsiteY1" fmla="*/ 0 h 1342050"/>
                <a:gd name="connsiteX2" fmla="*/ 649682 w 649682"/>
                <a:gd name="connsiteY2" fmla="*/ 671025 h 1342050"/>
                <a:gd name="connsiteX3" fmla="*/ 507817 w 649682"/>
                <a:gd name="connsiteY3" fmla="*/ 1342050 h 1342050"/>
                <a:gd name="connsiteX4" fmla="*/ 0 w 649682"/>
                <a:gd name="connsiteY4" fmla="*/ 1342050 h 1342050"/>
                <a:gd name="connsiteX5" fmla="*/ 0 w 649682"/>
                <a:gd name="connsiteY5" fmla="*/ 0 h 1342050"/>
                <a:gd name="connsiteX0" fmla="*/ 0 w 702436"/>
                <a:gd name="connsiteY0" fmla="*/ 0 h 1342050"/>
                <a:gd name="connsiteX1" fmla="*/ 507817 w 702436"/>
                <a:gd name="connsiteY1" fmla="*/ 0 h 1342050"/>
                <a:gd name="connsiteX2" fmla="*/ 702436 w 702436"/>
                <a:gd name="connsiteY2" fmla="*/ 380878 h 1342050"/>
                <a:gd name="connsiteX3" fmla="*/ 507817 w 702436"/>
                <a:gd name="connsiteY3" fmla="*/ 1342050 h 1342050"/>
                <a:gd name="connsiteX4" fmla="*/ 0 w 702436"/>
                <a:gd name="connsiteY4" fmla="*/ 1342050 h 1342050"/>
                <a:gd name="connsiteX5" fmla="*/ 0 w 702436"/>
                <a:gd name="connsiteY5" fmla="*/ 0 h 1342050"/>
                <a:gd name="connsiteX0" fmla="*/ 0 w 757602"/>
                <a:gd name="connsiteY0" fmla="*/ 0 h 1342050"/>
                <a:gd name="connsiteX1" fmla="*/ 507817 w 757602"/>
                <a:gd name="connsiteY1" fmla="*/ 0 h 1342050"/>
                <a:gd name="connsiteX2" fmla="*/ 757602 w 757602"/>
                <a:gd name="connsiteY2" fmla="*/ 407255 h 1342050"/>
                <a:gd name="connsiteX3" fmla="*/ 507817 w 757602"/>
                <a:gd name="connsiteY3" fmla="*/ 1342050 h 1342050"/>
                <a:gd name="connsiteX4" fmla="*/ 0 w 757602"/>
                <a:gd name="connsiteY4" fmla="*/ 1342050 h 1342050"/>
                <a:gd name="connsiteX5" fmla="*/ 0 w 757602"/>
                <a:gd name="connsiteY5" fmla="*/ 0 h 1342050"/>
                <a:gd name="connsiteX0" fmla="*/ 0 w 669679"/>
                <a:gd name="connsiteY0" fmla="*/ 0 h 1342050"/>
                <a:gd name="connsiteX1" fmla="*/ 507817 w 669679"/>
                <a:gd name="connsiteY1" fmla="*/ 0 h 1342050"/>
                <a:gd name="connsiteX2" fmla="*/ 669679 w 669679"/>
                <a:gd name="connsiteY2" fmla="*/ 407255 h 1342050"/>
                <a:gd name="connsiteX3" fmla="*/ 507817 w 669679"/>
                <a:gd name="connsiteY3" fmla="*/ 1342050 h 1342050"/>
                <a:gd name="connsiteX4" fmla="*/ 0 w 669679"/>
                <a:gd name="connsiteY4" fmla="*/ 1342050 h 1342050"/>
                <a:gd name="connsiteX5" fmla="*/ 0 w 669679"/>
                <a:gd name="connsiteY5" fmla="*/ 0 h 134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9679" h="1342050">
                  <a:moveTo>
                    <a:pt x="0" y="0"/>
                  </a:moveTo>
                  <a:lnTo>
                    <a:pt x="507817" y="0"/>
                  </a:lnTo>
                  <a:lnTo>
                    <a:pt x="669679" y="407255"/>
                  </a:lnTo>
                  <a:lnTo>
                    <a:pt x="507817" y="1342050"/>
                  </a:lnTo>
                  <a:lnTo>
                    <a:pt x="0" y="1342050"/>
                  </a:lnTo>
                  <a:lnTo>
                    <a:pt x="0" y="0"/>
                  </a:lnTo>
                  <a:close/>
                </a:path>
              </a:pathLst>
            </a:custGeom>
            <a:solidFill>
              <a:srgbClr val="37A76F"/>
            </a:solidFill>
            <a:ln w="12700" cap="rnd" cmpd="sng" algn="ctr">
              <a:solidFill>
                <a:schemeClr val="accent5">
                  <a:lumMod val="50000"/>
                </a:schemeClr>
              </a:solidFill>
              <a:prstDash val="solid"/>
            </a:ln>
            <a:effectLst/>
          </p:spPr>
          <p:txBody>
            <a:bodyPr rot="0" spcFirstLastPara="0" vert="horz" wrap="square" lIns="91440" tIns="3600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Chap.</a:t>
              </a: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90170" algn="ctr" defTabSz="914400" rtl="0" eaLnBrk="1" fontAlgn="auto" latinLnBrk="0" hangingPunct="1">
                <a:lnSpc>
                  <a:spcPts val="7500"/>
                </a:lnSpc>
                <a:spcBef>
                  <a:spcPts val="0"/>
                </a:spcBef>
                <a:spcAft>
                  <a:spcPts val="0"/>
                </a:spcAft>
                <a:buClrTx/>
                <a:buSzTx/>
                <a:buFontTx/>
                <a:buNone/>
                <a:tabLst/>
                <a:defRPr/>
              </a:pPr>
              <a:r>
                <a:rPr kumimoji="0" lang="fr-FR" sz="72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5</a:t>
              </a: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sp>
        <p:nvSpPr>
          <p:cNvPr id="15" name="Flèche : pentagone 45">
            <a:extLst>
              <a:ext uri="{FF2B5EF4-FFF2-40B4-BE49-F238E27FC236}">
                <a16:creationId xmlns:a16="http://schemas.microsoft.com/office/drawing/2014/main" id="{5701C47D-B57A-40CD-9969-CC242FF36429}"/>
              </a:ext>
            </a:extLst>
          </p:cNvPr>
          <p:cNvSpPr/>
          <p:nvPr/>
        </p:nvSpPr>
        <p:spPr>
          <a:xfrm>
            <a:off x="1543761" y="2312183"/>
            <a:ext cx="8913473" cy="987132"/>
          </a:xfrm>
          <a:prstGeom prst="round2DiagRect">
            <a:avLst>
              <a:gd name="adj1" fmla="val 42324"/>
              <a:gd name="adj2" fmla="val 0"/>
            </a:avLst>
          </a:prstGeom>
          <a:solidFill>
            <a:schemeClr val="accent2">
              <a:lumMod val="75000"/>
            </a:schemeClr>
          </a:solidFill>
          <a:ln w="19050" cap="rnd" cmpd="sng" algn="ctr">
            <a:solidFill>
              <a:schemeClr val="accent5">
                <a:lumMod val="50000"/>
              </a:schemeClr>
            </a:solidFill>
            <a:prstDash val="solid"/>
          </a:ln>
          <a:effectLst/>
        </p:spPr>
        <p:txBody>
          <a:bodyPr rot="0" spcFirstLastPara="0" vert="horz" wrap="square" lIns="91440" tIns="108000" rIns="91440" bIns="45720" numCol="1" spcCol="0" rtlCol="0" fromWordArt="0" anchor="ctr" anchorCtr="0" forceAA="0" compatLnSpc="1">
            <a:prstTxWarp prst="textNoShape">
              <a:avLst/>
            </a:prstTxWarp>
            <a:noAutofit/>
          </a:bodyPr>
          <a:lstStyle/>
          <a:p>
            <a:pPr marL="2070100" marR="0" lvl="0" indent="-1620838" algn="ctr" defTabSz="914400" rtl="0" eaLnBrk="1" fontAlgn="auto" latinLnBrk="0" hangingPunct="1">
              <a:lnSpc>
                <a:spcPct val="107000"/>
              </a:lnSpc>
              <a:spcBef>
                <a:spcPts val="0"/>
              </a:spcBef>
              <a:spcAft>
                <a:spcPts val="800"/>
              </a:spcAft>
              <a:buClrTx/>
              <a:buSzTx/>
              <a:buFontTx/>
              <a:buNone/>
              <a:tabLst/>
              <a:defRPr/>
            </a:pPr>
            <a:r>
              <a:rPr kumimoji="0" lang="fr-FR" sz="60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Fin de la Leçon</a:t>
            </a:r>
          </a:p>
        </p:txBody>
      </p:sp>
      <p:sp>
        <p:nvSpPr>
          <p:cNvPr id="16" name="Flèche : pentagone 15">
            <a:extLst>
              <a:ext uri="{FF2B5EF4-FFF2-40B4-BE49-F238E27FC236}">
                <a16:creationId xmlns:a16="http://schemas.microsoft.com/office/drawing/2014/main" id="{B6940022-B146-4B0E-8848-4D8D04876985}"/>
              </a:ext>
            </a:extLst>
          </p:cNvPr>
          <p:cNvSpPr/>
          <p:nvPr/>
        </p:nvSpPr>
        <p:spPr>
          <a:xfrm>
            <a:off x="668457" y="4060008"/>
            <a:ext cx="4292714" cy="544363"/>
          </a:xfrm>
          <a:prstGeom prst="homePlate">
            <a:avLst>
              <a:gd name="adj" fmla="val 24280"/>
            </a:avLst>
          </a:prstGeom>
          <a:solidFill>
            <a:srgbClr val="4EB3CF"/>
          </a:solidFill>
          <a:ln w="19050" cap="rnd" cmpd="sng" algn="ctr">
            <a:solidFill>
              <a:schemeClr val="accent5">
                <a:lumMod val="50000"/>
              </a:schemeClr>
            </a:solidFill>
            <a:prstDash val="solid"/>
          </a:ln>
          <a:effectLst/>
        </p:spPr>
        <p:txBody>
          <a:bodyPr rot="0" spcFirstLastPara="0" vert="horz" wrap="square" lIns="91440" tIns="7200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900"/>
              </a:spcBef>
              <a:spcAft>
                <a:spcPts val="800"/>
              </a:spcAft>
              <a:buClrTx/>
              <a:buSzTx/>
              <a:buFontTx/>
              <a:buNone/>
              <a:tabLst/>
              <a:defRPr/>
            </a:pPr>
            <a:r>
              <a:rPr kumimoji="0" lang="fr-FR" sz="36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 La Leçon  suivante :</a:t>
            </a: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5195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192"/>
                                  </p:iterate>
                                  <p:childTnLst>
                                    <p:set>
                                      <p:cBhvr>
                                        <p:cTn id="6" dur="1" fill="hold">
                                          <p:stCondLst>
                                            <p:cond delay="0"/>
                                          </p:stCondLst>
                                        </p:cTn>
                                        <p:tgtEl>
                                          <p:spTgt spid="15"/>
                                        </p:tgtEl>
                                        <p:attrNameLst>
                                          <p:attrName>style.visibility</p:attrName>
                                        </p:attrNameLst>
                                      </p:cBhvr>
                                      <p:to>
                                        <p:strVal val="visible"/>
                                      </p:to>
                                    </p:set>
                                    <p:animEffect transition="in" filter="wipe(left)">
                                      <p:cBhvr>
                                        <p:cTn id="7" dur="2000"/>
                                        <p:tgtEl>
                                          <p:spTgt spid="15"/>
                                        </p:tgtEl>
                                      </p:cBhvr>
                                    </p:animEffect>
                                  </p:childTnLst>
                                </p:cTn>
                              </p:par>
                              <p:par>
                                <p:cTn id="8" presetID="22" presetClass="entr" presetSubtype="8" fill="hold" nodeType="withEffect">
                                  <p:stCondLst>
                                    <p:cond delay="0"/>
                                  </p:stCondLst>
                                  <p:iterate type="lt">
                                    <p:tmPct val="10000"/>
                                  </p:iterate>
                                  <p:childTnLst>
                                    <p:set>
                                      <p:cBhvr>
                                        <p:cTn id="9" dur="1" fill="hold">
                                          <p:stCondLst>
                                            <p:cond delay="0"/>
                                          </p:stCondLst>
                                        </p:cTn>
                                        <p:tgtEl>
                                          <p:spTgt spid="15">
                                            <p:txEl>
                                              <p:pRg st="0" end="0"/>
                                            </p:txEl>
                                          </p:spTgt>
                                        </p:tgtEl>
                                        <p:attrNameLst>
                                          <p:attrName>style.visibility</p:attrName>
                                        </p:attrNameLst>
                                      </p:cBhvr>
                                      <p:to>
                                        <p:strVal val="visible"/>
                                      </p:to>
                                    </p:set>
                                    <p:animEffect transition="in" filter="wipe(left)">
                                      <p:cBhvr>
                                        <p:cTn id="10" dur="1000"/>
                                        <p:tgtEl>
                                          <p:spTgt spid="1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iterate type="lt">
                                    <p:tmPct val="0"/>
                                  </p:iterate>
                                  <p:childTnLst>
                                    <p:set>
                                      <p:cBhvr>
                                        <p:cTn id="14" dur="1" fill="hold">
                                          <p:stCondLst>
                                            <p:cond delay="0"/>
                                          </p:stCondLst>
                                        </p:cTn>
                                        <p:tgtEl>
                                          <p:spTgt spid="16"/>
                                        </p:tgtEl>
                                        <p:attrNameLst>
                                          <p:attrName>style.visibility</p:attrName>
                                        </p:attrNameLst>
                                      </p:cBhvr>
                                      <p:to>
                                        <p:strVal val="visible"/>
                                      </p:to>
                                    </p:set>
                                    <p:animEffect transition="in" filter="wipe(left)">
                                      <p:cBhvr>
                                        <p:cTn id="15" dur="2000"/>
                                        <p:tgtEl>
                                          <p:spTgt spid="16"/>
                                        </p:tgtEl>
                                      </p:cBhvr>
                                    </p:animEffect>
                                  </p:childTnLst>
                                </p:cTn>
                              </p:par>
                            </p:childTnLst>
                          </p:cTn>
                        </p:par>
                        <p:par>
                          <p:cTn id="16" fill="hold">
                            <p:stCondLst>
                              <p:cond delay="2000"/>
                            </p:stCondLst>
                            <p:childTnLst>
                              <p:par>
                                <p:cTn id="17" presetID="22" presetClass="entr" presetSubtype="8" fill="hold" nodeType="afterEffect">
                                  <p:stCondLst>
                                    <p:cond delay="0"/>
                                  </p:stCondLst>
                                  <p:iterate type="lt">
                                    <p:tmPct val="10000"/>
                                  </p:iterate>
                                  <p:childTnLst>
                                    <p:set>
                                      <p:cBhvr>
                                        <p:cTn id="18" dur="1" fill="hold">
                                          <p:stCondLst>
                                            <p:cond delay="0"/>
                                          </p:stCondLst>
                                        </p:cTn>
                                        <p:tgtEl>
                                          <p:spTgt spid="12"/>
                                        </p:tgtEl>
                                        <p:attrNameLst>
                                          <p:attrName>style.visibility</p:attrName>
                                        </p:attrNameLst>
                                      </p:cBhvr>
                                      <p:to>
                                        <p:strVal val="visible"/>
                                      </p:to>
                                    </p:set>
                                    <p:animEffect transition="in" filter="wipe(left)">
                                      <p:cBhvr>
                                        <p:cTn id="19" dur="2000"/>
                                        <p:tgtEl>
                                          <p:spTgt spid="12"/>
                                        </p:tgtEl>
                                      </p:cBhvr>
                                    </p:animEffect>
                                  </p:childTnLst>
                                </p:cTn>
                              </p:par>
                            </p:childTnLst>
                          </p:cTn>
                        </p:par>
                        <p:par>
                          <p:cTn id="20" fill="hold">
                            <p:stCondLst>
                              <p:cond delay="4000"/>
                            </p:stCondLst>
                            <p:childTnLst>
                              <p:par>
                                <p:cTn id="21" presetID="22" presetClass="entr" presetSubtype="8" fill="hold" grpId="0" nodeType="afterEffect">
                                  <p:stCondLst>
                                    <p:cond delay="0"/>
                                  </p:stCondLst>
                                  <p:iterate type="lt">
                                    <p:tmPct val="0"/>
                                  </p:iterate>
                                  <p:childTnLst>
                                    <p:set>
                                      <p:cBhvr>
                                        <p:cTn id="22" dur="1" fill="hold">
                                          <p:stCondLst>
                                            <p:cond delay="0"/>
                                          </p:stCondLst>
                                        </p:cTn>
                                        <p:tgtEl>
                                          <p:spTgt spid="10"/>
                                        </p:tgtEl>
                                        <p:attrNameLst>
                                          <p:attrName>style.visibility</p:attrName>
                                        </p:attrNameLst>
                                      </p:cBhvr>
                                      <p:to>
                                        <p:strVal val="visible"/>
                                      </p:to>
                                    </p:set>
                                    <p:animEffect transition="in" filter="wipe(left)">
                                      <p:cBhvr>
                                        <p:cTn id="23" dur="2000"/>
                                        <p:tgtEl>
                                          <p:spTgt spid="10"/>
                                        </p:tgtEl>
                                      </p:cBhvr>
                                    </p:animEffect>
                                  </p:childTnLst>
                                </p:cTn>
                              </p:par>
                            </p:childTnLst>
                          </p:cTn>
                        </p:par>
                        <p:par>
                          <p:cTn id="24" fill="hold">
                            <p:stCondLst>
                              <p:cond delay="6000"/>
                            </p:stCondLst>
                            <p:childTnLst>
                              <p:par>
                                <p:cTn id="25" presetID="22" presetClass="entr" presetSubtype="8" fill="hold" grpId="0" nodeType="afterEffect">
                                  <p:stCondLst>
                                    <p:cond delay="0"/>
                                  </p:stCondLst>
                                  <p:iterate type="lt">
                                    <p:tmPct val="192"/>
                                  </p:iterate>
                                  <p:childTnLst>
                                    <p:set>
                                      <p:cBhvr>
                                        <p:cTn id="26" dur="1" fill="hold">
                                          <p:stCondLst>
                                            <p:cond delay="0"/>
                                          </p:stCondLst>
                                        </p:cTn>
                                        <p:tgtEl>
                                          <p:spTgt spid="11"/>
                                        </p:tgtEl>
                                        <p:attrNameLst>
                                          <p:attrName>style.visibility</p:attrName>
                                        </p:attrNameLst>
                                      </p:cBhvr>
                                      <p:to>
                                        <p:strVal val="visible"/>
                                      </p:to>
                                    </p:set>
                                    <p:animEffect transition="in" filter="wipe(left)">
                                      <p:cBhvr>
                                        <p:cTn id="27" dur="2000"/>
                                        <p:tgtEl>
                                          <p:spTgt spid="11"/>
                                        </p:tgtEl>
                                      </p:cBhvr>
                                    </p:animEffect>
                                  </p:childTnLst>
                                </p:cTn>
                              </p:par>
                              <p:par>
                                <p:cTn id="28" presetID="22" presetClass="entr" presetSubtype="8" fill="hold" nodeType="withEffect">
                                  <p:stCondLst>
                                    <p:cond delay="0"/>
                                  </p:stCondLst>
                                  <p:iterate type="lt">
                                    <p:tmPct val="10000"/>
                                  </p:iterate>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wipe(left)">
                                      <p:cBhvr>
                                        <p:cTn id="30"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101">
            <a:extLst>
              <a:ext uri="{FF2B5EF4-FFF2-40B4-BE49-F238E27FC236}">
                <a16:creationId xmlns:a16="http://schemas.microsoft.com/office/drawing/2014/main" id="{48B23C2F-1C9D-428E-BAED-994679B9E7A3}"/>
              </a:ext>
            </a:extLst>
          </p:cNvPr>
          <p:cNvSpPr/>
          <p:nvPr/>
        </p:nvSpPr>
        <p:spPr>
          <a:xfrm>
            <a:off x="2" y="6581001"/>
            <a:ext cx="12191998" cy="276999"/>
          </a:xfrm>
          <a:prstGeom prst="rect">
            <a:avLst/>
          </a:prstGeom>
          <a:solidFill>
            <a:schemeClr val="tx2">
              <a:lumMod val="60000"/>
              <a:lumOff val="40000"/>
            </a:schemeClr>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330450" algn="l"/>
                <a:tab pos="2962275" algn="l"/>
              </a:tabLst>
              <a:defRPr/>
            </a:pP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1</a:t>
            </a:r>
            <a:r>
              <a:rPr kumimoji="0" lang="fr-FR" sz="1800" b="1" i="0" u="none" strike="noStrike" kern="1200" cap="none" spc="0" normalizeH="0" baseline="30000" noProof="0" dirty="0">
                <a:ln>
                  <a:noFill/>
                </a:ln>
                <a:solidFill>
                  <a:prstClr val="white"/>
                </a:solidFill>
                <a:effectLst/>
                <a:uLnTx/>
                <a:uFillTx/>
                <a:latin typeface="Calibri" panose="020F0502020204030204"/>
                <a:ea typeface="+mn-ea"/>
                <a:cs typeface="+mn-cs"/>
              </a:rPr>
              <a:t>ère</a:t>
            </a: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  Année secondaire</a:t>
            </a:r>
          </a:p>
        </p:txBody>
      </p:sp>
      <p:sp>
        <p:nvSpPr>
          <p:cNvPr id="104" name="Rectangle 103">
            <a:extLst>
              <a:ext uri="{FF2B5EF4-FFF2-40B4-BE49-F238E27FC236}">
                <a16:creationId xmlns:a16="http://schemas.microsoft.com/office/drawing/2014/main" id="{3A98C7BD-383A-4F78-93CF-B1AAB28D802C}"/>
              </a:ext>
            </a:extLst>
          </p:cNvPr>
          <p:cNvSpPr/>
          <p:nvPr/>
        </p:nvSpPr>
        <p:spPr>
          <a:xfrm>
            <a:off x="0" y="-11920"/>
            <a:ext cx="12192000" cy="432000"/>
          </a:xfrm>
          <a:prstGeom prst="rect">
            <a:avLst/>
          </a:prstGeom>
          <a:solidFill>
            <a:schemeClr val="tx2">
              <a:lumMod val="60000"/>
              <a:lumOff val="40000"/>
            </a:schemeClr>
          </a:solidFill>
        </p:spPr>
        <p:txBody>
          <a:bodyPr wrap="square" tIns="0" bIns="0">
            <a:spAutoFit/>
          </a:bodyPr>
          <a:lstStyle/>
          <a:p>
            <a:pPr marR="0" lvl="0" indent="2598738" algn="l"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5"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leçon 1 :       </a:t>
            </a:r>
            <a:r>
              <a:rPr kumimoji="0" lang="fr-FR"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r>
              <a:rPr kumimoji="0" lang="fr-FR" sz="28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Dessin de Définition</a:t>
            </a:r>
            <a:endParaRPr kumimoji="0" lang="fr-FR"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1530350" algn="l" defTabSz="914400" rtl="0" eaLnBrk="1" fontAlgn="auto" latinLnBrk="0" hangingPunct="1">
              <a:lnSpc>
                <a:spcPct val="100000"/>
              </a:lnSpc>
              <a:spcBef>
                <a:spcPts val="0"/>
              </a:spcBef>
              <a:spcAft>
                <a:spcPts val="0"/>
              </a:spcAft>
              <a:buClrTx/>
              <a:buSzTx/>
              <a:buFontTx/>
              <a:buNone/>
              <a:tabLst>
                <a:tab pos="660400" algn="l"/>
              </a:tabLst>
              <a:defRPr/>
            </a:pPr>
            <a:r>
              <a:rPr kumimoji="0" lang="fr-FR" sz="900" b="0" i="1" u="none" strike="noStrike" kern="1200" cap="none" spc="-5"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fr-FR"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106" name="Image 105">
            <a:hlinkClick r:id="" action="ppaction://hlinkshowjump?jump=endshow"/>
            <a:extLst>
              <a:ext uri="{FF2B5EF4-FFF2-40B4-BE49-F238E27FC236}">
                <a16:creationId xmlns:a16="http://schemas.microsoft.com/office/drawing/2014/main" id="{A48BF886-D575-4A3D-B7C9-5EB7BEC5A578}"/>
              </a:ext>
            </a:extLst>
          </p:cNvPr>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1660819" y="34395"/>
            <a:ext cx="374672" cy="374672"/>
          </a:xfrm>
          <a:prstGeom prst="rect">
            <a:avLst/>
          </a:prstGeom>
        </p:spPr>
      </p:pic>
      <p:sp>
        <p:nvSpPr>
          <p:cNvPr id="108" name="Chevron 75">
            <a:hlinkClick r:id="" action="ppaction://hlinkshowjump?jump=nextslide"/>
            <a:extLst>
              <a:ext uri="{FF2B5EF4-FFF2-40B4-BE49-F238E27FC236}">
                <a16:creationId xmlns:a16="http://schemas.microsoft.com/office/drawing/2014/main" id="{104D04E1-1789-4C53-8642-6DCDCE8D0481}"/>
              </a:ext>
            </a:extLst>
          </p:cNvPr>
          <p:cNvSpPr/>
          <p:nvPr/>
        </p:nvSpPr>
        <p:spPr>
          <a:xfrm>
            <a:off x="11452213" y="6620225"/>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2" name="Image 111">
            <a:extLst>
              <a:ext uri="{FF2B5EF4-FFF2-40B4-BE49-F238E27FC236}">
                <a16:creationId xmlns:a16="http://schemas.microsoft.com/office/drawing/2014/main" id="{D646A253-7BC1-4DA8-B4EA-3F7FF72F1FAE}"/>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9863975" y="6379775"/>
            <a:ext cx="1186519" cy="390500"/>
          </a:xfrm>
          <a:prstGeom prst="rect">
            <a:avLst/>
          </a:prstGeom>
        </p:spPr>
      </p:pic>
      <p:sp>
        <p:nvSpPr>
          <p:cNvPr id="113" name="Chevron 75">
            <a:hlinkClick r:id="" action="ppaction://hlinkshowjump?jump=previousslide"/>
            <a:extLst>
              <a:ext uri="{FF2B5EF4-FFF2-40B4-BE49-F238E27FC236}">
                <a16:creationId xmlns:a16="http://schemas.microsoft.com/office/drawing/2014/main" id="{18830ED9-B839-4900-8855-089099B97274}"/>
              </a:ext>
            </a:extLst>
          </p:cNvPr>
          <p:cNvSpPr/>
          <p:nvPr/>
        </p:nvSpPr>
        <p:spPr>
          <a:xfrm flipH="1">
            <a:off x="113969" y="6599677"/>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Image 1">
            <a:hlinkClick r:id="rId5" action="ppaction://hlinksldjump"/>
            <a:extLst>
              <a:ext uri="{FF2B5EF4-FFF2-40B4-BE49-F238E27FC236}">
                <a16:creationId xmlns:a16="http://schemas.microsoft.com/office/drawing/2014/main" id="{52E4FA6D-C3ED-4C98-8373-F300E107319F}"/>
              </a:ext>
            </a:extLst>
          </p:cNvPr>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4887" y="47258"/>
            <a:ext cx="396000" cy="31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Image 24" descr="Sans ">
            <a:extLst>
              <a:ext uri="{FF2B5EF4-FFF2-40B4-BE49-F238E27FC236}">
                <a16:creationId xmlns:a16="http://schemas.microsoft.com/office/drawing/2014/main" id="{60892D85-70C2-4287-9626-6E59F10C07C7}"/>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5444214" y="1714197"/>
            <a:ext cx="2380615" cy="1906905"/>
          </a:xfrm>
          <a:prstGeom prst="rect">
            <a:avLst/>
          </a:prstGeom>
          <a:noFill/>
          <a:ln>
            <a:noFill/>
          </a:ln>
        </p:spPr>
      </p:pic>
      <p:sp>
        <p:nvSpPr>
          <p:cNvPr id="26" name="Text Box 650">
            <a:extLst>
              <a:ext uri="{FF2B5EF4-FFF2-40B4-BE49-F238E27FC236}">
                <a16:creationId xmlns:a16="http://schemas.microsoft.com/office/drawing/2014/main" id="{D21E6146-6A31-4DBA-9B8F-0842E965FC78}"/>
              </a:ext>
            </a:extLst>
          </p:cNvPr>
          <p:cNvSpPr txBox="1">
            <a:spLocks noChangeArrowheads="1"/>
          </p:cNvSpPr>
          <p:nvPr/>
        </p:nvSpPr>
        <p:spPr bwMode="auto">
          <a:xfrm>
            <a:off x="957753" y="2188444"/>
            <a:ext cx="4402399"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itchFamily="1" charset="-128"/>
              </a:defRPr>
            </a:lvl1pPr>
            <a:lvl2pPr marL="742950" indent="-285750">
              <a:defRPr sz="2400">
                <a:solidFill>
                  <a:schemeClr val="tx1"/>
                </a:solidFill>
                <a:latin typeface="Arial" panose="020B0604020202020204" pitchFamily="34" charset="0"/>
                <a:ea typeface="ＭＳ Ｐゴシック" pitchFamily="1" charset="-128"/>
              </a:defRPr>
            </a:lvl2pPr>
            <a:lvl3pPr marL="1143000" indent="-228600">
              <a:defRPr sz="2400">
                <a:solidFill>
                  <a:schemeClr val="tx1"/>
                </a:solidFill>
                <a:latin typeface="Arial" panose="020B0604020202020204" pitchFamily="34" charset="0"/>
                <a:ea typeface="ＭＳ Ｐゴシック" pitchFamily="1" charset="-128"/>
              </a:defRPr>
            </a:lvl3pPr>
            <a:lvl4pPr marL="1600200" indent="-228600">
              <a:defRPr sz="2400">
                <a:solidFill>
                  <a:schemeClr val="tx1"/>
                </a:solidFill>
                <a:latin typeface="Arial" panose="020B0604020202020204" pitchFamily="34" charset="0"/>
                <a:ea typeface="ＭＳ Ｐゴシック" pitchFamily="1" charset="-128"/>
              </a:defRPr>
            </a:lvl4pPr>
            <a:lvl5pPr marL="2057400" indent="-228600">
              <a:defRPr sz="2400">
                <a:solidFill>
                  <a:schemeClr val="tx1"/>
                </a:solidFill>
                <a:latin typeface="Arial" panose="020B0604020202020204"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fr-FR" altLang="ja-JP"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1" charset="-128"/>
                <a:cs typeface="+mn-cs"/>
              </a:rPr>
              <a:t>Compléter la représentation</a:t>
            </a:r>
            <a:endParaRPr kumimoji="0" lang="fr-FR" altLang="fr-FR"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1" charset="-128"/>
              <a:cs typeface="+mn-cs"/>
            </a:endParaRPr>
          </a:p>
        </p:txBody>
      </p:sp>
      <p:sp>
        <p:nvSpPr>
          <p:cNvPr id="27" name="Oval 9">
            <a:extLst>
              <a:ext uri="{FF2B5EF4-FFF2-40B4-BE49-F238E27FC236}">
                <a16:creationId xmlns:a16="http://schemas.microsoft.com/office/drawing/2014/main" id="{0A8F74C1-C946-4F94-A6AB-79D8E5806AD9}"/>
              </a:ext>
            </a:extLst>
          </p:cNvPr>
          <p:cNvSpPr>
            <a:spLocks noChangeAspect="1" noChangeArrowheads="1"/>
          </p:cNvSpPr>
          <p:nvPr/>
        </p:nvSpPr>
        <p:spPr bwMode="auto">
          <a:xfrm>
            <a:off x="10019846" y="4766856"/>
            <a:ext cx="441325" cy="441325"/>
          </a:xfrm>
          <a:prstGeom prst="ellipse">
            <a:avLst/>
          </a:prstGeom>
          <a:solidFill>
            <a:srgbClr val="FFFFFF"/>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8" name="AutoShape 10">
            <a:extLst>
              <a:ext uri="{FF2B5EF4-FFF2-40B4-BE49-F238E27FC236}">
                <a16:creationId xmlns:a16="http://schemas.microsoft.com/office/drawing/2014/main" id="{6B82C444-344A-48B2-AFC7-CAD0CF904E4F}"/>
              </a:ext>
            </a:extLst>
          </p:cNvPr>
          <p:cNvSpPr>
            <a:spLocks noChangeAspect="1" noChangeArrowheads="1"/>
          </p:cNvSpPr>
          <p:nvPr/>
        </p:nvSpPr>
        <p:spPr bwMode="auto">
          <a:xfrm>
            <a:off x="9894433" y="4658906"/>
            <a:ext cx="692150" cy="657225"/>
          </a:xfrm>
          <a:custGeom>
            <a:avLst/>
            <a:gdLst>
              <a:gd name="G0" fmla="+- 4053 0 0"/>
              <a:gd name="G1" fmla="+- 21600 0 4053"/>
              <a:gd name="G2" fmla="+- 21600 0 405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053" y="10800"/>
                </a:moveTo>
                <a:cubicBezTo>
                  <a:pt x="4053" y="14526"/>
                  <a:pt x="7074" y="17547"/>
                  <a:pt x="10800" y="17547"/>
                </a:cubicBezTo>
                <a:cubicBezTo>
                  <a:pt x="14526" y="17547"/>
                  <a:pt x="17547" y="14526"/>
                  <a:pt x="17547" y="10800"/>
                </a:cubicBezTo>
                <a:cubicBezTo>
                  <a:pt x="17547" y="7074"/>
                  <a:pt x="14526" y="4053"/>
                  <a:pt x="10800" y="4053"/>
                </a:cubicBezTo>
                <a:cubicBezTo>
                  <a:pt x="7074" y="4053"/>
                  <a:pt x="4053" y="7074"/>
                  <a:pt x="4053" y="10800"/>
                </a:cubicBezTo>
                <a:close/>
              </a:path>
            </a:pathLst>
          </a:custGeom>
          <a:solidFill>
            <a:srgbClr val="FFFFFF">
              <a:alpha val="0"/>
            </a:srgbClr>
          </a:solidFill>
          <a:ln w="19050">
            <a:solidFill>
              <a:srgbClr val="000000"/>
            </a:solidFill>
            <a:prstDash val="lgDash"/>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nvGrpSpPr>
          <p:cNvPr id="29" name="Group 11">
            <a:extLst>
              <a:ext uri="{FF2B5EF4-FFF2-40B4-BE49-F238E27FC236}">
                <a16:creationId xmlns:a16="http://schemas.microsoft.com/office/drawing/2014/main" id="{2D58B7DB-1894-404F-A409-9AD0D59DA900}"/>
              </a:ext>
            </a:extLst>
          </p:cNvPr>
          <p:cNvGrpSpPr>
            <a:grpSpLocks noChangeAspect="1"/>
          </p:cNvGrpSpPr>
          <p:nvPr/>
        </p:nvGrpSpPr>
        <p:grpSpPr bwMode="auto">
          <a:xfrm>
            <a:off x="9740446" y="4447768"/>
            <a:ext cx="1012825" cy="1012825"/>
            <a:chOff x="7975" y="7622"/>
            <a:chExt cx="1870" cy="1870"/>
          </a:xfrm>
        </p:grpSpPr>
        <p:grpSp>
          <p:nvGrpSpPr>
            <p:cNvPr id="30" name="Group 12">
              <a:extLst>
                <a:ext uri="{FF2B5EF4-FFF2-40B4-BE49-F238E27FC236}">
                  <a16:creationId xmlns:a16="http://schemas.microsoft.com/office/drawing/2014/main" id="{6AC5D0F6-66A8-439D-BEE9-CEC3445AC4A5}"/>
                </a:ext>
              </a:extLst>
            </p:cNvPr>
            <p:cNvGrpSpPr>
              <a:grpSpLocks noChangeAspect="1"/>
            </p:cNvGrpSpPr>
            <p:nvPr/>
          </p:nvGrpSpPr>
          <p:grpSpPr bwMode="auto">
            <a:xfrm>
              <a:off x="8919" y="7622"/>
              <a:ext cx="0" cy="1870"/>
              <a:chOff x="6705" y="8462"/>
              <a:chExt cx="0" cy="1870"/>
            </a:xfrm>
          </p:grpSpPr>
          <p:sp>
            <p:nvSpPr>
              <p:cNvPr id="35" name="Line 13">
                <a:extLst>
                  <a:ext uri="{FF2B5EF4-FFF2-40B4-BE49-F238E27FC236}">
                    <a16:creationId xmlns:a16="http://schemas.microsoft.com/office/drawing/2014/main" id="{01AA581E-F303-401B-9CFB-EA219A2FAE31}"/>
                  </a:ext>
                </a:extLst>
              </p:cNvPr>
              <p:cNvSpPr>
                <a:spLocks noChangeAspect="1" noChangeShapeType="1"/>
              </p:cNvSpPr>
              <p:nvPr/>
            </p:nvSpPr>
            <p:spPr bwMode="auto">
              <a:xfrm>
                <a:off x="6705" y="8462"/>
                <a:ext cx="0" cy="7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36" name="Line 14">
                <a:extLst>
                  <a:ext uri="{FF2B5EF4-FFF2-40B4-BE49-F238E27FC236}">
                    <a16:creationId xmlns:a16="http://schemas.microsoft.com/office/drawing/2014/main" id="{5B0ECCB2-CFF1-485B-92D5-8D9F138ED4B3}"/>
                  </a:ext>
                </a:extLst>
              </p:cNvPr>
              <p:cNvSpPr>
                <a:spLocks noChangeAspect="1" noChangeShapeType="1"/>
              </p:cNvSpPr>
              <p:nvPr/>
            </p:nvSpPr>
            <p:spPr bwMode="auto">
              <a:xfrm>
                <a:off x="6705" y="8717"/>
                <a:ext cx="0" cy="1440"/>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37" name="Line 15">
                <a:extLst>
                  <a:ext uri="{FF2B5EF4-FFF2-40B4-BE49-F238E27FC236}">
                    <a16:creationId xmlns:a16="http://schemas.microsoft.com/office/drawing/2014/main" id="{FD484B0B-36D6-4B0F-ACC2-DE8F78BDCA85}"/>
                  </a:ext>
                </a:extLst>
              </p:cNvPr>
              <p:cNvSpPr>
                <a:spLocks noChangeAspect="1" noChangeShapeType="1"/>
              </p:cNvSpPr>
              <p:nvPr/>
            </p:nvSpPr>
            <p:spPr bwMode="auto">
              <a:xfrm>
                <a:off x="6705" y="9432"/>
                <a:ext cx="0" cy="9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grpSp>
          <p:nvGrpSpPr>
            <p:cNvPr id="31" name="Group 16">
              <a:extLst>
                <a:ext uri="{FF2B5EF4-FFF2-40B4-BE49-F238E27FC236}">
                  <a16:creationId xmlns:a16="http://schemas.microsoft.com/office/drawing/2014/main" id="{300C4439-D11C-4D0F-91D4-0F24CBAF91F9}"/>
                </a:ext>
              </a:extLst>
            </p:cNvPr>
            <p:cNvGrpSpPr>
              <a:grpSpLocks noChangeAspect="1"/>
            </p:cNvGrpSpPr>
            <p:nvPr/>
          </p:nvGrpSpPr>
          <p:grpSpPr bwMode="auto">
            <a:xfrm rot="5400000">
              <a:off x="8910" y="7682"/>
              <a:ext cx="0" cy="1870"/>
              <a:chOff x="6705" y="8462"/>
              <a:chExt cx="0" cy="1870"/>
            </a:xfrm>
          </p:grpSpPr>
          <p:sp>
            <p:nvSpPr>
              <p:cNvPr id="32" name="Line 17">
                <a:extLst>
                  <a:ext uri="{FF2B5EF4-FFF2-40B4-BE49-F238E27FC236}">
                    <a16:creationId xmlns:a16="http://schemas.microsoft.com/office/drawing/2014/main" id="{A6747B74-4B1D-4B12-9865-A5E0BA168335}"/>
                  </a:ext>
                </a:extLst>
              </p:cNvPr>
              <p:cNvSpPr>
                <a:spLocks noChangeAspect="1" noChangeShapeType="1"/>
              </p:cNvSpPr>
              <p:nvPr/>
            </p:nvSpPr>
            <p:spPr bwMode="auto">
              <a:xfrm>
                <a:off x="6705" y="8462"/>
                <a:ext cx="0" cy="7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33" name="Line 18">
                <a:extLst>
                  <a:ext uri="{FF2B5EF4-FFF2-40B4-BE49-F238E27FC236}">
                    <a16:creationId xmlns:a16="http://schemas.microsoft.com/office/drawing/2014/main" id="{1A9BF414-FA52-41EF-BEEE-D2EACB26EE75}"/>
                  </a:ext>
                </a:extLst>
              </p:cNvPr>
              <p:cNvSpPr>
                <a:spLocks noChangeAspect="1" noChangeShapeType="1"/>
              </p:cNvSpPr>
              <p:nvPr/>
            </p:nvSpPr>
            <p:spPr bwMode="auto">
              <a:xfrm>
                <a:off x="6705" y="8717"/>
                <a:ext cx="0" cy="1440"/>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34" name="Line 19">
                <a:extLst>
                  <a:ext uri="{FF2B5EF4-FFF2-40B4-BE49-F238E27FC236}">
                    <a16:creationId xmlns:a16="http://schemas.microsoft.com/office/drawing/2014/main" id="{C20C9A9E-CF1A-4770-91BD-F451D48732C9}"/>
                  </a:ext>
                </a:extLst>
              </p:cNvPr>
              <p:cNvSpPr>
                <a:spLocks noChangeAspect="1" noChangeShapeType="1"/>
              </p:cNvSpPr>
              <p:nvPr/>
            </p:nvSpPr>
            <p:spPr bwMode="auto">
              <a:xfrm>
                <a:off x="6705" y="9432"/>
                <a:ext cx="0" cy="9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grpSp>
      <p:sp>
        <p:nvSpPr>
          <p:cNvPr id="38" name="Oval 9">
            <a:extLst>
              <a:ext uri="{FF2B5EF4-FFF2-40B4-BE49-F238E27FC236}">
                <a16:creationId xmlns:a16="http://schemas.microsoft.com/office/drawing/2014/main" id="{FC86215F-78D9-466C-B833-ECC80BFE33B5}"/>
              </a:ext>
            </a:extLst>
          </p:cNvPr>
          <p:cNvSpPr>
            <a:spLocks noChangeAspect="1" noChangeArrowheads="1"/>
          </p:cNvSpPr>
          <p:nvPr/>
        </p:nvSpPr>
        <p:spPr bwMode="auto">
          <a:xfrm>
            <a:off x="8720023" y="4766856"/>
            <a:ext cx="441325" cy="441325"/>
          </a:xfrm>
          <a:prstGeom prst="ellipse">
            <a:avLst/>
          </a:prstGeom>
          <a:solidFill>
            <a:srgbClr val="FFFFFF"/>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39" name="AutoShape 10">
            <a:extLst>
              <a:ext uri="{FF2B5EF4-FFF2-40B4-BE49-F238E27FC236}">
                <a16:creationId xmlns:a16="http://schemas.microsoft.com/office/drawing/2014/main" id="{7002C398-E457-465F-94BE-F6517BCFAFE0}"/>
              </a:ext>
            </a:extLst>
          </p:cNvPr>
          <p:cNvSpPr>
            <a:spLocks noChangeAspect="1" noChangeArrowheads="1"/>
          </p:cNvSpPr>
          <p:nvPr/>
        </p:nvSpPr>
        <p:spPr bwMode="auto">
          <a:xfrm>
            <a:off x="8594610" y="4658906"/>
            <a:ext cx="692150" cy="657225"/>
          </a:xfrm>
          <a:custGeom>
            <a:avLst/>
            <a:gdLst>
              <a:gd name="G0" fmla="+- 4053 0 0"/>
              <a:gd name="G1" fmla="+- 21600 0 4053"/>
              <a:gd name="G2" fmla="+- 21600 0 405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053" y="10800"/>
                </a:moveTo>
                <a:cubicBezTo>
                  <a:pt x="4053" y="14526"/>
                  <a:pt x="7074" y="17547"/>
                  <a:pt x="10800" y="17547"/>
                </a:cubicBezTo>
                <a:cubicBezTo>
                  <a:pt x="14526" y="17547"/>
                  <a:pt x="17547" y="14526"/>
                  <a:pt x="17547" y="10800"/>
                </a:cubicBezTo>
                <a:cubicBezTo>
                  <a:pt x="17547" y="7074"/>
                  <a:pt x="14526" y="4053"/>
                  <a:pt x="10800" y="4053"/>
                </a:cubicBezTo>
                <a:cubicBezTo>
                  <a:pt x="7074" y="4053"/>
                  <a:pt x="4053" y="7074"/>
                  <a:pt x="4053" y="10800"/>
                </a:cubicBezTo>
                <a:close/>
              </a:path>
            </a:pathLst>
          </a:custGeom>
          <a:solidFill>
            <a:srgbClr val="FFFFFF">
              <a:alpha val="0"/>
            </a:srgbClr>
          </a:solidFill>
          <a:ln w="19050">
            <a:solidFill>
              <a:srgbClr val="000000"/>
            </a:solidFill>
            <a:prstDash val="lgDash"/>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nvGrpSpPr>
          <p:cNvPr id="40" name="Group 11">
            <a:extLst>
              <a:ext uri="{FF2B5EF4-FFF2-40B4-BE49-F238E27FC236}">
                <a16:creationId xmlns:a16="http://schemas.microsoft.com/office/drawing/2014/main" id="{B750052B-6922-460E-829E-952DEDB9325B}"/>
              </a:ext>
            </a:extLst>
          </p:cNvPr>
          <p:cNvGrpSpPr>
            <a:grpSpLocks noChangeAspect="1"/>
          </p:cNvGrpSpPr>
          <p:nvPr/>
        </p:nvGrpSpPr>
        <p:grpSpPr bwMode="auto">
          <a:xfrm>
            <a:off x="8440623" y="4447768"/>
            <a:ext cx="1012825" cy="1012825"/>
            <a:chOff x="7975" y="7622"/>
            <a:chExt cx="1870" cy="1870"/>
          </a:xfrm>
        </p:grpSpPr>
        <p:grpSp>
          <p:nvGrpSpPr>
            <p:cNvPr id="57" name="Group 12">
              <a:extLst>
                <a:ext uri="{FF2B5EF4-FFF2-40B4-BE49-F238E27FC236}">
                  <a16:creationId xmlns:a16="http://schemas.microsoft.com/office/drawing/2014/main" id="{D6DFE104-48A8-48A8-AA52-27EA74515692}"/>
                </a:ext>
              </a:extLst>
            </p:cNvPr>
            <p:cNvGrpSpPr>
              <a:grpSpLocks noChangeAspect="1"/>
            </p:cNvGrpSpPr>
            <p:nvPr/>
          </p:nvGrpSpPr>
          <p:grpSpPr bwMode="auto">
            <a:xfrm>
              <a:off x="8919" y="7622"/>
              <a:ext cx="0" cy="1870"/>
              <a:chOff x="6705" y="8462"/>
              <a:chExt cx="0" cy="1870"/>
            </a:xfrm>
          </p:grpSpPr>
          <p:sp>
            <p:nvSpPr>
              <p:cNvPr id="62" name="Line 13">
                <a:extLst>
                  <a:ext uri="{FF2B5EF4-FFF2-40B4-BE49-F238E27FC236}">
                    <a16:creationId xmlns:a16="http://schemas.microsoft.com/office/drawing/2014/main" id="{883614BC-2DFA-43D5-B414-F1E91B8ED590}"/>
                  </a:ext>
                </a:extLst>
              </p:cNvPr>
              <p:cNvSpPr>
                <a:spLocks noChangeAspect="1" noChangeShapeType="1"/>
              </p:cNvSpPr>
              <p:nvPr/>
            </p:nvSpPr>
            <p:spPr bwMode="auto">
              <a:xfrm>
                <a:off x="6705" y="8462"/>
                <a:ext cx="0" cy="7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63" name="Line 14">
                <a:extLst>
                  <a:ext uri="{FF2B5EF4-FFF2-40B4-BE49-F238E27FC236}">
                    <a16:creationId xmlns:a16="http://schemas.microsoft.com/office/drawing/2014/main" id="{0617CBA4-77B8-4144-831A-14F00C13358C}"/>
                  </a:ext>
                </a:extLst>
              </p:cNvPr>
              <p:cNvSpPr>
                <a:spLocks noChangeAspect="1" noChangeShapeType="1"/>
              </p:cNvSpPr>
              <p:nvPr/>
            </p:nvSpPr>
            <p:spPr bwMode="auto">
              <a:xfrm>
                <a:off x="6705" y="8717"/>
                <a:ext cx="0" cy="1440"/>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64" name="Line 15">
                <a:extLst>
                  <a:ext uri="{FF2B5EF4-FFF2-40B4-BE49-F238E27FC236}">
                    <a16:creationId xmlns:a16="http://schemas.microsoft.com/office/drawing/2014/main" id="{D7367482-83C6-4CDF-8BCC-A386DC0ACCBF}"/>
                  </a:ext>
                </a:extLst>
              </p:cNvPr>
              <p:cNvSpPr>
                <a:spLocks noChangeAspect="1" noChangeShapeType="1"/>
              </p:cNvSpPr>
              <p:nvPr/>
            </p:nvSpPr>
            <p:spPr bwMode="auto">
              <a:xfrm>
                <a:off x="6705" y="9432"/>
                <a:ext cx="0" cy="9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grpSp>
          <p:nvGrpSpPr>
            <p:cNvPr id="58" name="Group 16">
              <a:extLst>
                <a:ext uri="{FF2B5EF4-FFF2-40B4-BE49-F238E27FC236}">
                  <a16:creationId xmlns:a16="http://schemas.microsoft.com/office/drawing/2014/main" id="{A0CD4E11-2A73-43CA-BE26-E57EFA2528A7}"/>
                </a:ext>
              </a:extLst>
            </p:cNvPr>
            <p:cNvGrpSpPr>
              <a:grpSpLocks noChangeAspect="1"/>
            </p:cNvGrpSpPr>
            <p:nvPr/>
          </p:nvGrpSpPr>
          <p:grpSpPr bwMode="auto">
            <a:xfrm rot="5400000">
              <a:off x="8910" y="7682"/>
              <a:ext cx="0" cy="1870"/>
              <a:chOff x="6705" y="8462"/>
              <a:chExt cx="0" cy="1870"/>
            </a:xfrm>
          </p:grpSpPr>
          <p:sp>
            <p:nvSpPr>
              <p:cNvPr id="59" name="Line 17">
                <a:extLst>
                  <a:ext uri="{FF2B5EF4-FFF2-40B4-BE49-F238E27FC236}">
                    <a16:creationId xmlns:a16="http://schemas.microsoft.com/office/drawing/2014/main" id="{3F405202-9FE1-421A-8C52-70482CA72300}"/>
                  </a:ext>
                </a:extLst>
              </p:cNvPr>
              <p:cNvSpPr>
                <a:spLocks noChangeAspect="1" noChangeShapeType="1"/>
              </p:cNvSpPr>
              <p:nvPr/>
            </p:nvSpPr>
            <p:spPr bwMode="auto">
              <a:xfrm>
                <a:off x="6705" y="8462"/>
                <a:ext cx="0" cy="7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60" name="Line 18">
                <a:extLst>
                  <a:ext uri="{FF2B5EF4-FFF2-40B4-BE49-F238E27FC236}">
                    <a16:creationId xmlns:a16="http://schemas.microsoft.com/office/drawing/2014/main" id="{06E9D30E-8F34-4A9A-86BA-491EAAEF02A0}"/>
                  </a:ext>
                </a:extLst>
              </p:cNvPr>
              <p:cNvSpPr>
                <a:spLocks noChangeAspect="1" noChangeShapeType="1"/>
              </p:cNvSpPr>
              <p:nvPr/>
            </p:nvSpPr>
            <p:spPr bwMode="auto">
              <a:xfrm>
                <a:off x="6705" y="8717"/>
                <a:ext cx="0" cy="1440"/>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61" name="Line 19">
                <a:extLst>
                  <a:ext uri="{FF2B5EF4-FFF2-40B4-BE49-F238E27FC236}">
                    <a16:creationId xmlns:a16="http://schemas.microsoft.com/office/drawing/2014/main" id="{24B3AE77-231C-4F93-9959-0A4C6143F0E6}"/>
                  </a:ext>
                </a:extLst>
              </p:cNvPr>
              <p:cNvSpPr>
                <a:spLocks noChangeAspect="1" noChangeShapeType="1"/>
              </p:cNvSpPr>
              <p:nvPr/>
            </p:nvSpPr>
            <p:spPr bwMode="auto">
              <a:xfrm>
                <a:off x="6705" y="9432"/>
                <a:ext cx="0" cy="9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grpSp>
      <p:sp>
        <p:nvSpPr>
          <p:cNvPr id="65" name="Text Box 5">
            <a:extLst>
              <a:ext uri="{FF2B5EF4-FFF2-40B4-BE49-F238E27FC236}">
                <a16:creationId xmlns:a16="http://schemas.microsoft.com/office/drawing/2014/main" id="{004435B8-70C3-4CE3-BA51-6A4A5EDAB980}"/>
              </a:ext>
            </a:extLst>
          </p:cNvPr>
          <p:cNvSpPr txBox="1">
            <a:spLocks noChangeAspect="1" noChangeArrowheads="1"/>
          </p:cNvSpPr>
          <p:nvPr/>
        </p:nvSpPr>
        <p:spPr bwMode="auto">
          <a:xfrm>
            <a:off x="5996103" y="1397415"/>
            <a:ext cx="1535964" cy="425059"/>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54000" tIns="10800" rIns="54000" bIns="10800"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strike="noStrike" kern="1200" cap="none" spc="0" normalizeH="0" baseline="0" noProof="0" dirty="0">
                <a:ln>
                  <a:noFill/>
                </a:ln>
                <a:solidFill>
                  <a:prstClr val="black"/>
                </a:solidFill>
                <a:effectLst/>
                <a:uLnTx/>
                <a:uFillTx/>
                <a:latin typeface="Tahoma" panose="020B0604030504040204" pitchFamily="34" charset="0"/>
                <a:ea typeface="Times New Roman" panose="02020603050405020304" pitchFamily="18" charset="0"/>
                <a:cs typeface="+mn-cs"/>
              </a:rPr>
              <a:t>Vue de Droite</a:t>
            </a:r>
            <a:endParaRPr kumimoji="0" lang="fr-FR" sz="2400" b="0" i="0"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t>
            </a:r>
            <a:endParaRPr kumimoji="0" lang="fr-FR" sz="2400" b="0" i="0"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sp>
        <p:nvSpPr>
          <p:cNvPr id="66" name="Text Box 6">
            <a:extLst>
              <a:ext uri="{FF2B5EF4-FFF2-40B4-BE49-F238E27FC236}">
                <a16:creationId xmlns:a16="http://schemas.microsoft.com/office/drawing/2014/main" id="{68E17641-5D87-4A7A-BB07-C12D2C4C1A31}"/>
              </a:ext>
            </a:extLst>
          </p:cNvPr>
          <p:cNvSpPr txBox="1">
            <a:spLocks noChangeAspect="1" noChangeArrowheads="1"/>
          </p:cNvSpPr>
          <p:nvPr/>
        </p:nvSpPr>
        <p:spPr bwMode="auto">
          <a:xfrm>
            <a:off x="8964515" y="1357204"/>
            <a:ext cx="1229741" cy="33998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54000" tIns="10800" rIns="54000" bIns="10800"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strike="noStrike" kern="1200" cap="none" spc="0" normalizeH="0" baseline="0" noProof="0">
                <a:ln>
                  <a:noFill/>
                </a:ln>
                <a:solidFill>
                  <a:prstClr val="black"/>
                </a:solidFill>
                <a:effectLst/>
                <a:uLnTx/>
                <a:uFillTx/>
                <a:latin typeface="Tahoma" panose="020B0604030504040204" pitchFamily="34" charset="0"/>
                <a:ea typeface="Times New Roman" panose="02020603050405020304" pitchFamily="18" charset="0"/>
                <a:cs typeface="+mn-cs"/>
              </a:rPr>
              <a:t>Vue de Face</a:t>
            </a:r>
            <a:endParaRPr kumimoji="0" lang="fr-FR" sz="2400" b="0" i="0"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rPr>
              <a:t> </a:t>
            </a:r>
            <a:endParaRPr kumimoji="0" lang="fr-FR" sz="2400" b="0" i="0"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endParaRPr>
          </a:p>
        </p:txBody>
      </p:sp>
      <p:grpSp>
        <p:nvGrpSpPr>
          <p:cNvPr id="67" name="Group 8">
            <a:extLst>
              <a:ext uri="{FF2B5EF4-FFF2-40B4-BE49-F238E27FC236}">
                <a16:creationId xmlns:a16="http://schemas.microsoft.com/office/drawing/2014/main" id="{1BC3DF78-80BA-4B96-80F0-5FA90CE18DD3}"/>
              </a:ext>
            </a:extLst>
          </p:cNvPr>
          <p:cNvGrpSpPr>
            <a:grpSpLocks noChangeAspect="1"/>
          </p:cNvGrpSpPr>
          <p:nvPr/>
        </p:nvGrpSpPr>
        <p:grpSpPr bwMode="auto">
          <a:xfrm>
            <a:off x="6271619" y="2201034"/>
            <a:ext cx="697865" cy="1214963"/>
            <a:chOff x="6001" y="3662"/>
            <a:chExt cx="1288" cy="2254"/>
          </a:xfrm>
        </p:grpSpPr>
        <p:sp>
          <p:nvSpPr>
            <p:cNvPr id="68" name="Rectangle 67">
              <a:extLst>
                <a:ext uri="{FF2B5EF4-FFF2-40B4-BE49-F238E27FC236}">
                  <a16:creationId xmlns:a16="http://schemas.microsoft.com/office/drawing/2014/main" id="{462D4C85-5F1F-48BF-81DE-1280F09764E5}"/>
                </a:ext>
              </a:extLst>
            </p:cNvPr>
            <p:cNvSpPr>
              <a:spLocks noChangeAspect="1" noChangeArrowheads="1"/>
            </p:cNvSpPr>
            <p:nvPr/>
          </p:nvSpPr>
          <p:spPr bwMode="auto">
            <a:xfrm>
              <a:off x="6243" y="3662"/>
              <a:ext cx="797" cy="2178"/>
            </a:xfrm>
            <a:prstGeom prst="rect">
              <a:avLst/>
            </a:prstGeom>
            <a:solidFill>
              <a:srgbClr val="FFFFFF"/>
            </a:solidFill>
            <a:ln w="19050">
              <a:solidFill>
                <a:srgbClr val="000000"/>
              </a:solidFill>
              <a:prstDash val="lgDash"/>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entury Gothic" panose="020B0502020202020204"/>
                <a:ea typeface="+mn-ea"/>
                <a:cs typeface="+mn-cs"/>
              </a:endParaRPr>
            </a:p>
          </p:txBody>
        </p:sp>
        <p:sp>
          <p:nvSpPr>
            <p:cNvPr id="69" name="Rectangle 68">
              <a:extLst>
                <a:ext uri="{FF2B5EF4-FFF2-40B4-BE49-F238E27FC236}">
                  <a16:creationId xmlns:a16="http://schemas.microsoft.com/office/drawing/2014/main" id="{FABEE9A2-4979-4485-BA44-AB9C85916F13}"/>
                </a:ext>
              </a:extLst>
            </p:cNvPr>
            <p:cNvSpPr>
              <a:spLocks noChangeAspect="1" noChangeArrowheads="1"/>
            </p:cNvSpPr>
            <p:nvPr/>
          </p:nvSpPr>
          <p:spPr bwMode="auto">
            <a:xfrm>
              <a:off x="6001" y="5042"/>
              <a:ext cx="1288" cy="874"/>
            </a:xfrm>
            <a:prstGeom prst="rect">
              <a:avLst/>
            </a:prstGeom>
            <a:solidFill>
              <a:srgbClr val="FFFFFF"/>
            </a:solidFill>
            <a:ln w="19050">
              <a:solidFill>
                <a:srgbClr val="000000"/>
              </a:solidFill>
              <a:prstDash val="lgDash"/>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entury Gothic" panose="020B0502020202020204"/>
                <a:ea typeface="+mn-ea"/>
                <a:cs typeface="+mn-cs"/>
              </a:endParaRPr>
            </a:p>
          </p:txBody>
        </p:sp>
      </p:grpSp>
      <p:sp>
        <p:nvSpPr>
          <p:cNvPr id="70" name="Oval 11">
            <a:extLst>
              <a:ext uri="{FF2B5EF4-FFF2-40B4-BE49-F238E27FC236}">
                <a16:creationId xmlns:a16="http://schemas.microsoft.com/office/drawing/2014/main" id="{BD704D5B-731B-4553-B74D-AF24F46FAED4}"/>
              </a:ext>
            </a:extLst>
          </p:cNvPr>
          <p:cNvSpPr>
            <a:spLocks noChangeAspect="1" noChangeArrowheads="1"/>
          </p:cNvSpPr>
          <p:nvPr/>
        </p:nvSpPr>
        <p:spPr bwMode="auto">
          <a:xfrm>
            <a:off x="9905724" y="4681552"/>
            <a:ext cx="440690" cy="440690"/>
          </a:xfrm>
          <a:prstGeom prst="ellipse">
            <a:avLst/>
          </a:prstGeom>
          <a:solidFill>
            <a:srgbClr val="FFFFFF"/>
          </a:solidFill>
          <a:ln w="38100">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entury Gothic" panose="020B0502020202020204"/>
              <a:ea typeface="+mn-ea"/>
              <a:cs typeface="+mn-cs"/>
            </a:endParaRPr>
          </a:p>
        </p:txBody>
      </p:sp>
      <p:sp>
        <p:nvSpPr>
          <p:cNvPr id="71" name="AutoShape 12">
            <a:extLst>
              <a:ext uri="{FF2B5EF4-FFF2-40B4-BE49-F238E27FC236}">
                <a16:creationId xmlns:a16="http://schemas.microsoft.com/office/drawing/2014/main" id="{ADCA64BB-FF7A-46A5-9569-9AF5CAD4C9C4}"/>
              </a:ext>
            </a:extLst>
          </p:cNvPr>
          <p:cNvSpPr>
            <a:spLocks noChangeAspect="1" noChangeArrowheads="1"/>
          </p:cNvSpPr>
          <p:nvPr/>
        </p:nvSpPr>
        <p:spPr bwMode="auto">
          <a:xfrm>
            <a:off x="9779359" y="4572967"/>
            <a:ext cx="692785" cy="656590"/>
          </a:xfrm>
          <a:prstGeom prst="donut">
            <a:avLst>
              <a:gd name="adj" fmla="val 19267"/>
            </a:avLst>
          </a:prstGeom>
          <a:solidFill>
            <a:srgbClr val="FFFFFF">
              <a:alpha val="0"/>
            </a:srgbClr>
          </a:solidFill>
          <a:ln w="19050">
            <a:solidFill>
              <a:srgbClr val="000000"/>
            </a:solidFill>
            <a:prstDash val="lgDash"/>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entury Gothic" panose="020B0502020202020204"/>
              <a:ea typeface="+mn-ea"/>
              <a:cs typeface="+mn-cs"/>
            </a:endParaRPr>
          </a:p>
        </p:txBody>
      </p:sp>
      <p:pic>
        <p:nvPicPr>
          <p:cNvPr id="72" name="Image 71" descr="Sans titre-1">
            <a:extLst>
              <a:ext uri="{FF2B5EF4-FFF2-40B4-BE49-F238E27FC236}">
                <a16:creationId xmlns:a16="http://schemas.microsoft.com/office/drawing/2014/main" id="{A1272EDA-8A0E-4BFA-8869-8CDC6A88107F}"/>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7719419" y="1662762"/>
            <a:ext cx="3554095" cy="1868805"/>
          </a:xfrm>
          <a:prstGeom prst="rect">
            <a:avLst/>
          </a:prstGeom>
          <a:noFill/>
          <a:ln>
            <a:noFill/>
          </a:ln>
        </p:spPr>
      </p:pic>
      <p:sp>
        <p:nvSpPr>
          <p:cNvPr id="73" name="Freeform 14">
            <a:extLst>
              <a:ext uri="{FF2B5EF4-FFF2-40B4-BE49-F238E27FC236}">
                <a16:creationId xmlns:a16="http://schemas.microsoft.com/office/drawing/2014/main" id="{834CD6B7-B125-4B95-8D3C-90C00CF28E8B}"/>
              </a:ext>
            </a:extLst>
          </p:cNvPr>
          <p:cNvSpPr>
            <a:spLocks noChangeAspect="1"/>
          </p:cNvSpPr>
          <p:nvPr/>
        </p:nvSpPr>
        <p:spPr bwMode="auto">
          <a:xfrm>
            <a:off x="7900394" y="4042107"/>
            <a:ext cx="3250565" cy="1713230"/>
          </a:xfrm>
          <a:custGeom>
            <a:avLst/>
            <a:gdLst>
              <a:gd name="T0" fmla="*/ 598 w 6450"/>
              <a:gd name="T1" fmla="*/ 0 h 3399"/>
              <a:gd name="T2" fmla="*/ 0 w 6450"/>
              <a:gd name="T3" fmla="*/ 564 h 3399"/>
              <a:gd name="T4" fmla="*/ 0 w 6450"/>
              <a:gd name="T5" fmla="*/ 2919 h 3399"/>
              <a:gd name="T6" fmla="*/ 585 w 6450"/>
              <a:gd name="T7" fmla="*/ 3399 h 3399"/>
              <a:gd name="T8" fmla="*/ 5850 w 6450"/>
              <a:gd name="T9" fmla="*/ 3399 h 3399"/>
              <a:gd name="T10" fmla="*/ 6435 w 6450"/>
              <a:gd name="T11" fmla="*/ 2889 h 3399"/>
              <a:gd name="T12" fmla="*/ 6450 w 6450"/>
              <a:gd name="T13" fmla="*/ 534 h 3399"/>
              <a:gd name="T14" fmla="*/ 5865 w 6450"/>
              <a:gd name="T15" fmla="*/ 24 h 3399"/>
              <a:gd name="T16" fmla="*/ 598 w 6450"/>
              <a:gd name="T17" fmla="*/ 0 h 3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50" h="3399">
                <a:moveTo>
                  <a:pt x="598" y="0"/>
                </a:moveTo>
                <a:lnTo>
                  <a:pt x="0" y="564"/>
                </a:lnTo>
                <a:lnTo>
                  <a:pt x="0" y="2919"/>
                </a:lnTo>
                <a:lnTo>
                  <a:pt x="585" y="3399"/>
                </a:lnTo>
                <a:lnTo>
                  <a:pt x="5850" y="3399"/>
                </a:lnTo>
                <a:lnTo>
                  <a:pt x="6435" y="2889"/>
                </a:lnTo>
                <a:lnTo>
                  <a:pt x="6450" y="534"/>
                </a:lnTo>
                <a:lnTo>
                  <a:pt x="5865" y="24"/>
                </a:lnTo>
                <a:lnTo>
                  <a:pt x="598" y="0"/>
                </a:lnTo>
                <a:close/>
              </a:path>
            </a:pathLst>
          </a:custGeom>
          <a:solidFill>
            <a:srgbClr val="FFFFFF"/>
          </a:solidFill>
          <a:ln w="38100" cmpd="sng">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entury Gothic" panose="020B0502020202020204"/>
              <a:ea typeface="+mn-ea"/>
              <a:cs typeface="+mn-cs"/>
            </a:endParaRPr>
          </a:p>
        </p:txBody>
      </p:sp>
      <p:cxnSp>
        <p:nvCxnSpPr>
          <p:cNvPr id="74" name="Line 18">
            <a:extLst>
              <a:ext uri="{FF2B5EF4-FFF2-40B4-BE49-F238E27FC236}">
                <a16:creationId xmlns:a16="http://schemas.microsoft.com/office/drawing/2014/main" id="{F8903F42-44C3-476F-8092-E501AA89C20D}"/>
              </a:ext>
            </a:extLst>
          </p:cNvPr>
          <p:cNvCxnSpPr>
            <a:cxnSpLocks noChangeAspect="1" noChangeShapeType="1"/>
          </p:cNvCxnSpPr>
          <p:nvPr/>
        </p:nvCxnSpPr>
        <p:spPr bwMode="auto">
          <a:xfrm flipH="1">
            <a:off x="5760061" y="3986862"/>
            <a:ext cx="1756159" cy="177673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cxnSp>
      <p:grpSp>
        <p:nvGrpSpPr>
          <p:cNvPr id="75" name="Group 31">
            <a:extLst>
              <a:ext uri="{FF2B5EF4-FFF2-40B4-BE49-F238E27FC236}">
                <a16:creationId xmlns:a16="http://schemas.microsoft.com/office/drawing/2014/main" id="{712B44E3-C667-49F2-9456-27042C2FB381}"/>
              </a:ext>
            </a:extLst>
          </p:cNvPr>
          <p:cNvGrpSpPr>
            <a:grpSpLocks noChangeAspect="1"/>
          </p:cNvGrpSpPr>
          <p:nvPr/>
        </p:nvGrpSpPr>
        <p:grpSpPr bwMode="auto">
          <a:xfrm flipH="1">
            <a:off x="8915182" y="2095108"/>
            <a:ext cx="0" cy="1476000"/>
            <a:chOff x="6705" y="8462"/>
            <a:chExt cx="0" cy="1870"/>
          </a:xfrm>
        </p:grpSpPr>
        <p:cxnSp>
          <p:nvCxnSpPr>
            <p:cNvPr id="76" name="Line 32">
              <a:extLst>
                <a:ext uri="{FF2B5EF4-FFF2-40B4-BE49-F238E27FC236}">
                  <a16:creationId xmlns:a16="http://schemas.microsoft.com/office/drawing/2014/main" id="{AE6FCC66-74E9-430D-A25E-B8DD5A6A3579}"/>
                </a:ext>
              </a:extLst>
            </p:cNvPr>
            <p:cNvCxnSpPr>
              <a:cxnSpLocks noChangeAspect="1" noChangeShapeType="1"/>
            </p:cNvCxnSpPr>
            <p:nvPr/>
          </p:nvCxnSpPr>
          <p:spPr bwMode="auto">
            <a:xfrm>
              <a:off x="6705" y="8462"/>
              <a:ext cx="0" cy="7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7" name="Line 33">
              <a:extLst>
                <a:ext uri="{FF2B5EF4-FFF2-40B4-BE49-F238E27FC236}">
                  <a16:creationId xmlns:a16="http://schemas.microsoft.com/office/drawing/2014/main" id="{2BD126D6-0438-4884-A6C3-5885FAC35863}"/>
                </a:ext>
              </a:extLst>
            </p:cNvPr>
            <p:cNvCxnSpPr>
              <a:cxnSpLocks noChangeAspect="1" noChangeShapeType="1"/>
            </p:cNvCxnSpPr>
            <p:nvPr/>
          </p:nvCxnSpPr>
          <p:spPr bwMode="auto">
            <a:xfrm>
              <a:off x="6705" y="8717"/>
              <a:ext cx="0" cy="1440"/>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78" name="Line 34">
              <a:extLst>
                <a:ext uri="{FF2B5EF4-FFF2-40B4-BE49-F238E27FC236}">
                  <a16:creationId xmlns:a16="http://schemas.microsoft.com/office/drawing/2014/main" id="{14A8FE75-F077-42D1-8B55-E30BD81EAB06}"/>
                </a:ext>
              </a:extLst>
            </p:cNvPr>
            <p:cNvCxnSpPr>
              <a:cxnSpLocks noChangeAspect="1" noChangeShapeType="1"/>
            </p:cNvCxnSpPr>
            <p:nvPr/>
          </p:nvCxnSpPr>
          <p:spPr bwMode="auto">
            <a:xfrm>
              <a:off x="6705" y="9432"/>
              <a:ext cx="0" cy="9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grpSp>
      <p:grpSp>
        <p:nvGrpSpPr>
          <p:cNvPr id="79" name="Group 35">
            <a:extLst>
              <a:ext uri="{FF2B5EF4-FFF2-40B4-BE49-F238E27FC236}">
                <a16:creationId xmlns:a16="http://schemas.microsoft.com/office/drawing/2014/main" id="{346A8693-BADC-4D9E-9528-A734B0AA42AA}"/>
              </a:ext>
            </a:extLst>
          </p:cNvPr>
          <p:cNvGrpSpPr>
            <a:grpSpLocks noChangeAspect="1"/>
          </p:cNvGrpSpPr>
          <p:nvPr/>
        </p:nvGrpSpPr>
        <p:grpSpPr bwMode="auto">
          <a:xfrm flipH="1">
            <a:off x="6629012" y="2108570"/>
            <a:ext cx="0" cy="1404000"/>
            <a:chOff x="6705" y="8462"/>
            <a:chExt cx="0" cy="1870"/>
          </a:xfrm>
        </p:grpSpPr>
        <p:cxnSp>
          <p:nvCxnSpPr>
            <p:cNvPr id="80" name="Line 36">
              <a:extLst>
                <a:ext uri="{FF2B5EF4-FFF2-40B4-BE49-F238E27FC236}">
                  <a16:creationId xmlns:a16="http://schemas.microsoft.com/office/drawing/2014/main" id="{307752C0-2AD3-4EC9-8C1A-11C036B87F4C}"/>
                </a:ext>
              </a:extLst>
            </p:cNvPr>
            <p:cNvCxnSpPr>
              <a:cxnSpLocks noChangeAspect="1" noChangeShapeType="1"/>
            </p:cNvCxnSpPr>
            <p:nvPr/>
          </p:nvCxnSpPr>
          <p:spPr bwMode="auto">
            <a:xfrm>
              <a:off x="6705" y="8462"/>
              <a:ext cx="0" cy="7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81" name="Line 37">
              <a:extLst>
                <a:ext uri="{FF2B5EF4-FFF2-40B4-BE49-F238E27FC236}">
                  <a16:creationId xmlns:a16="http://schemas.microsoft.com/office/drawing/2014/main" id="{C0C54BCA-EAD9-44F2-ABBA-4F3C3397E987}"/>
                </a:ext>
              </a:extLst>
            </p:cNvPr>
            <p:cNvCxnSpPr>
              <a:cxnSpLocks noChangeAspect="1" noChangeShapeType="1"/>
            </p:cNvCxnSpPr>
            <p:nvPr/>
          </p:nvCxnSpPr>
          <p:spPr bwMode="auto">
            <a:xfrm>
              <a:off x="6705" y="8717"/>
              <a:ext cx="0" cy="1440"/>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82" name="Line 38">
              <a:extLst>
                <a:ext uri="{FF2B5EF4-FFF2-40B4-BE49-F238E27FC236}">
                  <a16:creationId xmlns:a16="http://schemas.microsoft.com/office/drawing/2014/main" id="{E6658220-9627-4CE3-A332-E9F40A0DFEDC}"/>
                </a:ext>
              </a:extLst>
            </p:cNvPr>
            <p:cNvCxnSpPr>
              <a:cxnSpLocks noChangeAspect="1" noChangeShapeType="1"/>
            </p:cNvCxnSpPr>
            <p:nvPr/>
          </p:nvCxnSpPr>
          <p:spPr bwMode="auto">
            <a:xfrm>
              <a:off x="6705" y="9432"/>
              <a:ext cx="0" cy="9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grpSp>
      <p:grpSp>
        <p:nvGrpSpPr>
          <p:cNvPr id="83" name="Group 42">
            <a:extLst>
              <a:ext uri="{FF2B5EF4-FFF2-40B4-BE49-F238E27FC236}">
                <a16:creationId xmlns:a16="http://schemas.microsoft.com/office/drawing/2014/main" id="{01883007-9FF2-47E3-9B09-D87F398DAE58}"/>
              </a:ext>
            </a:extLst>
          </p:cNvPr>
          <p:cNvGrpSpPr>
            <a:grpSpLocks/>
          </p:cNvGrpSpPr>
          <p:nvPr/>
        </p:nvGrpSpPr>
        <p:grpSpPr bwMode="auto">
          <a:xfrm>
            <a:off x="8202019" y="2676857"/>
            <a:ext cx="0" cy="725170"/>
            <a:chOff x="5300" y="4562"/>
            <a:chExt cx="8" cy="1338"/>
          </a:xfrm>
        </p:grpSpPr>
        <p:cxnSp>
          <p:nvCxnSpPr>
            <p:cNvPr id="84" name="Line 43">
              <a:extLst>
                <a:ext uri="{FF2B5EF4-FFF2-40B4-BE49-F238E27FC236}">
                  <a16:creationId xmlns:a16="http://schemas.microsoft.com/office/drawing/2014/main" id="{DA72A4A4-9067-4D0D-B29F-A29EA7FD2949}"/>
                </a:ext>
              </a:extLst>
            </p:cNvPr>
            <p:cNvCxnSpPr>
              <a:cxnSpLocks noChangeAspect="1" noChangeShapeType="1"/>
            </p:cNvCxnSpPr>
            <p:nvPr/>
          </p:nvCxnSpPr>
          <p:spPr bwMode="auto">
            <a:xfrm flipH="1">
              <a:off x="5300" y="4642"/>
              <a:ext cx="8" cy="125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85" name="Line 44">
              <a:extLst>
                <a:ext uri="{FF2B5EF4-FFF2-40B4-BE49-F238E27FC236}">
                  <a16:creationId xmlns:a16="http://schemas.microsoft.com/office/drawing/2014/main" id="{8C85422C-2822-44E9-A1B2-0141D2E39E86}"/>
                </a:ext>
              </a:extLst>
            </p:cNvPr>
            <p:cNvCxnSpPr>
              <a:cxnSpLocks noChangeAspect="1" noChangeShapeType="1"/>
            </p:cNvCxnSpPr>
            <p:nvPr/>
          </p:nvCxnSpPr>
          <p:spPr bwMode="auto">
            <a:xfrm>
              <a:off x="5308" y="4562"/>
              <a:ext cx="0" cy="18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cxnSp>
      </p:grpSp>
      <p:cxnSp>
        <p:nvCxnSpPr>
          <p:cNvPr id="86" name="Line 47">
            <a:extLst>
              <a:ext uri="{FF2B5EF4-FFF2-40B4-BE49-F238E27FC236}">
                <a16:creationId xmlns:a16="http://schemas.microsoft.com/office/drawing/2014/main" id="{E7992D54-8D9D-4805-B77C-BAC5F57B939C}"/>
              </a:ext>
            </a:extLst>
          </p:cNvPr>
          <p:cNvCxnSpPr>
            <a:cxnSpLocks noChangeShapeType="1"/>
          </p:cNvCxnSpPr>
          <p:nvPr/>
        </p:nvCxnSpPr>
        <p:spPr bwMode="auto">
          <a:xfrm>
            <a:off x="10855048" y="2660218"/>
            <a:ext cx="0" cy="7560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87" name="Line 50">
            <a:extLst>
              <a:ext uri="{FF2B5EF4-FFF2-40B4-BE49-F238E27FC236}">
                <a16:creationId xmlns:a16="http://schemas.microsoft.com/office/drawing/2014/main" id="{D4158944-C58B-42F6-9C05-64D3AB61AB9B}"/>
              </a:ext>
            </a:extLst>
          </p:cNvPr>
          <p:cNvCxnSpPr>
            <a:cxnSpLocks noChangeAspect="1" noChangeShapeType="1"/>
          </p:cNvCxnSpPr>
          <p:nvPr/>
        </p:nvCxnSpPr>
        <p:spPr bwMode="auto">
          <a:xfrm>
            <a:off x="8402044" y="4042107"/>
            <a:ext cx="5715" cy="172148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88" name="Line 52">
            <a:extLst>
              <a:ext uri="{FF2B5EF4-FFF2-40B4-BE49-F238E27FC236}">
                <a16:creationId xmlns:a16="http://schemas.microsoft.com/office/drawing/2014/main" id="{C599D2C1-9245-4C02-99D3-580146E75185}"/>
              </a:ext>
            </a:extLst>
          </p:cNvPr>
          <p:cNvCxnSpPr>
            <a:cxnSpLocks noChangeAspect="1" noChangeShapeType="1"/>
          </p:cNvCxnSpPr>
          <p:nvPr/>
        </p:nvCxnSpPr>
        <p:spPr bwMode="auto">
          <a:xfrm>
            <a:off x="10663914" y="4042742"/>
            <a:ext cx="5080" cy="172148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cxnSp>
      <p:grpSp>
        <p:nvGrpSpPr>
          <p:cNvPr id="89" name="Group 63">
            <a:extLst>
              <a:ext uri="{FF2B5EF4-FFF2-40B4-BE49-F238E27FC236}">
                <a16:creationId xmlns:a16="http://schemas.microsoft.com/office/drawing/2014/main" id="{67394256-74FB-42AD-85EF-0905A6E4C362}"/>
              </a:ext>
            </a:extLst>
          </p:cNvPr>
          <p:cNvGrpSpPr>
            <a:grpSpLocks noChangeAspect="1"/>
          </p:cNvGrpSpPr>
          <p:nvPr/>
        </p:nvGrpSpPr>
        <p:grpSpPr bwMode="auto">
          <a:xfrm>
            <a:off x="8408806" y="4367223"/>
            <a:ext cx="1012825" cy="1012824"/>
            <a:chOff x="6184" y="7622"/>
            <a:chExt cx="1870" cy="1870"/>
          </a:xfrm>
        </p:grpSpPr>
        <p:sp>
          <p:nvSpPr>
            <p:cNvPr id="90" name="Oval 64">
              <a:extLst>
                <a:ext uri="{FF2B5EF4-FFF2-40B4-BE49-F238E27FC236}">
                  <a16:creationId xmlns:a16="http://schemas.microsoft.com/office/drawing/2014/main" id="{619E7D7E-C613-4942-B2BE-1DE1754A7947}"/>
                </a:ext>
              </a:extLst>
            </p:cNvPr>
            <p:cNvSpPr>
              <a:spLocks noChangeAspect="1" noChangeArrowheads="1"/>
            </p:cNvSpPr>
            <p:nvPr/>
          </p:nvSpPr>
          <p:spPr bwMode="auto">
            <a:xfrm>
              <a:off x="6699" y="8213"/>
              <a:ext cx="813" cy="813"/>
            </a:xfrm>
            <a:prstGeom prst="ellipse">
              <a:avLst/>
            </a:prstGeom>
            <a:solidFill>
              <a:srgbClr val="FFFFFF"/>
            </a:solidFill>
            <a:ln w="38100">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entury Gothic" panose="020B0502020202020204"/>
                <a:ea typeface="+mn-ea"/>
                <a:cs typeface="+mn-cs"/>
              </a:endParaRPr>
            </a:p>
          </p:txBody>
        </p:sp>
        <p:sp>
          <p:nvSpPr>
            <p:cNvPr id="91" name="AutoShape 65">
              <a:extLst>
                <a:ext uri="{FF2B5EF4-FFF2-40B4-BE49-F238E27FC236}">
                  <a16:creationId xmlns:a16="http://schemas.microsoft.com/office/drawing/2014/main" id="{7DAFAD5F-D281-4BD7-902C-63623DBFE403}"/>
                </a:ext>
              </a:extLst>
            </p:cNvPr>
            <p:cNvSpPr>
              <a:spLocks noChangeAspect="1" noChangeArrowheads="1"/>
            </p:cNvSpPr>
            <p:nvPr/>
          </p:nvSpPr>
          <p:spPr bwMode="auto">
            <a:xfrm>
              <a:off x="6466" y="8012"/>
              <a:ext cx="1279" cy="1212"/>
            </a:xfrm>
            <a:prstGeom prst="donut">
              <a:avLst>
                <a:gd name="adj" fmla="val 19269"/>
              </a:avLst>
            </a:prstGeom>
            <a:solidFill>
              <a:srgbClr val="FFFFFF">
                <a:alpha val="0"/>
              </a:srgbClr>
            </a:solidFill>
            <a:ln w="19050">
              <a:solidFill>
                <a:srgbClr val="000000"/>
              </a:solidFill>
              <a:prstDash val="lgDash"/>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entury Gothic" panose="020B0502020202020204"/>
                <a:ea typeface="+mn-ea"/>
                <a:cs typeface="+mn-cs"/>
              </a:endParaRPr>
            </a:p>
          </p:txBody>
        </p:sp>
        <p:grpSp>
          <p:nvGrpSpPr>
            <p:cNvPr id="92" name="Group 66">
              <a:extLst>
                <a:ext uri="{FF2B5EF4-FFF2-40B4-BE49-F238E27FC236}">
                  <a16:creationId xmlns:a16="http://schemas.microsoft.com/office/drawing/2014/main" id="{2F6D15E5-6D13-4181-BF13-7787B83D5C87}"/>
                </a:ext>
              </a:extLst>
            </p:cNvPr>
            <p:cNvGrpSpPr>
              <a:grpSpLocks noChangeAspect="1"/>
            </p:cNvGrpSpPr>
            <p:nvPr/>
          </p:nvGrpSpPr>
          <p:grpSpPr bwMode="auto">
            <a:xfrm>
              <a:off x="6184" y="7622"/>
              <a:ext cx="1870" cy="1870"/>
              <a:chOff x="7976" y="7622"/>
              <a:chExt cx="1870" cy="1870"/>
            </a:xfrm>
          </p:grpSpPr>
          <p:grpSp>
            <p:nvGrpSpPr>
              <p:cNvPr id="93" name="Group 67">
                <a:extLst>
                  <a:ext uri="{FF2B5EF4-FFF2-40B4-BE49-F238E27FC236}">
                    <a16:creationId xmlns:a16="http://schemas.microsoft.com/office/drawing/2014/main" id="{8F5A941F-767F-4D13-99D8-F0B7E2E5D2D4}"/>
                  </a:ext>
                </a:extLst>
              </p:cNvPr>
              <p:cNvGrpSpPr>
                <a:grpSpLocks noChangeAspect="1"/>
              </p:cNvGrpSpPr>
              <p:nvPr/>
            </p:nvGrpSpPr>
            <p:grpSpPr bwMode="auto">
              <a:xfrm>
                <a:off x="8919" y="7622"/>
                <a:ext cx="0" cy="1870"/>
                <a:chOff x="6705" y="8462"/>
                <a:chExt cx="0" cy="1870"/>
              </a:xfrm>
            </p:grpSpPr>
            <p:cxnSp>
              <p:nvCxnSpPr>
                <p:cNvPr id="98" name="Line 68">
                  <a:extLst>
                    <a:ext uri="{FF2B5EF4-FFF2-40B4-BE49-F238E27FC236}">
                      <a16:creationId xmlns:a16="http://schemas.microsoft.com/office/drawing/2014/main" id="{B11A5C0D-B6D0-4896-A662-55B0A5F029E8}"/>
                    </a:ext>
                  </a:extLst>
                </p:cNvPr>
                <p:cNvCxnSpPr>
                  <a:cxnSpLocks noChangeAspect="1" noChangeShapeType="1"/>
                </p:cNvCxnSpPr>
                <p:nvPr/>
              </p:nvCxnSpPr>
              <p:spPr bwMode="auto">
                <a:xfrm>
                  <a:off x="6705" y="8462"/>
                  <a:ext cx="0" cy="7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99" name="Line 69">
                  <a:extLst>
                    <a:ext uri="{FF2B5EF4-FFF2-40B4-BE49-F238E27FC236}">
                      <a16:creationId xmlns:a16="http://schemas.microsoft.com/office/drawing/2014/main" id="{18139779-E0DF-4296-8989-0EA841D95B3C}"/>
                    </a:ext>
                  </a:extLst>
                </p:cNvPr>
                <p:cNvCxnSpPr>
                  <a:cxnSpLocks noChangeAspect="1" noChangeShapeType="1"/>
                </p:cNvCxnSpPr>
                <p:nvPr/>
              </p:nvCxnSpPr>
              <p:spPr bwMode="auto">
                <a:xfrm>
                  <a:off x="6705" y="8717"/>
                  <a:ext cx="0" cy="1440"/>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100" name="Line 70">
                  <a:extLst>
                    <a:ext uri="{FF2B5EF4-FFF2-40B4-BE49-F238E27FC236}">
                      <a16:creationId xmlns:a16="http://schemas.microsoft.com/office/drawing/2014/main" id="{CB75FCBA-0913-423A-8A80-DE8A69156CE0}"/>
                    </a:ext>
                  </a:extLst>
                </p:cNvPr>
                <p:cNvCxnSpPr>
                  <a:cxnSpLocks noChangeAspect="1" noChangeShapeType="1"/>
                </p:cNvCxnSpPr>
                <p:nvPr/>
              </p:nvCxnSpPr>
              <p:spPr bwMode="auto">
                <a:xfrm>
                  <a:off x="6705" y="9432"/>
                  <a:ext cx="0" cy="9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grpSp>
          <p:grpSp>
            <p:nvGrpSpPr>
              <p:cNvPr id="94" name="Group 71">
                <a:extLst>
                  <a:ext uri="{FF2B5EF4-FFF2-40B4-BE49-F238E27FC236}">
                    <a16:creationId xmlns:a16="http://schemas.microsoft.com/office/drawing/2014/main" id="{EB5856E6-B338-4BA8-B8F0-02FC41DEA3F9}"/>
                  </a:ext>
                </a:extLst>
              </p:cNvPr>
              <p:cNvGrpSpPr>
                <a:grpSpLocks noChangeAspect="1"/>
              </p:cNvGrpSpPr>
              <p:nvPr/>
            </p:nvGrpSpPr>
            <p:grpSpPr bwMode="auto">
              <a:xfrm rot="5400000">
                <a:off x="8911" y="7683"/>
                <a:ext cx="0" cy="1870"/>
                <a:chOff x="6705" y="8462"/>
                <a:chExt cx="0" cy="1870"/>
              </a:xfrm>
            </p:grpSpPr>
            <p:cxnSp>
              <p:nvCxnSpPr>
                <p:cNvPr id="95" name="Line 72">
                  <a:extLst>
                    <a:ext uri="{FF2B5EF4-FFF2-40B4-BE49-F238E27FC236}">
                      <a16:creationId xmlns:a16="http://schemas.microsoft.com/office/drawing/2014/main" id="{0C656995-5CED-4629-98C2-9474B6277929}"/>
                    </a:ext>
                  </a:extLst>
                </p:cNvPr>
                <p:cNvCxnSpPr>
                  <a:cxnSpLocks noChangeAspect="1" noChangeShapeType="1"/>
                </p:cNvCxnSpPr>
                <p:nvPr/>
              </p:nvCxnSpPr>
              <p:spPr bwMode="auto">
                <a:xfrm>
                  <a:off x="6705" y="8462"/>
                  <a:ext cx="0" cy="7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96" name="Line 73">
                  <a:extLst>
                    <a:ext uri="{FF2B5EF4-FFF2-40B4-BE49-F238E27FC236}">
                      <a16:creationId xmlns:a16="http://schemas.microsoft.com/office/drawing/2014/main" id="{356941E4-2131-4E70-81E8-ECB7BED03D67}"/>
                    </a:ext>
                  </a:extLst>
                </p:cNvPr>
                <p:cNvCxnSpPr>
                  <a:cxnSpLocks noChangeAspect="1" noChangeShapeType="1"/>
                </p:cNvCxnSpPr>
                <p:nvPr/>
              </p:nvCxnSpPr>
              <p:spPr bwMode="auto">
                <a:xfrm>
                  <a:off x="6705" y="8717"/>
                  <a:ext cx="0" cy="1440"/>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97" name="Line 74">
                  <a:extLst>
                    <a:ext uri="{FF2B5EF4-FFF2-40B4-BE49-F238E27FC236}">
                      <a16:creationId xmlns:a16="http://schemas.microsoft.com/office/drawing/2014/main" id="{47F1E149-736D-4B6F-BAE4-2BCC4F54265B}"/>
                    </a:ext>
                  </a:extLst>
                </p:cNvPr>
                <p:cNvCxnSpPr>
                  <a:cxnSpLocks noChangeAspect="1" noChangeShapeType="1"/>
                </p:cNvCxnSpPr>
                <p:nvPr/>
              </p:nvCxnSpPr>
              <p:spPr bwMode="auto">
                <a:xfrm>
                  <a:off x="6705" y="9432"/>
                  <a:ext cx="0" cy="9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grpSp>
        </p:grpSp>
      </p:grpSp>
      <p:sp>
        <p:nvSpPr>
          <p:cNvPr id="101" name="Rectangle 100">
            <a:extLst>
              <a:ext uri="{FF2B5EF4-FFF2-40B4-BE49-F238E27FC236}">
                <a16:creationId xmlns:a16="http://schemas.microsoft.com/office/drawing/2014/main" id="{88671276-56D7-4C50-8F8B-1738A0A59CA0}"/>
              </a:ext>
            </a:extLst>
          </p:cNvPr>
          <p:cNvSpPr>
            <a:spLocks noChangeAspect="1" noChangeArrowheads="1"/>
          </p:cNvSpPr>
          <p:nvPr/>
        </p:nvSpPr>
        <p:spPr bwMode="auto">
          <a:xfrm>
            <a:off x="7189992" y="2689720"/>
            <a:ext cx="92075" cy="709295"/>
          </a:xfrm>
          <a:prstGeom prst="rect">
            <a:avLst/>
          </a:prstGeom>
          <a:solidFill>
            <a:srgbClr val="FFFFFF"/>
          </a:solidFill>
          <a:ln w="9525">
            <a:no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entury Gothic" panose="020B0502020202020204"/>
              <a:ea typeface="+mn-ea"/>
              <a:cs typeface="+mn-cs"/>
            </a:endParaRPr>
          </a:p>
        </p:txBody>
      </p:sp>
      <p:grpSp>
        <p:nvGrpSpPr>
          <p:cNvPr id="103" name="Group 99">
            <a:extLst>
              <a:ext uri="{FF2B5EF4-FFF2-40B4-BE49-F238E27FC236}">
                <a16:creationId xmlns:a16="http://schemas.microsoft.com/office/drawing/2014/main" id="{C6A53DA2-C6AE-47A1-9C55-FE02441B9E44}"/>
              </a:ext>
            </a:extLst>
          </p:cNvPr>
          <p:cNvGrpSpPr>
            <a:grpSpLocks noChangeAspect="1"/>
          </p:cNvGrpSpPr>
          <p:nvPr/>
        </p:nvGrpSpPr>
        <p:grpSpPr bwMode="auto">
          <a:xfrm>
            <a:off x="5771875" y="3416952"/>
            <a:ext cx="1732914" cy="2"/>
            <a:chOff x="761" y="5920"/>
            <a:chExt cx="3199" cy="2"/>
          </a:xfrm>
        </p:grpSpPr>
        <p:cxnSp>
          <p:nvCxnSpPr>
            <p:cNvPr id="105" name="Line 100">
              <a:extLst>
                <a:ext uri="{FF2B5EF4-FFF2-40B4-BE49-F238E27FC236}">
                  <a16:creationId xmlns:a16="http://schemas.microsoft.com/office/drawing/2014/main" id="{CE660C8F-E792-48DA-B785-52E1F9FDDD9E}"/>
                </a:ext>
              </a:extLst>
            </p:cNvPr>
            <p:cNvCxnSpPr>
              <a:cxnSpLocks noChangeAspect="1" noChangeShapeType="1"/>
            </p:cNvCxnSpPr>
            <p:nvPr/>
          </p:nvCxnSpPr>
          <p:spPr bwMode="auto">
            <a:xfrm>
              <a:off x="761" y="5922"/>
              <a:ext cx="2736"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07" name="Line 101">
              <a:extLst>
                <a:ext uri="{FF2B5EF4-FFF2-40B4-BE49-F238E27FC236}">
                  <a16:creationId xmlns:a16="http://schemas.microsoft.com/office/drawing/2014/main" id="{FB5A9164-6D94-4FDA-908F-EC1D34DC9F86}"/>
                </a:ext>
              </a:extLst>
            </p:cNvPr>
            <p:cNvCxnSpPr>
              <a:cxnSpLocks noChangeAspect="1" noChangeShapeType="1"/>
            </p:cNvCxnSpPr>
            <p:nvPr/>
          </p:nvCxnSpPr>
          <p:spPr bwMode="auto">
            <a:xfrm flipV="1">
              <a:off x="2137" y="5920"/>
              <a:ext cx="1823"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grpSp>
      <p:cxnSp>
        <p:nvCxnSpPr>
          <p:cNvPr id="109" name="Connecteur droit 108">
            <a:extLst>
              <a:ext uri="{FF2B5EF4-FFF2-40B4-BE49-F238E27FC236}">
                <a16:creationId xmlns:a16="http://schemas.microsoft.com/office/drawing/2014/main" id="{0DC12EB9-C232-4CF2-A147-8A0B7B1FF327}"/>
              </a:ext>
            </a:extLst>
          </p:cNvPr>
          <p:cNvCxnSpPr/>
          <p:nvPr/>
        </p:nvCxnSpPr>
        <p:spPr>
          <a:xfrm>
            <a:off x="8389652" y="2188444"/>
            <a:ext cx="2283842"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110" name="Group 78">
            <a:extLst>
              <a:ext uri="{FF2B5EF4-FFF2-40B4-BE49-F238E27FC236}">
                <a16:creationId xmlns:a16="http://schemas.microsoft.com/office/drawing/2014/main" id="{EC938077-6630-4221-9220-15962272A0A8}"/>
              </a:ext>
            </a:extLst>
          </p:cNvPr>
          <p:cNvGrpSpPr>
            <a:grpSpLocks noChangeAspect="1"/>
          </p:cNvGrpSpPr>
          <p:nvPr/>
        </p:nvGrpSpPr>
        <p:grpSpPr bwMode="auto">
          <a:xfrm>
            <a:off x="6186804" y="2200933"/>
            <a:ext cx="864000" cy="773"/>
            <a:chOff x="1395" y="3662"/>
            <a:chExt cx="1881" cy="910"/>
          </a:xfrm>
        </p:grpSpPr>
        <p:cxnSp>
          <p:nvCxnSpPr>
            <p:cNvPr id="111" name="Line 79">
              <a:extLst>
                <a:ext uri="{FF2B5EF4-FFF2-40B4-BE49-F238E27FC236}">
                  <a16:creationId xmlns:a16="http://schemas.microsoft.com/office/drawing/2014/main" id="{655E431F-0C41-40DF-A24A-C06EEE76EDAB}"/>
                </a:ext>
              </a:extLst>
            </p:cNvPr>
            <p:cNvCxnSpPr>
              <a:cxnSpLocks noChangeAspect="1" noChangeShapeType="1"/>
            </p:cNvCxnSpPr>
            <p:nvPr/>
          </p:nvCxnSpPr>
          <p:spPr bwMode="auto">
            <a:xfrm flipV="1">
              <a:off x="1551" y="3700"/>
              <a:ext cx="1669"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14" name="Line 80">
              <a:extLst>
                <a:ext uri="{FF2B5EF4-FFF2-40B4-BE49-F238E27FC236}">
                  <a16:creationId xmlns:a16="http://schemas.microsoft.com/office/drawing/2014/main" id="{C3AB1E41-2792-4E9C-AAAA-E11BA0BC7095}"/>
                </a:ext>
              </a:extLst>
            </p:cNvPr>
            <p:cNvCxnSpPr>
              <a:cxnSpLocks noChangeAspect="1" noChangeShapeType="1"/>
            </p:cNvCxnSpPr>
            <p:nvPr/>
          </p:nvCxnSpPr>
          <p:spPr bwMode="auto">
            <a:xfrm>
              <a:off x="2783" y="3662"/>
              <a:ext cx="0" cy="180"/>
            </a:xfrm>
            <a:prstGeom prst="line">
              <a:avLst/>
            </a:prstGeom>
            <a:noFill/>
            <a:ln w="28575">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115" name="Line 81">
              <a:extLst>
                <a:ext uri="{FF2B5EF4-FFF2-40B4-BE49-F238E27FC236}">
                  <a16:creationId xmlns:a16="http://schemas.microsoft.com/office/drawing/2014/main" id="{46CFCC06-81E8-49DE-96DF-C93892400B60}"/>
                </a:ext>
              </a:extLst>
            </p:cNvPr>
            <p:cNvCxnSpPr>
              <a:cxnSpLocks noChangeAspect="1" noChangeShapeType="1"/>
            </p:cNvCxnSpPr>
            <p:nvPr/>
          </p:nvCxnSpPr>
          <p:spPr bwMode="auto">
            <a:xfrm>
              <a:off x="1395" y="4572"/>
              <a:ext cx="1881"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grpSp>
      <p:grpSp>
        <p:nvGrpSpPr>
          <p:cNvPr id="116" name="Group 31">
            <a:extLst>
              <a:ext uri="{FF2B5EF4-FFF2-40B4-BE49-F238E27FC236}">
                <a16:creationId xmlns:a16="http://schemas.microsoft.com/office/drawing/2014/main" id="{FE7BFF17-9509-4C84-8DA8-667224054CE3}"/>
              </a:ext>
            </a:extLst>
          </p:cNvPr>
          <p:cNvGrpSpPr>
            <a:grpSpLocks noChangeAspect="1"/>
          </p:cNvGrpSpPr>
          <p:nvPr/>
        </p:nvGrpSpPr>
        <p:grpSpPr bwMode="auto">
          <a:xfrm flipH="1">
            <a:off x="10125751" y="2096550"/>
            <a:ext cx="0" cy="1476000"/>
            <a:chOff x="6705" y="8462"/>
            <a:chExt cx="0" cy="1870"/>
          </a:xfrm>
        </p:grpSpPr>
        <p:cxnSp>
          <p:nvCxnSpPr>
            <p:cNvPr id="117" name="Line 32">
              <a:extLst>
                <a:ext uri="{FF2B5EF4-FFF2-40B4-BE49-F238E27FC236}">
                  <a16:creationId xmlns:a16="http://schemas.microsoft.com/office/drawing/2014/main" id="{8B7F01E0-A603-4C02-A953-671E4EDA29E1}"/>
                </a:ext>
              </a:extLst>
            </p:cNvPr>
            <p:cNvCxnSpPr>
              <a:cxnSpLocks noChangeAspect="1" noChangeShapeType="1"/>
            </p:cNvCxnSpPr>
            <p:nvPr/>
          </p:nvCxnSpPr>
          <p:spPr bwMode="auto">
            <a:xfrm>
              <a:off x="6705" y="8462"/>
              <a:ext cx="0" cy="7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118" name="Line 33">
              <a:extLst>
                <a:ext uri="{FF2B5EF4-FFF2-40B4-BE49-F238E27FC236}">
                  <a16:creationId xmlns:a16="http://schemas.microsoft.com/office/drawing/2014/main" id="{C667C1E9-8DAC-46DE-B264-B6A0FDF76378}"/>
                </a:ext>
              </a:extLst>
            </p:cNvPr>
            <p:cNvCxnSpPr>
              <a:cxnSpLocks noChangeAspect="1" noChangeShapeType="1"/>
            </p:cNvCxnSpPr>
            <p:nvPr/>
          </p:nvCxnSpPr>
          <p:spPr bwMode="auto">
            <a:xfrm>
              <a:off x="6705" y="8717"/>
              <a:ext cx="0" cy="1440"/>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119" name="Line 34">
              <a:extLst>
                <a:ext uri="{FF2B5EF4-FFF2-40B4-BE49-F238E27FC236}">
                  <a16:creationId xmlns:a16="http://schemas.microsoft.com/office/drawing/2014/main" id="{EEEED8B6-E588-4845-B449-F93420085209}"/>
                </a:ext>
              </a:extLst>
            </p:cNvPr>
            <p:cNvCxnSpPr>
              <a:cxnSpLocks noChangeAspect="1" noChangeShapeType="1"/>
            </p:cNvCxnSpPr>
            <p:nvPr/>
          </p:nvCxnSpPr>
          <p:spPr bwMode="auto">
            <a:xfrm>
              <a:off x="6705" y="9432"/>
              <a:ext cx="0" cy="9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grpSp>
      <p:cxnSp>
        <p:nvCxnSpPr>
          <p:cNvPr id="120" name="Connecteur droit 119">
            <a:extLst>
              <a:ext uri="{FF2B5EF4-FFF2-40B4-BE49-F238E27FC236}">
                <a16:creationId xmlns:a16="http://schemas.microsoft.com/office/drawing/2014/main" id="{B1D2BEAC-0E77-43F2-8493-29FF444BE90A}"/>
              </a:ext>
            </a:extLst>
          </p:cNvPr>
          <p:cNvCxnSpPr/>
          <p:nvPr/>
        </p:nvCxnSpPr>
        <p:spPr>
          <a:xfrm>
            <a:off x="6012382" y="2668765"/>
            <a:ext cx="0" cy="7200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1" name="Connecteur droit 120">
            <a:extLst>
              <a:ext uri="{FF2B5EF4-FFF2-40B4-BE49-F238E27FC236}">
                <a16:creationId xmlns:a16="http://schemas.microsoft.com/office/drawing/2014/main" id="{660A35C9-13E4-4C1B-AE05-4C25DD180C14}"/>
              </a:ext>
            </a:extLst>
          </p:cNvPr>
          <p:cNvCxnSpPr/>
          <p:nvPr/>
        </p:nvCxnSpPr>
        <p:spPr>
          <a:xfrm flipH="1" flipV="1">
            <a:off x="5783369" y="2666692"/>
            <a:ext cx="612000" cy="95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2" name="Connecteur droit 121">
            <a:extLst>
              <a:ext uri="{FF2B5EF4-FFF2-40B4-BE49-F238E27FC236}">
                <a16:creationId xmlns:a16="http://schemas.microsoft.com/office/drawing/2014/main" id="{CBF52020-7E82-462D-8B4D-C94F38577387}"/>
              </a:ext>
            </a:extLst>
          </p:cNvPr>
          <p:cNvCxnSpPr/>
          <p:nvPr/>
        </p:nvCxnSpPr>
        <p:spPr>
          <a:xfrm flipH="1" flipV="1">
            <a:off x="6852063" y="2671616"/>
            <a:ext cx="612000" cy="95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Connecteur droit 122">
            <a:extLst>
              <a:ext uri="{FF2B5EF4-FFF2-40B4-BE49-F238E27FC236}">
                <a16:creationId xmlns:a16="http://schemas.microsoft.com/office/drawing/2014/main" id="{76BAC27D-4B89-49AB-89B8-AF638557D4B2}"/>
              </a:ext>
            </a:extLst>
          </p:cNvPr>
          <p:cNvCxnSpPr/>
          <p:nvPr/>
        </p:nvCxnSpPr>
        <p:spPr>
          <a:xfrm flipH="1">
            <a:off x="5747599" y="2666692"/>
            <a:ext cx="1732914" cy="0"/>
          </a:xfrm>
          <a:prstGeom prst="line">
            <a:avLst/>
          </a:prstGeom>
          <a:ln w="28575"/>
        </p:spPr>
        <p:style>
          <a:lnRef idx="1">
            <a:schemeClr val="dk1"/>
          </a:lnRef>
          <a:fillRef idx="0">
            <a:schemeClr val="dk1"/>
          </a:fillRef>
          <a:effectRef idx="0">
            <a:schemeClr val="dk1"/>
          </a:effectRef>
          <a:fontRef idx="minor">
            <a:schemeClr val="tx1"/>
          </a:fontRef>
        </p:style>
      </p:cxnSp>
      <p:pic>
        <p:nvPicPr>
          <p:cNvPr id="124" name="Picture 21" descr="Sans titre-2">
            <a:extLst>
              <a:ext uri="{FF2B5EF4-FFF2-40B4-BE49-F238E27FC236}">
                <a16:creationId xmlns:a16="http://schemas.microsoft.com/office/drawing/2014/main" id="{D80015F3-C109-416C-8067-FED8EB62805F}"/>
              </a:ext>
            </a:extLst>
          </p:cNvPr>
          <p:cNvPicPr>
            <a:picLocks noChangeAspect="1" noChangeArrowheads="1"/>
          </p:cNvPicPr>
          <p:nvPr/>
        </p:nvPicPr>
        <p:blipFill>
          <a:blip r:embed="rId9">
            <a:lum bright="-18000" contrast="54000"/>
            <a:extLst>
              <a:ext uri="{28A0092B-C50C-407E-A947-70E740481C1C}">
                <a14:useLocalDpi xmlns:a14="http://schemas.microsoft.com/office/drawing/2010/main" val="0"/>
              </a:ext>
            </a:extLst>
          </a:blip>
          <a:srcRect/>
          <a:stretch>
            <a:fillRect/>
          </a:stretch>
        </p:blipFill>
        <p:spPr bwMode="auto">
          <a:xfrm>
            <a:off x="1168364" y="3149710"/>
            <a:ext cx="2927304" cy="2400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5" name="Groupe 124">
            <a:extLst>
              <a:ext uri="{FF2B5EF4-FFF2-40B4-BE49-F238E27FC236}">
                <a16:creationId xmlns:a16="http://schemas.microsoft.com/office/drawing/2014/main" id="{924A3E7B-A417-479F-AF16-C748C99BC43D}"/>
              </a:ext>
            </a:extLst>
          </p:cNvPr>
          <p:cNvGrpSpPr/>
          <p:nvPr/>
        </p:nvGrpSpPr>
        <p:grpSpPr>
          <a:xfrm>
            <a:off x="6179604" y="4455490"/>
            <a:ext cx="2231999" cy="873728"/>
            <a:chOff x="6432110" y="5081703"/>
            <a:chExt cx="3492000" cy="603909"/>
          </a:xfrm>
          <a:effectLst>
            <a:glow rad="12700">
              <a:srgbClr val="FFFF00"/>
            </a:glow>
          </a:effectLst>
        </p:grpSpPr>
        <p:grpSp>
          <p:nvGrpSpPr>
            <p:cNvPr id="126" name="Group 260">
              <a:extLst>
                <a:ext uri="{FF2B5EF4-FFF2-40B4-BE49-F238E27FC236}">
                  <a16:creationId xmlns:a16="http://schemas.microsoft.com/office/drawing/2014/main" id="{B1E6E894-0F5F-4AFC-88BB-B76DA52BCC09}"/>
                </a:ext>
              </a:extLst>
            </p:cNvPr>
            <p:cNvGrpSpPr>
              <a:grpSpLocks/>
            </p:cNvGrpSpPr>
            <p:nvPr/>
          </p:nvGrpSpPr>
          <p:grpSpPr bwMode="auto">
            <a:xfrm>
              <a:off x="7805041" y="5081703"/>
              <a:ext cx="2084195" cy="469"/>
              <a:chOff x="4389" y="1417"/>
              <a:chExt cx="3625" cy="469"/>
            </a:xfrm>
          </p:grpSpPr>
          <p:sp>
            <p:nvSpPr>
              <p:cNvPr id="130" name="Line 262">
                <a:extLst>
                  <a:ext uri="{FF2B5EF4-FFF2-40B4-BE49-F238E27FC236}">
                    <a16:creationId xmlns:a16="http://schemas.microsoft.com/office/drawing/2014/main" id="{4DCA5FC3-F55A-4893-A306-E437B41C16CC}"/>
                  </a:ext>
                </a:extLst>
              </p:cNvPr>
              <p:cNvSpPr>
                <a:spLocks noChangeShapeType="1"/>
              </p:cNvSpPr>
              <p:nvPr/>
            </p:nvSpPr>
            <p:spPr bwMode="auto">
              <a:xfrm flipH="1" flipV="1">
                <a:off x="4389" y="1417"/>
                <a:ext cx="3625" cy="0"/>
              </a:xfrm>
              <a:prstGeom prst="line">
                <a:avLst/>
              </a:prstGeom>
              <a:noFill/>
              <a:ln w="19050">
                <a:solidFill>
                  <a:srgbClr val="FF0000"/>
                </a:solidFill>
                <a:prstDash val="sysDash"/>
                <a:round/>
                <a:headEnd type="non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31" name="Line 261">
                <a:extLst>
                  <a:ext uri="{FF2B5EF4-FFF2-40B4-BE49-F238E27FC236}">
                    <a16:creationId xmlns:a16="http://schemas.microsoft.com/office/drawing/2014/main" id="{3491E9F8-6346-4425-9064-BC62D50F082A}"/>
                  </a:ext>
                </a:extLst>
              </p:cNvPr>
              <p:cNvSpPr>
                <a:spLocks noChangeShapeType="1"/>
              </p:cNvSpPr>
              <p:nvPr/>
            </p:nvSpPr>
            <p:spPr bwMode="auto">
              <a:xfrm flipH="1" flipV="1">
                <a:off x="5315" y="1886"/>
                <a:ext cx="196" cy="0"/>
              </a:xfrm>
              <a:prstGeom prst="line">
                <a:avLst/>
              </a:prstGeom>
              <a:noFill/>
              <a:ln w="19050">
                <a:solidFill>
                  <a:srgbClr val="FF0000"/>
                </a:solidFill>
                <a:prstDash val="sysDash"/>
                <a:round/>
                <a:headEnd type="triangl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grpSp>
          <p:nvGrpSpPr>
            <p:cNvPr id="127" name="Group 263">
              <a:extLst>
                <a:ext uri="{FF2B5EF4-FFF2-40B4-BE49-F238E27FC236}">
                  <a16:creationId xmlns:a16="http://schemas.microsoft.com/office/drawing/2014/main" id="{0610FE3F-1764-4EEB-9CBA-8F72783F5091}"/>
                </a:ext>
              </a:extLst>
            </p:cNvPr>
            <p:cNvGrpSpPr>
              <a:grpSpLocks/>
            </p:cNvGrpSpPr>
            <p:nvPr/>
          </p:nvGrpSpPr>
          <p:grpSpPr bwMode="auto">
            <a:xfrm flipV="1">
              <a:off x="6432110" y="5571312"/>
              <a:ext cx="3492000" cy="114300"/>
              <a:chOff x="3037" y="9067"/>
              <a:chExt cx="4970" cy="0"/>
            </a:xfrm>
          </p:grpSpPr>
          <p:sp>
            <p:nvSpPr>
              <p:cNvPr id="128" name="Line 265">
                <a:extLst>
                  <a:ext uri="{FF2B5EF4-FFF2-40B4-BE49-F238E27FC236}">
                    <a16:creationId xmlns:a16="http://schemas.microsoft.com/office/drawing/2014/main" id="{3846860D-32C9-44B9-942F-019D246ED7DD}"/>
                  </a:ext>
                </a:extLst>
              </p:cNvPr>
              <p:cNvSpPr>
                <a:spLocks noChangeShapeType="1"/>
              </p:cNvSpPr>
              <p:nvPr/>
            </p:nvSpPr>
            <p:spPr bwMode="auto">
              <a:xfrm flipH="1" flipV="1">
                <a:off x="3037" y="9067"/>
                <a:ext cx="4970" cy="0"/>
              </a:xfrm>
              <a:prstGeom prst="line">
                <a:avLst/>
              </a:prstGeom>
              <a:noFill/>
              <a:ln w="19050">
                <a:solidFill>
                  <a:srgbClr val="FF0000"/>
                </a:solidFill>
                <a:prstDash val="sysDash"/>
                <a:round/>
                <a:headEnd type="non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29" name="Line 264">
                <a:extLst>
                  <a:ext uri="{FF2B5EF4-FFF2-40B4-BE49-F238E27FC236}">
                    <a16:creationId xmlns:a16="http://schemas.microsoft.com/office/drawing/2014/main" id="{3C3F2B1D-B415-4EEC-8ACA-0607D8F163AD}"/>
                  </a:ext>
                </a:extLst>
              </p:cNvPr>
              <p:cNvSpPr>
                <a:spLocks noChangeShapeType="1"/>
              </p:cNvSpPr>
              <p:nvPr/>
            </p:nvSpPr>
            <p:spPr bwMode="auto">
              <a:xfrm flipH="1" flipV="1">
                <a:off x="5026" y="9067"/>
                <a:ext cx="401" cy="0"/>
              </a:xfrm>
              <a:prstGeom prst="line">
                <a:avLst/>
              </a:prstGeom>
              <a:noFill/>
              <a:ln w="19050">
                <a:solidFill>
                  <a:srgbClr val="FF0000"/>
                </a:solidFill>
                <a:prstDash val="sysDash"/>
                <a:round/>
                <a:headEnd type="triangl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grpSp>
      <p:grpSp>
        <p:nvGrpSpPr>
          <p:cNvPr id="132" name="Groupe 131">
            <a:extLst>
              <a:ext uri="{FF2B5EF4-FFF2-40B4-BE49-F238E27FC236}">
                <a16:creationId xmlns:a16="http://schemas.microsoft.com/office/drawing/2014/main" id="{E0847DB3-6DE7-4FBE-AA9B-BC8AAC0FFA80}"/>
              </a:ext>
            </a:extLst>
          </p:cNvPr>
          <p:cNvGrpSpPr/>
          <p:nvPr/>
        </p:nvGrpSpPr>
        <p:grpSpPr>
          <a:xfrm>
            <a:off x="6189438" y="2102391"/>
            <a:ext cx="872851" cy="3243900"/>
            <a:chOff x="6440730" y="1642318"/>
            <a:chExt cx="580601" cy="4766555"/>
          </a:xfrm>
          <a:effectLst>
            <a:glow rad="12700">
              <a:srgbClr val="FFFF00"/>
            </a:glow>
          </a:effectLst>
        </p:grpSpPr>
        <p:grpSp>
          <p:nvGrpSpPr>
            <p:cNvPr id="133" name="Group 154">
              <a:extLst>
                <a:ext uri="{FF2B5EF4-FFF2-40B4-BE49-F238E27FC236}">
                  <a16:creationId xmlns:a16="http://schemas.microsoft.com/office/drawing/2014/main" id="{FB8AB85C-E0A2-4956-B56A-A545AA8DA9FC}"/>
                </a:ext>
              </a:extLst>
            </p:cNvPr>
            <p:cNvGrpSpPr>
              <a:grpSpLocks/>
            </p:cNvGrpSpPr>
            <p:nvPr/>
          </p:nvGrpSpPr>
          <p:grpSpPr bwMode="auto">
            <a:xfrm flipH="1">
              <a:off x="6440730" y="1701142"/>
              <a:ext cx="86" cy="4707731"/>
              <a:chOff x="-23517" y="3008"/>
              <a:chExt cx="86" cy="6059"/>
            </a:xfrm>
          </p:grpSpPr>
          <p:sp>
            <p:nvSpPr>
              <p:cNvPr id="137" name="Line 156">
                <a:extLst>
                  <a:ext uri="{FF2B5EF4-FFF2-40B4-BE49-F238E27FC236}">
                    <a16:creationId xmlns:a16="http://schemas.microsoft.com/office/drawing/2014/main" id="{E4D2C188-534D-4D5A-ABCD-603D78BEE227}"/>
                  </a:ext>
                </a:extLst>
              </p:cNvPr>
              <p:cNvSpPr>
                <a:spLocks noChangeShapeType="1"/>
              </p:cNvSpPr>
              <p:nvPr/>
            </p:nvSpPr>
            <p:spPr bwMode="auto">
              <a:xfrm rot="5400000" flipH="1" flipV="1">
                <a:off x="-26461" y="6038"/>
                <a:ext cx="6059" cy="0"/>
              </a:xfrm>
              <a:prstGeom prst="line">
                <a:avLst/>
              </a:prstGeom>
              <a:noFill/>
              <a:ln w="19050">
                <a:solidFill>
                  <a:srgbClr val="FF0000"/>
                </a:solidFill>
                <a:prstDash val="sys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38" name="Line 155">
                <a:extLst>
                  <a:ext uri="{FF2B5EF4-FFF2-40B4-BE49-F238E27FC236}">
                    <a16:creationId xmlns:a16="http://schemas.microsoft.com/office/drawing/2014/main" id="{8073860B-5641-4052-B11A-C0E06BF95FBD}"/>
                  </a:ext>
                </a:extLst>
              </p:cNvPr>
              <p:cNvSpPr>
                <a:spLocks noChangeShapeType="1"/>
              </p:cNvSpPr>
              <p:nvPr/>
            </p:nvSpPr>
            <p:spPr bwMode="auto">
              <a:xfrm rot="5400000" flipH="1" flipV="1">
                <a:off x="-23561" y="7067"/>
                <a:ext cx="87" cy="0"/>
              </a:xfrm>
              <a:prstGeom prst="line">
                <a:avLst/>
              </a:prstGeom>
              <a:noFill/>
              <a:ln w="19050">
                <a:solidFill>
                  <a:srgbClr val="FF0000"/>
                </a:solidFill>
                <a:prstDash val="sysDash"/>
                <a:round/>
                <a:headEnd type="triangl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grpSp>
          <p:nvGrpSpPr>
            <p:cNvPr id="134" name="Groupe 133">
              <a:extLst>
                <a:ext uri="{FF2B5EF4-FFF2-40B4-BE49-F238E27FC236}">
                  <a16:creationId xmlns:a16="http://schemas.microsoft.com/office/drawing/2014/main" id="{A5B3B3EB-37F2-4C9F-B513-D5EFED283C68}"/>
                </a:ext>
              </a:extLst>
            </p:cNvPr>
            <p:cNvGrpSpPr/>
            <p:nvPr/>
          </p:nvGrpSpPr>
          <p:grpSpPr>
            <a:xfrm>
              <a:off x="7020441" y="1642318"/>
              <a:ext cx="890" cy="3438372"/>
              <a:chOff x="7013067" y="1435587"/>
              <a:chExt cx="890" cy="3614581"/>
            </a:xfrm>
          </p:grpSpPr>
          <p:sp>
            <p:nvSpPr>
              <p:cNvPr id="135" name="Line 268">
                <a:extLst>
                  <a:ext uri="{FF2B5EF4-FFF2-40B4-BE49-F238E27FC236}">
                    <a16:creationId xmlns:a16="http://schemas.microsoft.com/office/drawing/2014/main" id="{8EB764FA-6A0F-4A93-89A5-37C75FD01CB2}"/>
                  </a:ext>
                </a:extLst>
              </p:cNvPr>
              <p:cNvSpPr>
                <a:spLocks noChangeShapeType="1"/>
              </p:cNvSpPr>
              <p:nvPr/>
            </p:nvSpPr>
            <p:spPr bwMode="auto">
              <a:xfrm rot="5400000" flipH="1" flipV="1">
                <a:off x="5206666" y="3242878"/>
                <a:ext cx="3614581" cy="0"/>
              </a:xfrm>
              <a:prstGeom prst="line">
                <a:avLst/>
              </a:prstGeom>
              <a:noFill/>
              <a:ln w="19050">
                <a:solidFill>
                  <a:srgbClr val="FF0000"/>
                </a:solidFill>
                <a:prstDash val="sys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36" name="Line 267">
                <a:extLst>
                  <a:ext uri="{FF2B5EF4-FFF2-40B4-BE49-F238E27FC236}">
                    <a16:creationId xmlns:a16="http://schemas.microsoft.com/office/drawing/2014/main" id="{55B5F9D0-0CE5-42B5-B1C9-40810E51E765}"/>
                  </a:ext>
                </a:extLst>
              </p:cNvPr>
              <p:cNvSpPr>
                <a:spLocks noChangeShapeType="1"/>
              </p:cNvSpPr>
              <p:nvPr/>
            </p:nvSpPr>
            <p:spPr bwMode="auto">
              <a:xfrm rot="5400000" flipH="1" flipV="1">
                <a:off x="6959067" y="3948670"/>
                <a:ext cx="108000" cy="0"/>
              </a:xfrm>
              <a:prstGeom prst="line">
                <a:avLst/>
              </a:prstGeom>
              <a:noFill/>
              <a:ln w="19050">
                <a:solidFill>
                  <a:srgbClr val="FF0000"/>
                </a:solidFill>
                <a:prstDash val="sysDash"/>
                <a:round/>
                <a:headEnd type="triangl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grpSp>
      <p:sp>
        <p:nvSpPr>
          <p:cNvPr id="139" name="Oval 64">
            <a:extLst>
              <a:ext uri="{FF2B5EF4-FFF2-40B4-BE49-F238E27FC236}">
                <a16:creationId xmlns:a16="http://schemas.microsoft.com/office/drawing/2014/main" id="{4368B625-E736-44EB-83C7-637230CBF4ED}"/>
              </a:ext>
            </a:extLst>
          </p:cNvPr>
          <p:cNvSpPr>
            <a:spLocks noChangeAspect="1" noChangeArrowheads="1"/>
          </p:cNvSpPr>
          <p:nvPr/>
        </p:nvSpPr>
        <p:spPr bwMode="auto">
          <a:xfrm>
            <a:off x="9894011" y="4688912"/>
            <a:ext cx="440335" cy="440335"/>
          </a:xfrm>
          <a:prstGeom prst="ellipse">
            <a:avLst/>
          </a:prstGeom>
          <a:solidFill>
            <a:srgbClr val="FFFFFF"/>
          </a:solidFill>
          <a:ln w="38100">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entury Gothic" panose="020B0502020202020204"/>
              <a:ea typeface="+mn-ea"/>
              <a:cs typeface="+mn-cs"/>
            </a:endParaRPr>
          </a:p>
        </p:txBody>
      </p:sp>
      <p:sp>
        <p:nvSpPr>
          <p:cNvPr id="140" name="AutoShape 65">
            <a:extLst>
              <a:ext uri="{FF2B5EF4-FFF2-40B4-BE49-F238E27FC236}">
                <a16:creationId xmlns:a16="http://schemas.microsoft.com/office/drawing/2014/main" id="{733D1547-104D-43DC-85BB-1BB3934D81D5}"/>
              </a:ext>
            </a:extLst>
          </p:cNvPr>
          <p:cNvSpPr>
            <a:spLocks noChangeAspect="1" noChangeArrowheads="1"/>
          </p:cNvSpPr>
          <p:nvPr/>
        </p:nvSpPr>
        <p:spPr bwMode="auto">
          <a:xfrm>
            <a:off x="9767814" y="4580047"/>
            <a:ext cx="692729" cy="656440"/>
          </a:xfrm>
          <a:prstGeom prst="donut">
            <a:avLst>
              <a:gd name="adj" fmla="val 19269"/>
            </a:avLst>
          </a:prstGeom>
          <a:solidFill>
            <a:srgbClr val="FFFFFF">
              <a:alpha val="0"/>
            </a:srgbClr>
          </a:solidFill>
          <a:ln w="19050">
            <a:solidFill>
              <a:srgbClr val="000000"/>
            </a:solidFill>
            <a:prstDash val="lgDash"/>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entury Gothic" panose="020B0502020202020204"/>
              <a:ea typeface="+mn-ea"/>
              <a:cs typeface="+mn-cs"/>
            </a:endParaRPr>
          </a:p>
        </p:txBody>
      </p:sp>
      <p:cxnSp>
        <p:nvCxnSpPr>
          <p:cNvPr id="141" name="Line 68">
            <a:extLst>
              <a:ext uri="{FF2B5EF4-FFF2-40B4-BE49-F238E27FC236}">
                <a16:creationId xmlns:a16="http://schemas.microsoft.com/office/drawing/2014/main" id="{69FE92C2-BC04-4E6A-B78D-62576675C8D9}"/>
              </a:ext>
            </a:extLst>
          </p:cNvPr>
          <p:cNvCxnSpPr>
            <a:cxnSpLocks noChangeAspect="1" noChangeShapeType="1"/>
          </p:cNvCxnSpPr>
          <p:nvPr/>
        </p:nvCxnSpPr>
        <p:spPr bwMode="auto">
          <a:xfrm>
            <a:off x="10125823" y="4368816"/>
            <a:ext cx="0" cy="38996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142" name="Line 69">
            <a:extLst>
              <a:ext uri="{FF2B5EF4-FFF2-40B4-BE49-F238E27FC236}">
                <a16:creationId xmlns:a16="http://schemas.microsoft.com/office/drawing/2014/main" id="{824F422A-F3A3-4B68-B8D2-A9551CAC2B9D}"/>
              </a:ext>
            </a:extLst>
          </p:cNvPr>
          <p:cNvCxnSpPr>
            <a:cxnSpLocks noChangeAspect="1" noChangeShapeType="1"/>
          </p:cNvCxnSpPr>
          <p:nvPr/>
        </p:nvCxnSpPr>
        <p:spPr bwMode="auto">
          <a:xfrm>
            <a:off x="10125823" y="4506928"/>
            <a:ext cx="0" cy="779929"/>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143" name="Line 70">
            <a:extLst>
              <a:ext uri="{FF2B5EF4-FFF2-40B4-BE49-F238E27FC236}">
                <a16:creationId xmlns:a16="http://schemas.microsoft.com/office/drawing/2014/main" id="{E8E42301-B774-4E07-958F-AF43233CED71}"/>
              </a:ext>
            </a:extLst>
          </p:cNvPr>
          <p:cNvCxnSpPr>
            <a:cxnSpLocks noChangeAspect="1" noChangeShapeType="1"/>
          </p:cNvCxnSpPr>
          <p:nvPr/>
        </p:nvCxnSpPr>
        <p:spPr bwMode="auto">
          <a:xfrm>
            <a:off x="10125823" y="4894185"/>
            <a:ext cx="0" cy="48745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144" name="Line 72">
            <a:extLst>
              <a:ext uri="{FF2B5EF4-FFF2-40B4-BE49-F238E27FC236}">
                <a16:creationId xmlns:a16="http://schemas.microsoft.com/office/drawing/2014/main" id="{F3A78F9D-0DE5-403D-8E26-210F389F6DFE}"/>
              </a:ext>
            </a:extLst>
          </p:cNvPr>
          <p:cNvCxnSpPr>
            <a:cxnSpLocks noChangeAspect="1" noChangeShapeType="1"/>
          </p:cNvCxnSpPr>
          <p:nvPr/>
        </p:nvCxnSpPr>
        <p:spPr bwMode="auto">
          <a:xfrm rot="5400000">
            <a:off x="10432921" y="4713284"/>
            <a:ext cx="0" cy="38996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145" name="Line 73">
            <a:extLst>
              <a:ext uri="{FF2B5EF4-FFF2-40B4-BE49-F238E27FC236}">
                <a16:creationId xmlns:a16="http://schemas.microsoft.com/office/drawing/2014/main" id="{8E43431F-F67F-4C86-921A-61F07DD3B536}"/>
              </a:ext>
            </a:extLst>
          </p:cNvPr>
          <p:cNvCxnSpPr>
            <a:cxnSpLocks noChangeAspect="1" noChangeShapeType="1"/>
          </p:cNvCxnSpPr>
          <p:nvPr/>
        </p:nvCxnSpPr>
        <p:spPr bwMode="auto">
          <a:xfrm rot="5400000">
            <a:off x="10099826" y="4518302"/>
            <a:ext cx="0" cy="779929"/>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146" name="Line 74">
            <a:extLst>
              <a:ext uri="{FF2B5EF4-FFF2-40B4-BE49-F238E27FC236}">
                <a16:creationId xmlns:a16="http://schemas.microsoft.com/office/drawing/2014/main" id="{AC013E81-0C75-4DF1-A4B9-7197393A83E5}"/>
              </a:ext>
            </a:extLst>
          </p:cNvPr>
          <p:cNvCxnSpPr>
            <a:cxnSpLocks noChangeAspect="1" noChangeShapeType="1"/>
          </p:cNvCxnSpPr>
          <p:nvPr/>
        </p:nvCxnSpPr>
        <p:spPr bwMode="auto">
          <a:xfrm rot="5400000">
            <a:off x="9858806" y="4664539"/>
            <a:ext cx="0" cy="48745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sp>
        <p:nvSpPr>
          <p:cNvPr id="147" name="Rectangle 146">
            <a:extLst>
              <a:ext uri="{FF2B5EF4-FFF2-40B4-BE49-F238E27FC236}">
                <a16:creationId xmlns:a16="http://schemas.microsoft.com/office/drawing/2014/main" id="{99D2A571-F1E7-45CF-A786-066D28371BB1}"/>
              </a:ext>
            </a:extLst>
          </p:cNvPr>
          <p:cNvSpPr>
            <a:spLocks noChangeAspect="1" noChangeArrowheads="1"/>
          </p:cNvSpPr>
          <p:nvPr/>
        </p:nvSpPr>
        <p:spPr bwMode="auto">
          <a:xfrm>
            <a:off x="8402044" y="4464382"/>
            <a:ext cx="2258695" cy="854710"/>
          </a:xfrm>
          <a:prstGeom prst="rect">
            <a:avLst/>
          </a:prstGeom>
          <a:solidFill>
            <a:srgbClr val="FFFFFF">
              <a:alpha val="0"/>
            </a:srgbClr>
          </a:solidFill>
          <a:ln w="38100">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entury Gothic" panose="020B0502020202020204"/>
              <a:ea typeface="+mn-ea"/>
              <a:cs typeface="+mn-cs"/>
            </a:endParaRPr>
          </a:p>
        </p:txBody>
      </p:sp>
      <p:grpSp>
        <p:nvGrpSpPr>
          <p:cNvPr id="148" name="Groupe 147">
            <a:extLst>
              <a:ext uri="{FF2B5EF4-FFF2-40B4-BE49-F238E27FC236}">
                <a16:creationId xmlns:a16="http://schemas.microsoft.com/office/drawing/2014/main" id="{0964AFAC-290B-4706-B392-D77860F818F3}"/>
              </a:ext>
            </a:extLst>
          </p:cNvPr>
          <p:cNvGrpSpPr/>
          <p:nvPr/>
        </p:nvGrpSpPr>
        <p:grpSpPr>
          <a:xfrm>
            <a:off x="8402044" y="1871677"/>
            <a:ext cx="2257107" cy="2241354"/>
            <a:chOff x="8402044" y="2599977"/>
            <a:chExt cx="2257107" cy="1513054"/>
          </a:xfrm>
        </p:grpSpPr>
        <p:cxnSp>
          <p:nvCxnSpPr>
            <p:cNvPr id="149" name="Connecteur droit 148">
              <a:extLst>
                <a:ext uri="{FF2B5EF4-FFF2-40B4-BE49-F238E27FC236}">
                  <a16:creationId xmlns:a16="http://schemas.microsoft.com/office/drawing/2014/main" id="{D685A86D-FFA5-4234-A00C-8B7A31F4BB6C}"/>
                </a:ext>
              </a:extLst>
            </p:cNvPr>
            <p:cNvCxnSpPr/>
            <p:nvPr/>
          </p:nvCxnSpPr>
          <p:spPr>
            <a:xfrm>
              <a:off x="10659151" y="2599977"/>
              <a:ext cx="0" cy="1476000"/>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50" name="Connecteur droit 149">
              <a:extLst>
                <a:ext uri="{FF2B5EF4-FFF2-40B4-BE49-F238E27FC236}">
                  <a16:creationId xmlns:a16="http://schemas.microsoft.com/office/drawing/2014/main" id="{815CF426-C181-4C55-BB55-A40ED99B1169}"/>
                </a:ext>
              </a:extLst>
            </p:cNvPr>
            <p:cNvCxnSpPr/>
            <p:nvPr/>
          </p:nvCxnSpPr>
          <p:spPr>
            <a:xfrm>
              <a:off x="8402044" y="2637031"/>
              <a:ext cx="0" cy="1476000"/>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grpSp>
      <p:cxnSp>
        <p:nvCxnSpPr>
          <p:cNvPr id="151" name="Connecteur droit 150">
            <a:extLst>
              <a:ext uri="{FF2B5EF4-FFF2-40B4-BE49-F238E27FC236}">
                <a16:creationId xmlns:a16="http://schemas.microsoft.com/office/drawing/2014/main" id="{8A3B55B9-67A9-4D80-93BB-92868E407521}"/>
              </a:ext>
            </a:extLst>
          </p:cNvPr>
          <p:cNvCxnSpPr/>
          <p:nvPr/>
        </p:nvCxnSpPr>
        <p:spPr>
          <a:xfrm flipV="1">
            <a:off x="7469118" y="2667888"/>
            <a:ext cx="468000" cy="0"/>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52" name="Connecteur droit 151">
            <a:extLst>
              <a:ext uri="{FF2B5EF4-FFF2-40B4-BE49-F238E27FC236}">
                <a16:creationId xmlns:a16="http://schemas.microsoft.com/office/drawing/2014/main" id="{C2C446DA-5594-4479-B27A-33C99CBBBF16}"/>
              </a:ext>
            </a:extLst>
          </p:cNvPr>
          <p:cNvCxnSpPr/>
          <p:nvPr/>
        </p:nvCxnSpPr>
        <p:spPr>
          <a:xfrm flipV="1">
            <a:off x="6179604" y="2188234"/>
            <a:ext cx="2246895" cy="0"/>
          </a:xfrm>
          <a:prstGeom prst="line">
            <a:avLst/>
          </a:prstGeom>
          <a:ln w="19050">
            <a:solidFill>
              <a:srgbClr val="FFC000"/>
            </a:solidFill>
            <a:prstDash val="dash"/>
          </a:ln>
          <a:effectLst>
            <a:glow rad="25400">
              <a:srgbClr val="FFFF00"/>
            </a:glow>
          </a:effectLst>
        </p:spPr>
        <p:style>
          <a:lnRef idx="1">
            <a:schemeClr val="accent1"/>
          </a:lnRef>
          <a:fillRef idx="0">
            <a:schemeClr val="accent1"/>
          </a:fillRef>
          <a:effectRef idx="0">
            <a:schemeClr val="accent1"/>
          </a:effectRef>
          <a:fontRef idx="minor">
            <a:schemeClr val="tx1"/>
          </a:fontRef>
        </p:style>
      </p:cxnSp>
      <p:grpSp>
        <p:nvGrpSpPr>
          <p:cNvPr id="153" name="Groupe 152">
            <a:extLst>
              <a:ext uri="{FF2B5EF4-FFF2-40B4-BE49-F238E27FC236}">
                <a16:creationId xmlns:a16="http://schemas.microsoft.com/office/drawing/2014/main" id="{828DFD93-A57C-4720-9298-4F8AF8483698}"/>
              </a:ext>
            </a:extLst>
          </p:cNvPr>
          <p:cNvGrpSpPr/>
          <p:nvPr/>
        </p:nvGrpSpPr>
        <p:grpSpPr>
          <a:xfrm>
            <a:off x="8214464" y="3399453"/>
            <a:ext cx="2650848" cy="679788"/>
            <a:chOff x="8214464" y="3399453"/>
            <a:chExt cx="2650848" cy="679788"/>
          </a:xfrm>
        </p:grpSpPr>
        <p:cxnSp>
          <p:nvCxnSpPr>
            <p:cNvPr id="154" name="Connecteur droit 153">
              <a:extLst>
                <a:ext uri="{FF2B5EF4-FFF2-40B4-BE49-F238E27FC236}">
                  <a16:creationId xmlns:a16="http://schemas.microsoft.com/office/drawing/2014/main" id="{777621F2-76C3-4269-B58C-06274541FEEE}"/>
                </a:ext>
              </a:extLst>
            </p:cNvPr>
            <p:cNvCxnSpPr/>
            <p:nvPr/>
          </p:nvCxnSpPr>
          <p:spPr>
            <a:xfrm flipH="1">
              <a:off x="8214464" y="3399453"/>
              <a:ext cx="0" cy="629954"/>
            </a:xfrm>
            <a:prstGeom prst="line">
              <a:avLst/>
            </a:prstGeom>
            <a:ln w="28575">
              <a:solidFill>
                <a:schemeClr val="accent6">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5" name="Connecteur droit 154">
              <a:extLst>
                <a:ext uri="{FF2B5EF4-FFF2-40B4-BE49-F238E27FC236}">
                  <a16:creationId xmlns:a16="http://schemas.microsoft.com/office/drawing/2014/main" id="{069AE9C5-6ECD-4196-8B41-73D274301DB9}"/>
                </a:ext>
              </a:extLst>
            </p:cNvPr>
            <p:cNvCxnSpPr/>
            <p:nvPr/>
          </p:nvCxnSpPr>
          <p:spPr>
            <a:xfrm flipH="1">
              <a:off x="10865312" y="3449287"/>
              <a:ext cx="0" cy="629954"/>
            </a:xfrm>
            <a:prstGeom prst="line">
              <a:avLst/>
            </a:prstGeom>
            <a:ln w="28575">
              <a:solidFill>
                <a:schemeClr val="accent6">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56" name="Groupe 155">
            <a:extLst>
              <a:ext uri="{FF2B5EF4-FFF2-40B4-BE49-F238E27FC236}">
                <a16:creationId xmlns:a16="http://schemas.microsoft.com/office/drawing/2014/main" id="{0310B7CC-1455-4B94-A312-55CC8FDEF34F}"/>
              </a:ext>
            </a:extLst>
          </p:cNvPr>
          <p:cNvGrpSpPr/>
          <p:nvPr/>
        </p:nvGrpSpPr>
        <p:grpSpPr>
          <a:xfrm>
            <a:off x="6011923" y="4333675"/>
            <a:ext cx="1908007" cy="1170466"/>
            <a:chOff x="6011923" y="4333675"/>
            <a:chExt cx="1908007" cy="1170466"/>
          </a:xfrm>
        </p:grpSpPr>
        <p:grpSp>
          <p:nvGrpSpPr>
            <p:cNvPr id="157" name="Group 263">
              <a:extLst>
                <a:ext uri="{FF2B5EF4-FFF2-40B4-BE49-F238E27FC236}">
                  <a16:creationId xmlns:a16="http://schemas.microsoft.com/office/drawing/2014/main" id="{3CC71925-9BB8-4B28-A416-946AC3AD9C69}"/>
                </a:ext>
              </a:extLst>
            </p:cNvPr>
            <p:cNvGrpSpPr>
              <a:grpSpLocks/>
            </p:cNvGrpSpPr>
            <p:nvPr/>
          </p:nvGrpSpPr>
          <p:grpSpPr bwMode="auto">
            <a:xfrm flipV="1">
              <a:off x="6011923" y="5282610"/>
              <a:ext cx="1908007" cy="221531"/>
              <a:chOff x="3037" y="9067"/>
              <a:chExt cx="4970" cy="0"/>
            </a:xfrm>
          </p:grpSpPr>
          <p:sp>
            <p:nvSpPr>
              <p:cNvPr id="161" name="Line 265">
                <a:extLst>
                  <a:ext uri="{FF2B5EF4-FFF2-40B4-BE49-F238E27FC236}">
                    <a16:creationId xmlns:a16="http://schemas.microsoft.com/office/drawing/2014/main" id="{AFC0D0FC-44E4-4CBE-851E-29A49BC74154}"/>
                  </a:ext>
                </a:extLst>
              </p:cNvPr>
              <p:cNvSpPr>
                <a:spLocks noChangeShapeType="1"/>
              </p:cNvSpPr>
              <p:nvPr/>
            </p:nvSpPr>
            <p:spPr bwMode="auto">
              <a:xfrm flipH="1" flipV="1">
                <a:off x="3037" y="9067"/>
                <a:ext cx="4970" cy="0"/>
              </a:xfrm>
              <a:prstGeom prst="line">
                <a:avLst/>
              </a:prstGeom>
              <a:noFill/>
              <a:ln w="19050">
                <a:solidFill>
                  <a:schemeClr val="accent5">
                    <a:lumMod val="50000"/>
                  </a:schemeClr>
                </a:solidFill>
                <a:prstDash val="sysDash"/>
                <a:round/>
                <a:headEnd type="non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62" name="Line 264">
                <a:extLst>
                  <a:ext uri="{FF2B5EF4-FFF2-40B4-BE49-F238E27FC236}">
                    <a16:creationId xmlns:a16="http://schemas.microsoft.com/office/drawing/2014/main" id="{92E37645-7F5C-44A7-AF93-D28F2DAABA2A}"/>
                  </a:ext>
                </a:extLst>
              </p:cNvPr>
              <p:cNvSpPr>
                <a:spLocks noChangeShapeType="1"/>
              </p:cNvSpPr>
              <p:nvPr/>
            </p:nvSpPr>
            <p:spPr bwMode="auto">
              <a:xfrm flipH="1" flipV="1">
                <a:off x="4594" y="9067"/>
                <a:ext cx="281" cy="0"/>
              </a:xfrm>
              <a:prstGeom prst="line">
                <a:avLst/>
              </a:prstGeom>
              <a:noFill/>
              <a:ln w="19050">
                <a:solidFill>
                  <a:schemeClr val="accent5">
                    <a:lumMod val="50000"/>
                  </a:schemeClr>
                </a:solidFill>
                <a:prstDash val="sysDash"/>
                <a:round/>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grpSp>
          <p:nvGrpSpPr>
            <p:cNvPr id="158" name="Group 260">
              <a:extLst>
                <a:ext uri="{FF2B5EF4-FFF2-40B4-BE49-F238E27FC236}">
                  <a16:creationId xmlns:a16="http://schemas.microsoft.com/office/drawing/2014/main" id="{6A317625-01AF-4375-886C-ED4F5AEE82FB}"/>
                </a:ext>
              </a:extLst>
            </p:cNvPr>
            <p:cNvGrpSpPr>
              <a:grpSpLocks/>
            </p:cNvGrpSpPr>
            <p:nvPr/>
          </p:nvGrpSpPr>
          <p:grpSpPr bwMode="auto">
            <a:xfrm>
              <a:off x="7191842" y="4333675"/>
              <a:ext cx="720032" cy="909"/>
              <a:chOff x="5757" y="1417"/>
              <a:chExt cx="2292" cy="469"/>
            </a:xfrm>
          </p:grpSpPr>
          <p:sp>
            <p:nvSpPr>
              <p:cNvPr id="159" name="Line 262">
                <a:extLst>
                  <a:ext uri="{FF2B5EF4-FFF2-40B4-BE49-F238E27FC236}">
                    <a16:creationId xmlns:a16="http://schemas.microsoft.com/office/drawing/2014/main" id="{11295CF2-2C99-419A-982B-6DAA6892E90C}"/>
                  </a:ext>
                </a:extLst>
              </p:cNvPr>
              <p:cNvSpPr>
                <a:spLocks noChangeShapeType="1"/>
              </p:cNvSpPr>
              <p:nvPr/>
            </p:nvSpPr>
            <p:spPr bwMode="auto">
              <a:xfrm flipH="1" flipV="1">
                <a:off x="5757" y="1417"/>
                <a:ext cx="2292" cy="0"/>
              </a:xfrm>
              <a:prstGeom prst="line">
                <a:avLst/>
              </a:prstGeom>
              <a:noFill/>
              <a:ln w="19050">
                <a:solidFill>
                  <a:schemeClr val="accent5">
                    <a:lumMod val="50000"/>
                  </a:schemeClr>
                </a:solidFill>
                <a:prstDash val="sysDash"/>
                <a:round/>
                <a:headEnd type="non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60" name="Line 261">
                <a:extLst>
                  <a:ext uri="{FF2B5EF4-FFF2-40B4-BE49-F238E27FC236}">
                    <a16:creationId xmlns:a16="http://schemas.microsoft.com/office/drawing/2014/main" id="{411A9FF8-EE8B-47E2-A41F-4FD5D110405E}"/>
                  </a:ext>
                </a:extLst>
              </p:cNvPr>
              <p:cNvSpPr>
                <a:spLocks noChangeShapeType="1"/>
              </p:cNvSpPr>
              <p:nvPr/>
            </p:nvSpPr>
            <p:spPr bwMode="auto">
              <a:xfrm flipH="1" flipV="1">
                <a:off x="6840" y="1886"/>
                <a:ext cx="196" cy="0"/>
              </a:xfrm>
              <a:prstGeom prst="line">
                <a:avLst/>
              </a:prstGeom>
              <a:noFill/>
              <a:ln w="19050">
                <a:solidFill>
                  <a:schemeClr val="accent5">
                    <a:lumMod val="50000"/>
                  </a:schemeClr>
                </a:solidFill>
                <a:prstDash val="sysDash"/>
                <a:round/>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grpSp>
      <p:grpSp>
        <p:nvGrpSpPr>
          <p:cNvPr id="163" name="Groupe 162">
            <a:extLst>
              <a:ext uri="{FF2B5EF4-FFF2-40B4-BE49-F238E27FC236}">
                <a16:creationId xmlns:a16="http://schemas.microsoft.com/office/drawing/2014/main" id="{66EE77BF-84B8-4821-A055-1C6FAFB42A6B}"/>
              </a:ext>
            </a:extLst>
          </p:cNvPr>
          <p:cNvGrpSpPr/>
          <p:nvPr/>
        </p:nvGrpSpPr>
        <p:grpSpPr>
          <a:xfrm>
            <a:off x="6011338" y="3404734"/>
            <a:ext cx="1184909" cy="2087999"/>
            <a:chOff x="6011338" y="3404734"/>
            <a:chExt cx="1184909" cy="2087999"/>
          </a:xfrm>
        </p:grpSpPr>
        <p:grpSp>
          <p:nvGrpSpPr>
            <p:cNvPr id="164" name="Group 154">
              <a:extLst>
                <a:ext uri="{FF2B5EF4-FFF2-40B4-BE49-F238E27FC236}">
                  <a16:creationId xmlns:a16="http://schemas.microsoft.com/office/drawing/2014/main" id="{F7A92A1B-BF01-4A16-86B6-2E58A41EBC27}"/>
                </a:ext>
              </a:extLst>
            </p:cNvPr>
            <p:cNvGrpSpPr>
              <a:grpSpLocks/>
            </p:cNvGrpSpPr>
            <p:nvPr/>
          </p:nvGrpSpPr>
          <p:grpSpPr bwMode="auto">
            <a:xfrm flipH="1">
              <a:off x="6011338" y="3430502"/>
              <a:ext cx="174" cy="2062231"/>
              <a:chOff x="-23517" y="3008"/>
              <a:chExt cx="86" cy="6059"/>
            </a:xfrm>
          </p:grpSpPr>
          <p:sp>
            <p:nvSpPr>
              <p:cNvPr id="168" name="Line 156">
                <a:extLst>
                  <a:ext uri="{FF2B5EF4-FFF2-40B4-BE49-F238E27FC236}">
                    <a16:creationId xmlns:a16="http://schemas.microsoft.com/office/drawing/2014/main" id="{40381DA7-4D30-400A-99C9-060242200561}"/>
                  </a:ext>
                </a:extLst>
              </p:cNvPr>
              <p:cNvSpPr>
                <a:spLocks noChangeShapeType="1"/>
              </p:cNvSpPr>
              <p:nvPr/>
            </p:nvSpPr>
            <p:spPr bwMode="auto">
              <a:xfrm rot="5400000" flipH="1" flipV="1">
                <a:off x="-26461" y="6038"/>
                <a:ext cx="6059" cy="0"/>
              </a:xfrm>
              <a:prstGeom prst="line">
                <a:avLst/>
              </a:prstGeom>
              <a:noFill/>
              <a:ln w="19050">
                <a:solidFill>
                  <a:schemeClr val="accent5">
                    <a:lumMod val="50000"/>
                  </a:schemeClr>
                </a:solidFill>
                <a:prstDash val="sys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69" name="Line 155">
                <a:extLst>
                  <a:ext uri="{FF2B5EF4-FFF2-40B4-BE49-F238E27FC236}">
                    <a16:creationId xmlns:a16="http://schemas.microsoft.com/office/drawing/2014/main" id="{F00286C6-80F2-4FEA-A477-4482BECA2866}"/>
                  </a:ext>
                </a:extLst>
              </p:cNvPr>
              <p:cNvSpPr>
                <a:spLocks noChangeShapeType="1"/>
              </p:cNvSpPr>
              <p:nvPr/>
            </p:nvSpPr>
            <p:spPr bwMode="auto">
              <a:xfrm rot="5400000" flipH="1" flipV="1">
                <a:off x="-23561" y="7067"/>
                <a:ext cx="87" cy="0"/>
              </a:xfrm>
              <a:prstGeom prst="line">
                <a:avLst/>
              </a:prstGeom>
              <a:noFill/>
              <a:ln w="19050">
                <a:solidFill>
                  <a:schemeClr val="accent5">
                    <a:lumMod val="50000"/>
                  </a:schemeClr>
                </a:solidFill>
                <a:prstDash val="sysDash"/>
                <a:round/>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grpSp>
          <p:nvGrpSpPr>
            <p:cNvPr id="165" name="Groupe 164">
              <a:extLst>
                <a:ext uri="{FF2B5EF4-FFF2-40B4-BE49-F238E27FC236}">
                  <a16:creationId xmlns:a16="http://schemas.microsoft.com/office/drawing/2014/main" id="{598999EB-5C69-4D8D-B5C9-6B1C85712AF5}"/>
                </a:ext>
              </a:extLst>
            </p:cNvPr>
            <p:cNvGrpSpPr/>
            <p:nvPr/>
          </p:nvGrpSpPr>
          <p:grpSpPr>
            <a:xfrm>
              <a:off x="7194449" y="3404734"/>
              <a:ext cx="1798" cy="900000"/>
              <a:chOff x="7019023" y="1435587"/>
              <a:chExt cx="890" cy="2159838"/>
            </a:xfrm>
          </p:grpSpPr>
          <p:sp>
            <p:nvSpPr>
              <p:cNvPr id="166" name="Line 268">
                <a:extLst>
                  <a:ext uri="{FF2B5EF4-FFF2-40B4-BE49-F238E27FC236}">
                    <a16:creationId xmlns:a16="http://schemas.microsoft.com/office/drawing/2014/main" id="{A32FBF29-2430-40C6-AB34-98E95AD7E5A2}"/>
                  </a:ext>
                </a:extLst>
              </p:cNvPr>
              <p:cNvSpPr>
                <a:spLocks noChangeShapeType="1"/>
              </p:cNvSpPr>
              <p:nvPr/>
            </p:nvSpPr>
            <p:spPr bwMode="auto">
              <a:xfrm rot="5400000" flipH="1" flipV="1">
                <a:off x="5939994" y="2515506"/>
                <a:ext cx="2159838" cy="0"/>
              </a:xfrm>
              <a:prstGeom prst="line">
                <a:avLst/>
              </a:prstGeom>
              <a:noFill/>
              <a:ln w="19050">
                <a:solidFill>
                  <a:schemeClr val="accent5">
                    <a:lumMod val="50000"/>
                  </a:schemeClr>
                </a:solidFill>
                <a:prstDash val="sys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67" name="Line 267">
                <a:extLst>
                  <a:ext uri="{FF2B5EF4-FFF2-40B4-BE49-F238E27FC236}">
                    <a16:creationId xmlns:a16="http://schemas.microsoft.com/office/drawing/2014/main" id="{D7C2EFB3-4817-4A91-B1C6-4BA1A26863A2}"/>
                  </a:ext>
                </a:extLst>
              </p:cNvPr>
              <p:cNvSpPr>
                <a:spLocks noChangeShapeType="1"/>
              </p:cNvSpPr>
              <p:nvPr/>
            </p:nvSpPr>
            <p:spPr bwMode="auto">
              <a:xfrm rot="5400000" flipH="1" flipV="1">
                <a:off x="6965023" y="2822589"/>
                <a:ext cx="107999" cy="0"/>
              </a:xfrm>
              <a:prstGeom prst="line">
                <a:avLst/>
              </a:prstGeom>
              <a:noFill/>
              <a:ln w="19050">
                <a:solidFill>
                  <a:schemeClr val="accent5">
                    <a:lumMod val="50000"/>
                  </a:schemeClr>
                </a:solidFill>
                <a:prstDash val="sysDash"/>
                <a:round/>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grpSp>
      <p:cxnSp>
        <p:nvCxnSpPr>
          <p:cNvPr id="170" name="Connecteur droit 169">
            <a:extLst>
              <a:ext uri="{FF2B5EF4-FFF2-40B4-BE49-F238E27FC236}">
                <a16:creationId xmlns:a16="http://schemas.microsoft.com/office/drawing/2014/main" id="{6867D3BE-333B-4B13-B4C3-9CED4BA06339}"/>
              </a:ext>
            </a:extLst>
          </p:cNvPr>
          <p:cNvCxnSpPr/>
          <p:nvPr/>
        </p:nvCxnSpPr>
        <p:spPr>
          <a:xfrm flipH="1">
            <a:off x="2850041" y="4401321"/>
            <a:ext cx="983738" cy="502703"/>
          </a:xfrm>
          <a:prstGeom prst="line">
            <a:avLst/>
          </a:prstGeom>
          <a:ln w="28575">
            <a:solidFill>
              <a:srgbClr val="FFFF00"/>
            </a:solidFill>
          </a:ln>
          <a:effectLst>
            <a:glow rad="114300">
              <a:srgbClr val="FF0000"/>
            </a:glow>
          </a:effectLst>
        </p:spPr>
        <p:style>
          <a:lnRef idx="1">
            <a:schemeClr val="accent1"/>
          </a:lnRef>
          <a:fillRef idx="0">
            <a:schemeClr val="accent1"/>
          </a:fillRef>
          <a:effectRef idx="0">
            <a:schemeClr val="accent1"/>
          </a:effectRef>
          <a:fontRef idx="minor">
            <a:schemeClr val="tx1"/>
          </a:fontRef>
        </p:style>
      </p:cxnSp>
      <p:cxnSp>
        <p:nvCxnSpPr>
          <p:cNvPr id="171" name="Connecteur droit 170">
            <a:extLst>
              <a:ext uri="{FF2B5EF4-FFF2-40B4-BE49-F238E27FC236}">
                <a16:creationId xmlns:a16="http://schemas.microsoft.com/office/drawing/2014/main" id="{60F8358D-0DC1-44E4-B2AA-7AE401CBBDE5}"/>
              </a:ext>
            </a:extLst>
          </p:cNvPr>
          <p:cNvCxnSpPr/>
          <p:nvPr/>
        </p:nvCxnSpPr>
        <p:spPr>
          <a:xfrm flipH="1" flipV="1">
            <a:off x="2259602" y="3531272"/>
            <a:ext cx="1261895" cy="689475"/>
          </a:xfrm>
          <a:prstGeom prst="line">
            <a:avLst/>
          </a:prstGeom>
          <a:ln w="28575">
            <a:solidFill>
              <a:srgbClr val="FFFF00"/>
            </a:solidFill>
          </a:ln>
          <a:effectLst>
            <a:glow rad="114300">
              <a:srgbClr val="FF0000"/>
            </a:glow>
          </a:effectLst>
        </p:spPr>
        <p:style>
          <a:lnRef idx="1">
            <a:schemeClr val="accent1"/>
          </a:lnRef>
          <a:fillRef idx="0">
            <a:schemeClr val="accent1"/>
          </a:fillRef>
          <a:effectRef idx="0">
            <a:schemeClr val="accent1"/>
          </a:effectRef>
          <a:fontRef idx="minor">
            <a:schemeClr val="tx1"/>
          </a:fontRef>
        </p:style>
      </p:cxnSp>
      <p:cxnSp>
        <p:nvCxnSpPr>
          <p:cNvPr id="172" name="Connecteur droit 171">
            <a:extLst>
              <a:ext uri="{FF2B5EF4-FFF2-40B4-BE49-F238E27FC236}">
                <a16:creationId xmlns:a16="http://schemas.microsoft.com/office/drawing/2014/main" id="{1DB78084-9CDF-4900-94B0-9511FE156D5D}"/>
              </a:ext>
            </a:extLst>
          </p:cNvPr>
          <p:cNvCxnSpPr/>
          <p:nvPr/>
        </p:nvCxnSpPr>
        <p:spPr>
          <a:xfrm flipV="1">
            <a:off x="2957001" y="5022139"/>
            <a:ext cx="1" cy="407176"/>
          </a:xfrm>
          <a:prstGeom prst="line">
            <a:avLst/>
          </a:prstGeom>
          <a:ln w="28575">
            <a:solidFill>
              <a:srgbClr val="FFFF00"/>
            </a:solidFill>
          </a:ln>
          <a:effectLst>
            <a:glow rad="114300">
              <a:srgbClr val="FF0000"/>
            </a:glow>
          </a:effectLst>
        </p:spPr>
        <p:style>
          <a:lnRef idx="1">
            <a:schemeClr val="accent1"/>
          </a:lnRef>
          <a:fillRef idx="0">
            <a:schemeClr val="accent1"/>
          </a:fillRef>
          <a:effectRef idx="0">
            <a:schemeClr val="accent1"/>
          </a:effectRef>
          <a:fontRef idx="minor">
            <a:schemeClr val="tx1"/>
          </a:fontRef>
        </p:style>
      </p:cxnSp>
      <p:sp>
        <p:nvSpPr>
          <p:cNvPr id="173" name="Text Box 650">
            <a:extLst>
              <a:ext uri="{FF2B5EF4-FFF2-40B4-BE49-F238E27FC236}">
                <a16:creationId xmlns:a16="http://schemas.microsoft.com/office/drawing/2014/main" id="{F543675E-C354-4C99-B6C7-C576A083B50F}"/>
              </a:ext>
            </a:extLst>
          </p:cNvPr>
          <p:cNvSpPr txBox="1">
            <a:spLocks noChangeArrowheads="1"/>
          </p:cNvSpPr>
          <p:nvPr/>
        </p:nvSpPr>
        <p:spPr bwMode="auto">
          <a:xfrm>
            <a:off x="972170" y="2530512"/>
            <a:ext cx="4402399"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itchFamily="1" charset="-128"/>
              </a:defRPr>
            </a:lvl1pPr>
            <a:lvl2pPr marL="742950" indent="-285750">
              <a:defRPr sz="2400">
                <a:solidFill>
                  <a:schemeClr val="tx1"/>
                </a:solidFill>
                <a:latin typeface="Arial" panose="020B0604020202020204" pitchFamily="34" charset="0"/>
                <a:ea typeface="ＭＳ Ｐゴシック" pitchFamily="1" charset="-128"/>
              </a:defRPr>
            </a:lvl2pPr>
            <a:lvl3pPr marL="1143000" indent="-228600">
              <a:defRPr sz="2400">
                <a:solidFill>
                  <a:schemeClr val="tx1"/>
                </a:solidFill>
                <a:latin typeface="Arial" panose="020B0604020202020204" pitchFamily="34" charset="0"/>
                <a:ea typeface="ＭＳ Ｐゴシック" pitchFamily="1" charset="-128"/>
              </a:defRPr>
            </a:lvl3pPr>
            <a:lvl4pPr marL="1600200" indent="-228600">
              <a:defRPr sz="2400">
                <a:solidFill>
                  <a:schemeClr val="tx1"/>
                </a:solidFill>
                <a:latin typeface="Arial" panose="020B0604020202020204" pitchFamily="34" charset="0"/>
                <a:ea typeface="ＭＳ Ｐゴシック" pitchFamily="1" charset="-128"/>
              </a:defRPr>
            </a:lvl4pPr>
            <a:lvl5pPr marL="2057400" indent="-228600">
              <a:defRPr sz="2400">
                <a:solidFill>
                  <a:schemeClr val="tx1"/>
                </a:solidFill>
                <a:latin typeface="Arial" panose="020B0604020202020204"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fr-FR" altLang="ja-JP"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1" charset="-128"/>
                <a:cs typeface="+mn-cs"/>
              </a:rPr>
              <a:t>graphique de cette pièce:</a:t>
            </a:r>
            <a:endParaRPr kumimoji="0" lang="fr-FR" altLang="fr-FR"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1" charset="-128"/>
              <a:cs typeface="+mn-cs"/>
            </a:endParaRPr>
          </a:p>
        </p:txBody>
      </p:sp>
      <p:grpSp>
        <p:nvGrpSpPr>
          <p:cNvPr id="174" name="Groupe 173">
            <a:extLst>
              <a:ext uri="{FF2B5EF4-FFF2-40B4-BE49-F238E27FC236}">
                <a16:creationId xmlns:a16="http://schemas.microsoft.com/office/drawing/2014/main" id="{6BE808A8-3B70-49D5-B2C8-31FBDC3E1AA3}"/>
              </a:ext>
            </a:extLst>
          </p:cNvPr>
          <p:cNvGrpSpPr/>
          <p:nvPr/>
        </p:nvGrpSpPr>
        <p:grpSpPr>
          <a:xfrm>
            <a:off x="201903" y="554025"/>
            <a:ext cx="5956314" cy="592561"/>
            <a:chOff x="-209576" y="54489"/>
            <a:chExt cx="3918079" cy="535960"/>
          </a:xfrm>
        </p:grpSpPr>
        <p:sp>
          <p:nvSpPr>
            <p:cNvPr id="175" name="Rectangle 174">
              <a:extLst>
                <a:ext uri="{FF2B5EF4-FFF2-40B4-BE49-F238E27FC236}">
                  <a16:creationId xmlns:a16="http://schemas.microsoft.com/office/drawing/2014/main" id="{48207E8F-26EF-402D-B697-9DA88B482367}"/>
                </a:ext>
              </a:extLst>
            </p:cNvPr>
            <p:cNvSpPr/>
            <p:nvPr/>
          </p:nvSpPr>
          <p:spPr>
            <a:xfrm>
              <a:off x="-209576" y="85624"/>
              <a:ext cx="425576" cy="504825"/>
            </a:xfrm>
            <a:prstGeom prst="rect">
              <a:avLst/>
            </a:prstGeom>
            <a:solidFill>
              <a:srgbClr val="51C3F9">
                <a:lumMod val="75000"/>
              </a:srgbClr>
            </a:solidFill>
            <a:ln w="19050" cap="rnd"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3600" b="0" i="0" u="none" strike="noStrike" kern="1200" cap="none" spc="0" normalizeH="0" baseline="0" noProof="0">
                  <a:ln>
                    <a:noFill/>
                  </a:ln>
                  <a:solidFill>
                    <a:prstClr val="black"/>
                  </a:solidFill>
                  <a:effectLst/>
                  <a:uLnTx/>
                  <a:uFillTx/>
                  <a:latin typeface="AR DESTINE" panose="02000000000000000000" pitchFamily="2" charset="0"/>
                  <a:ea typeface="Times New Roman" panose="02020603050405020304" pitchFamily="18" charset="0"/>
                  <a:cs typeface="Arial" panose="020B0604020202020204" pitchFamily="34" charset="0"/>
                </a:rPr>
                <a:t>I</a:t>
              </a:r>
              <a:r>
                <a:rPr kumimoji="0" lang="fr-FR" sz="1000" b="0" i="0" u="none" strike="noStrike" kern="1200" cap="none" spc="0" normalizeH="0" baseline="0" noProof="0">
                  <a:ln>
                    <a:noFill/>
                  </a:ln>
                  <a:solidFill>
                    <a:prstClr val="black"/>
                  </a:solidFill>
                  <a:effectLst/>
                  <a:uLnTx/>
                  <a:uFillTx/>
                  <a:latin typeface="AR DESTINE" panose="02000000000000000000" pitchFamily="2" charset="0"/>
                  <a:ea typeface="Times New Roman" panose="02020603050405020304" pitchFamily="18" charset="0"/>
                  <a:cs typeface="Arial" panose="020B0604020202020204" pitchFamily="34" charset="0"/>
                </a:rPr>
                <a:t> </a:t>
              </a:r>
              <a:r>
                <a:rPr kumimoji="0" lang="fr-FR" sz="3200" b="0" i="0" u="none" strike="noStrike" kern="1200" cap="none" spc="0" normalizeH="0" baseline="0" noProof="0">
                  <a:ln>
                    <a:noFill/>
                  </a:ln>
                  <a:solidFill>
                    <a:prstClr val="black"/>
                  </a:solidFill>
                  <a:effectLst/>
                  <a:uLnTx/>
                  <a:uFillTx/>
                  <a:latin typeface="AR DESTINE" panose="02000000000000000000" pitchFamily="2" charset="0"/>
                  <a:ea typeface="Times New Roman" panose="02020603050405020304" pitchFamily="18" charset="0"/>
                  <a:cs typeface="Arial" panose="020B0604020202020204" pitchFamily="34" charset="0"/>
                </a:rPr>
                <a:t>.</a:t>
              </a:r>
              <a:endParaRPr kumimoji="0" lang="fr-FR" sz="18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endParaRPr>
            </a:p>
          </p:txBody>
        </p:sp>
        <p:sp>
          <p:nvSpPr>
            <p:cNvPr id="176" name="Rectangle : carré corné 175">
              <a:extLst>
                <a:ext uri="{FF2B5EF4-FFF2-40B4-BE49-F238E27FC236}">
                  <a16:creationId xmlns:a16="http://schemas.microsoft.com/office/drawing/2014/main" id="{DB98F506-2704-4B9C-BA7F-80FDFC812B3F}"/>
                </a:ext>
              </a:extLst>
            </p:cNvPr>
            <p:cNvSpPr/>
            <p:nvPr/>
          </p:nvSpPr>
          <p:spPr>
            <a:xfrm>
              <a:off x="164558" y="54489"/>
              <a:ext cx="3543945" cy="419100"/>
            </a:xfrm>
            <a:prstGeom prst="foldedCorner">
              <a:avLst>
                <a:gd name="adj" fmla="val 19946"/>
              </a:avLst>
            </a:prstGeom>
            <a:solidFill>
              <a:srgbClr val="51C3F9">
                <a:lumMod val="50000"/>
              </a:srgbClr>
            </a:solidFill>
            <a:ln w="19050" cap="rnd" cmpd="sng" algn="ctr">
              <a:noFill/>
              <a:prstDash val="solid"/>
            </a:ln>
            <a:effectLst/>
          </p:spPr>
          <p:txBody>
            <a:bodyPr rot="0" spcFirstLastPara="0" vert="horz" wrap="square" lIns="91440" tIns="54000" rIns="9144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Calibri" panose="020F0502020204030204" pitchFamily="34" charset="0"/>
                  <a:ea typeface="Times New Roman" panose="02020603050405020304" pitchFamily="18" charset="0"/>
                  <a:cs typeface="Calibri" panose="020F0502020204030204" pitchFamily="34" charset="0"/>
                </a:rPr>
                <a:t>LA PROJECTION ORTHOGONALE</a:t>
              </a: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400486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3000"/>
                                        <p:tgtEl>
                                          <p:spTgt spid="26"/>
                                        </p:tgtEl>
                                      </p:cBhvr>
                                    </p:animEffect>
                                  </p:childTnLst>
                                </p:cTn>
                              </p:par>
                            </p:childTnLst>
                          </p:cTn>
                        </p:par>
                        <p:par>
                          <p:cTn id="8" fill="hold">
                            <p:stCondLst>
                              <p:cond delay="3000"/>
                            </p:stCondLst>
                            <p:childTnLst>
                              <p:par>
                                <p:cTn id="9" presetID="22" presetClass="entr" presetSubtype="8" fill="hold" grpId="0" nodeType="afterEffect">
                                  <p:stCondLst>
                                    <p:cond delay="0"/>
                                  </p:stCondLst>
                                  <p:childTnLst>
                                    <p:set>
                                      <p:cBhvr>
                                        <p:cTn id="10" dur="1" fill="hold">
                                          <p:stCondLst>
                                            <p:cond delay="0"/>
                                          </p:stCondLst>
                                        </p:cTn>
                                        <p:tgtEl>
                                          <p:spTgt spid="173"/>
                                        </p:tgtEl>
                                        <p:attrNameLst>
                                          <p:attrName>style.visibility</p:attrName>
                                        </p:attrNameLst>
                                      </p:cBhvr>
                                      <p:to>
                                        <p:strVal val="visible"/>
                                      </p:to>
                                    </p:set>
                                    <p:animEffect transition="in" filter="wipe(left)">
                                      <p:cBhvr>
                                        <p:cTn id="11" dur="3000"/>
                                        <p:tgtEl>
                                          <p:spTgt spid="17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70"/>
                                        </p:tgtEl>
                                        <p:attrNameLst>
                                          <p:attrName>style.visibility</p:attrName>
                                        </p:attrNameLst>
                                      </p:cBhvr>
                                      <p:to>
                                        <p:strVal val="visible"/>
                                      </p:to>
                                    </p:set>
                                    <p:animEffect transition="in" filter="wipe(down)">
                                      <p:cBhvr>
                                        <p:cTn id="16" dur="500"/>
                                        <p:tgtEl>
                                          <p:spTgt spid="170"/>
                                        </p:tgtEl>
                                      </p:cBhvr>
                                    </p:animEffect>
                                  </p:childTnLst>
                                </p:cTn>
                              </p:par>
                            </p:childTnLst>
                          </p:cTn>
                        </p:par>
                        <p:par>
                          <p:cTn id="17" fill="hold">
                            <p:stCondLst>
                              <p:cond delay="500"/>
                            </p:stCondLst>
                            <p:childTnLst>
                              <p:par>
                                <p:cTn id="18" presetID="26" presetClass="emph" presetSubtype="0" repeatCount="indefinite" fill="hold" nodeType="afterEffect">
                                  <p:stCondLst>
                                    <p:cond delay="0"/>
                                  </p:stCondLst>
                                  <p:endCondLst>
                                    <p:cond evt="onNext" delay="0">
                                      <p:tgtEl>
                                        <p:sldTgt/>
                                      </p:tgtEl>
                                    </p:cond>
                                  </p:endCondLst>
                                  <p:childTnLst>
                                    <p:animEffect transition="out" filter="fade">
                                      <p:cBhvr>
                                        <p:cTn id="19" dur="500" tmFilter="0, 0; .2, .5; .8, .5; 1, 0"/>
                                        <p:tgtEl>
                                          <p:spTgt spid="170"/>
                                        </p:tgtEl>
                                      </p:cBhvr>
                                    </p:animEffect>
                                    <p:animScale>
                                      <p:cBhvr>
                                        <p:cTn id="20" dur="250" autoRev="1" fill="hold"/>
                                        <p:tgtEl>
                                          <p:spTgt spid="170"/>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48"/>
                                        </p:tgtEl>
                                        <p:attrNameLst>
                                          <p:attrName>style.visibility</p:attrName>
                                        </p:attrNameLst>
                                      </p:cBhvr>
                                      <p:to>
                                        <p:strVal val="visible"/>
                                      </p:to>
                                    </p:set>
                                    <p:animEffect transition="in" filter="wipe(up)">
                                      <p:cBhvr>
                                        <p:cTn id="25" dur="2000"/>
                                        <p:tgtEl>
                                          <p:spTgt spid="14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88"/>
                                        </p:tgtEl>
                                        <p:attrNameLst>
                                          <p:attrName>style.visibility</p:attrName>
                                        </p:attrNameLst>
                                      </p:cBhvr>
                                      <p:to>
                                        <p:strVal val="visible"/>
                                      </p:to>
                                    </p:set>
                                    <p:animEffect transition="in" filter="wipe(up)">
                                      <p:cBhvr>
                                        <p:cTn id="30" dur="2000"/>
                                        <p:tgtEl>
                                          <p:spTgt spid="8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87"/>
                                        </p:tgtEl>
                                        <p:attrNameLst>
                                          <p:attrName>style.visibility</p:attrName>
                                        </p:attrNameLst>
                                      </p:cBhvr>
                                      <p:to>
                                        <p:strVal val="visible"/>
                                      </p:to>
                                    </p:set>
                                    <p:animEffect transition="in" filter="wipe(up)">
                                      <p:cBhvr>
                                        <p:cTn id="35" dur="2000"/>
                                        <p:tgtEl>
                                          <p:spTgt spid="8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151"/>
                                        </p:tgtEl>
                                        <p:attrNameLst>
                                          <p:attrName>style.visibility</p:attrName>
                                        </p:attrNameLst>
                                      </p:cBhvr>
                                      <p:to>
                                        <p:strVal val="visible"/>
                                      </p:to>
                                    </p:set>
                                    <p:animEffect transition="in" filter="wipe(right)">
                                      <p:cBhvr>
                                        <p:cTn id="40" dur="500"/>
                                        <p:tgtEl>
                                          <p:spTgt spid="15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nodeType="click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2000"/>
                                        <p:tgtEl>
                                          <p:spTgt spid="12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xit" presetSubtype="4" fill="hold" nodeType="clickEffect">
                                  <p:stCondLst>
                                    <p:cond delay="0"/>
                                  </p:stCondLst>
                                  <p:childTnLst>
                                    <p:animEffect transition="out" filter="wipe(down)">
                                      <p:cBhvr>
                                        <p:cTn id="49" dur="500"/>
                                        <p:tgtEl>
                                          <p:spTgt spid="148"/>
                                        </p:tgtEl>
                                      </p:cBhvr>
                                    </p:animEffect>
                                    <p:set>
                                      <p:cBhvr>
                                        <p:cTn id="50" dur="1" fill="hold">
                                          <p:stCondLst>
                                            <p:cond delay="499"/>
                                          </p:stCondLst>
                                        </p:cTn>
                                        <p:tgtEl>
                                          <p:spTgt spid="148"/>
                                        </p:tgtEl>
                                        <p:attrNameLst>
                                          <p:attrName>style.visibility</p:attrName>
                                        </p:attrNameLst>
                                      </p:cBhvr>
                                      <p:to>
                                        <p:strVal val="hidden"/>
                                      </p:to>
                                    </p:set>
                                  </p:childTnLst>
                                </p:cTn>
                              </p:par>
                              <p:par>
                                <p:cTn id="51" presetID="22" presetClass="exit" presetSubtype="4" fill="hold" nodeType="withEffect">
                                  <p:stCondLst>
                                    <p:cond delay="0"/>
                                  </p:stCondLst>
                                  <p:childTnLst>
                                    <p:animEffect transition="out" filter="wipe(down)">
                                      <p:cBhvr>
                                        <p:cTn id="52" dur="500"/>
                                        <p:tgtEl>
                                          <p:spTgt spid="151"/>
                                        </p:tgtEl>
                                      </p:cBhvr>
                                    </p:animEffect>
                                    <p:set>
                                      <p:cBhvr>
                                        <p:cTn id="53" dur="1" fill="hold">
                                          <p:stCondLst>
                                            <p:cond delay="499"/>
                                          </p:stCondLst>
                                        </p:cTn>
                                        <p:tgtEl>
                                          <p:spTgt spid="151"/>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2" presetClass="exit" presetSubtype="4" fill="hold" nodeType="clickEffect">
                                  <p:stCondLst>
                                    <p:cond delay="0"/>
                                  </p:stCondLst>
                                  <p:childTnLst>
                                    <p:animEffect transition="out" filter="wipe(down)">
                                      <p:cBhvr>
                                        <p:cTn id="57" dur="500"/>
                                        <p:tgtEl>
                                          <p:spTgt spid="170"/>
                                        </p:tgtEl>
                                      </p:cBhvr>
                                    </p:animEffect>
                                    <p:set>
                                      <p:cBhvr>
                                        <p:cTn id="58" dur="1" fill="hold">
                                          <p:stCondLst>
                                            <p:cond delay="499"/>
                                          </p:stCondLst>
                                        </p:cTn>
                                        <p:tgtEl>
                                          <p:spTgt spid="17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171"/>
                                        </p:tgtEl>
                                        <p:attrNameLst>
                                          <p:attrName>style.visibility</p:attrName>
                                        </p:attrNameLst>
                                      </p:cBhvr>
                                      <p:to>
                                        <p:strVal val="visible"/>
                                      </p:to>
                                    </p:set>
                                    <p:animEffect transition="in" filter="wipe(down)">
                                      <p:cBhvr>
                                        <p:cTn id="63" dur="500"/>
                                        <p:tgtEl>
                                          <p:spTgt spid="171"/>
                                        </p:tgtEl>
                                      </p:cBhvr>
                                    </p:animEffect>
                                  </p:childTnLst>
                                </p:cTn>
                              </p:par>
                            </p:childTnLst>
                          </p:cTn>
                        </p:par>
                        <p:par>
                          <p:cTn id="64" fill="hold">
                            <p:stCondLst>
                              <p:cond delay="500"/>
                            </p:stCondLst>
                            <p:childTnLst>
                              <p:par>
                                <p:cTn id="65" presetID="26" presetClass="emph" presetSubtype="0" repeatCount="indefinite" fill="hold" nodeType="afterEffect">
                                  <p:stCondLst>
                                    <p:cond delay="0"/>
                                  </p:stCondLst>
                                  <p:endCondLst>
                                    <p:cond evt="onNext" delay="0">
                                      <p:tgtEl>
                                        <p:sldTgt/>
                                      </p:tgtEl>
                                    </p:cond>
                                  </p:endCondLst>
                                  <p:childTnLst>
                                    <p:animEffect transition="out" filter="fade">
                                      <p:cBhvr>
                                        <p:cTn id="66" dur="500" tmFilter="0, 0; .2, .5; .8, .5; 1, 0"/>
                                        <p:tgtEl>
                                          <p:spTgt spid="171"/>
                                        </p:tgtEl>
                                      </p:cBhvr>
                                    </p:animEffect>
                                    <p:animScale>
                                      <p:cBhvr>
                                        <p:cTn id="67" dur="250" autoRev="1" fill="hold"/>
                                        <p:tgtEl>
                                          <p:spTgt spid="171"/>
                                        </p:tgtEl>
                                      </p:cBhvr>
                                      <p:by x="105000" y="105000"/>
                                    </p:animScale>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152"/>
                                        </p:tgtEl>
                                        <p:attrNameLst>
                                          <p:attrName>style.visibility</p:attrName>
                                        </p:attrNameLst>
                                      </p:cBhvr>
                                      <p:to>
                                        <p:strVal val="visible"/>
                                      </p:to>
                                    </p:set>
                                    <p:animEffect transition="in" filter="wipe(left)">
                                      <p:cBhvr>
                                        <p:cTn id="72" dur="2000"/>
                                        <p:tgtEl>
                                          <p:spTgt spid="152"/>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109"/>
                                        </p:tgtEl>
                                        <p:attrNameLst>
                                          <p:attrName>style.visibility</p:attrName>
                                        </p:attrNameLst>
                                      </p:cBhvr>
                                      <p:to>
                                        <p:strVal val="visible"/>
                                      </p:to>
                                    </p:set>
                                    <p:animEffect transition="in" filter="wipe(left)">
                                      <p:cBhvr>
                                        <p:cTn id="77" dur="2000"/>
                                        <p:tgtEl>
                                          <p:spTgt spid="10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nodeType="clickEffect">
                                  <p:stCondLst>
                                    <p:cond delay="0"/>
                                  </p:stCondLst>
                                  <p:childTnLst>
                                    <p:set>
                                      <p:cBhvr>
                                        <p:cTn id="81" dur="1" fill="hold">
                                          <p:stCondLst>
                                            <p:cond delay="0"/>
                                          </p:stCondLst>
                                        </p:cTn>
                                        <p:tgtEl>
                                          <p:spTgt spid="132"/>
                                        </p:tgtEl>
                                        <p:attrNameLst>
                                          <p:attrName>style.visibility</p:attrName>
                                        </p:attrNameLst>
                                      </p:cBhvr>
                                      <p:to>
                                        <p:strVal val="visible"/>
                                      </p:to>
                                    </p:set>
                                    <p:animEffect transition="in" filter="wipe(up)">
                                      <p:cBhvr>
                                        <p:cTn id="82" dur="1000"/>
                                        <p:tgtEl>
                                          <p:spTgt spid="132"/>
                                        </p:tgtEl>
                                      </p:cBhvr>
                                    </p:animEffect>
                                  </p:childTnLst>
                                </p:cTn>
                              </p:par>
                            </p:childTnLst>
                          </p:cTn>
                        </p:par>
                        <p:par>
                          <p:cTn id="83" fill="hold">
                            <p:stCondLst>
                              <p:cond delay="1000"/>
                            </p:stCondLst>
                            <p:childTnLst>
                              <p:par>
                                <p:cTn id="84" presetID="22" presetClass="entr" presetSubtype="8" fill="hold" nodeType="afterEffect">
                                  <p:stCondLst>
                                    <p:cond delay="0"/>
                                  </p:stCondLst>
                                  <p:childTnLst>
                                    <p:set>
                                      <p:cBhvr>
                                        <p:cTn id="85" dur="1" fill="hold">
                                          <p:stCondLst>
                                            <p:cond delay="0"/>
                                          </p:stCondLst>
                                        </p:cTn>
                                        <p:tgtEl>
                                          <p:spTgt spid="125"/>
                                        </p:tgtEl>
                                        <p:attrNameLst>
                                          <p:attrName>style.visibility</p:attrName>
                                        </p:attrNameLst>
                                      </p:cBhvr>
                                      <p:to>
                                        <p:strVal val="visible"/>
                                      </p:to>
                                    </p:set>
                                    <p:animEffect transition="in" filter="wipe(left)">
                                      <p:cBhvr>
                                        <p:cTn id="86" dur="1000"/>
                                        <p:tgtEl>
                                          <p:spTgt spid="125"/>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147"/>
                                        </p:tgtEl>
                                        <p:attrNameLst>
                                          <p:attrName>style.visibility</p:attrName>
                                        </p:attrNameLst>
                                      </p:cBhvr>
                                      <p:to>
                                        <p:strVal val="visible"/>
                                      </p:to>
                                    </p:set>
                                    <p:animEffect transition="in" filter="wipe(left)">
                                      <p:cBhvr>
                                        <p:cTn id="91" dur="2000"/>
                                        <p:tgtEl>
                                          <p:spTgt spid="147"/>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xit" presetSubtype="2" fill="hold" nodeType="clickEffect">
                                  <p:stCondLst>
                                    <p:cond delay="0"/>
                                  </p:stCondLst>
                                  <p:childTnLst>
                                    <p:animEffect transition="out" filter="wipe(right)">
                                      <p:cBhvr>
                                        <p:cTn id="95" dur="500"/>
                                        <p:tgtEl>
                                          <p:spTgt spid="125"/>
                                        </p:tgtEl>
                                      </p:cBhvr>
                                    </p:animEffect>
                                    <p:set>
                                      <p:cBhvr>
                                        <p:cTn id="96" dur="1" fill="hold">
                                          <p:stCondLst>
                                            <p:cond delay="499"/>
                                          </p:stCondLst>
                                        </p:cTn>
                                        <p:tgtEl>
                                          <p:spTgt spid="125"/>
                                        </p:tgtEl>
                                        <p:attrNameLst>
                                          <p:attrName>style.visibility</p:attrName>
                                        </p:attrNameLst>
                                      </p:cBhvr>
                                      <p:to>
                                        <p:strVal val="hidden"/>
                                      </p:to>
                                    </p:set>
                                  </p:childTnLst>
                                </p:cTn>
                              </p:par>
                            </p:childTnLst>
                          </p:cTn>
                        </p:par>
                        <p:par>
                          <p:cTn id="97" fill="hold">
                            <p:stCondLst>
                              <p:cond delay="500"/>
                            </p:stCondLst>
                            <p:childTnLst>
                              <p:par>
                                <p:cTn id="98" presetID="22" presetClass="exit" presetSubtype="1" fill="hold" nodeType="afterEffect">
                                  <p:stCondLst>
                                    <p:cond delay="0"/>
                                  </p:stCondLst>
                                  <p:childTnLst>
                                    <p:animEffect transition="out" filter="wipe(up)">
                                      <p:cBhvr>
                                        <p:cTn id="99" dur="500"/>
                                        <p:tgtEl>
                                          <p:spTgt spid="132"/>
                                        </p:tgtEl>
                                      </p:cBhvr>
                                    </p:animEffect>
                                    <p:set>
                                      <p:cBhvr>
                                        <p:cTn id="100" dur="1" fill="hold">
                                          <p:stCondLst>
                                            <p:cond delay="499"/>
                                          </p:stCondLst>
                                        </p:cTn>
                                        <p:tgtEl>
                                          <p:spTgt spid="132"/>
                                        </p:tgtEl>
                                        <p:attrNameLst>
                                          <p:attrName>style.visibility</p:attrName>
                                        </p:attrNameLst>
                                      </p:cBhvr>
                                      <p:to>
                                        <p:strVal val="hidden"/>
                                      </p:to>
                                    </p:set>
                                  </p:childTnLst>
                                </p:cTn>
                              </p:par>
                            </p:childTnLst>
                          </p:cTn>
                        </p:par>
                        <p:par>
                          <p:cTn id="101" fill="hold">
                            <p:stCondLst>
                              <p:cond delay="1000"/>
                            </p:stCondLst>
                            <p:childTnLst>
                              <p:par>
                                <p:cTn id="102" presetID="22" presetClass="exit" presetSubtype="4" fill="hold" nodeType="afterEffect">
                                  <p:stCondLst>
                                    <p:cond delay="0"/>
                                  </p:stCondLst>
                                  <p:childTnLst>
                                    <p:animEffect transition="out" filter="wipe(down)">
                                      <p:cBhvr>
                                        <p:cTn id="103" dur="500"/>
                                        <p:tgtEl>
                                          <p:spTgt spid="152"/>
                                        </p:tgtEl>
                                      </p:cBhvr>
                                    </p:animEffect>
                                    <p:set>
                                      <p:cBhvr>
                                        <p:cTn id="104" dur="1" fill="hold">
                                          <p:stCondLst>
                                            <p:cond delay="499"/>
                                          </p:stCondLst>
                                        </p:cTn>
                                        <p:tgtEl>
                                          <p:spTgt spid="152"/>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22" presetClass="exit" presetSubtype="4" fill="hold" nodeType="clickEffect">
                                  <p:stCondLst>
                                    <p:cond delay="0"/>
                                  </p:stCondLst>
                                  <p:childTnLst>
                                    <p:animEffect transition="out" filter="wipe(down)">
                                      <p:cBhvr>
                                        <p:cTn id="108" dur="500"/>
                                        <p:tgtEl>
                                          <p:spTgt spid="171"/>
                                        </p:tgtEl>
                                      </p:cBhvr>
                                    </p:animEffect>
                                    <p:set>
                                      <p:cBhvr>
                                        <p:cTn id="109" dur="1" fill="hold">
                                          <p:stCondLst>
                                            <p:cond delay="499"/>
                                          </p:stCondLst>
                                        </p:cTn>
                                        <p:tgtEl>
                                          <p:spTgt spid="171"/>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nodeType="clickEffect">
                                  <p:stCondLst>
                                    <p:cond delay="0"/>
                                  </p:stCondLst>
                                  <p:childTnLst>
                                    <p:set>
                                      <p:cBhvr>
                                        <p:cTn id="113" dur="1" fill="hold">
                                          <p:stCondLst>
                                            <p:cond delay="0"/>
                                          </p:stCondLst>
                                        </p:cTn>
                                        <p:tgtEl>
                                          <p:spTgt spid="172"/>
                                        </p:tgtEl>
                                        <p:attrNameLst>
                                          <p:attrName>style.visibility</p:attrName>
                                        </p:attrNameLst>
                                      </p:cBhvr>
                                      <p:to>
                                        <p:strVal val="visible"/>
                                      </p:to>
                                    </p:set>
                                    <p:animEffect transition="in" filter="wipe(down)">
                                      <p:cBhvr>
                                        <p:cTn id="114" dur="500"/>
                                        <p:tgtEl>
                                          <p:spTgt spid="172"/>
                                        </p:tgtEl>
                                      </p:cBhvr>
                                    </p:animEffect>
                                  </p:childTnLst>
                                </p:cTn>
                              </p:par>
                            </p:childTnLst>
                          </p:cTn>
                        </p:par>
                        <p:par>
                          <p:cTn id="115" fill="hold">
                            <p:stCondLst>
                              <p:cond delay="500"/>
                            </p:stCondLst>
                            <p:childTnLst>
                              <p:par>
                                <p:cTn id="116" presetID="26" presetClass="emph" presetSubtype="0" repeatCount="indefinite" fill="hold" nodeType="afterEffect">
                                  <p:stCondLst>
                                    <p:cond delay="0"/>
                                  </p:stCondLst>
                                  <p:endCondLst>
                                    <p:cond evt="onNext" delay="0">
                                      <p:tgtEl>
                                        <p:sldTgt/>
                                      </p:tgtEl>
                                    </p:cond>
                                  </p:endCondLst>
                                  <p:childTnLst>
                                    <p:animEffect transition="out" filter="fade">
                                      <p:cBhvr>
                                        <p:cTn id="117" dur="500" tmFilter="0, 0; .2, .5; .8, .5; 1, 0"/>
                                        <p:tgtEl>
                                          <p:spTgt spid="172"/>
                                        </p:tgtEl>
                                      </p:cBhvr>
                                    </p:animEffect>
                                    <p:animScale>
                                      <p:cBhvr>
                                        <p:cTn id="118" dur="250" autoRev="1" fill="hold"/>
                                        <p:tgtEl>
                                          <p:spTgt spid="172"/>
                                        </p:tgtEl>
                                      </p:cBhvr>
                                      <p:by x="105000" y="105000"/>
                                    </p:animScale>
                                  </p:childTnLst>
                                </p:cTn>
                              </p:par>
                            </p:childTnLst>
                          </p:cTn>
                        </p:par>
                      </p:childTnLst>
                    </p:cTn>
                  </p:par>
                  <p:par>
                    <p:cTn id="119" fill="hold">
                      <p:stCondLst>
                        <p:cond delay="indefinite"/>
                      </p:stCondLst>
                      <p:childTnLst>
                        <p:par>
                          <p:cTn id="120" fill="hold">
                            <p:stCondLst>
                              <p:cond delay="0"/>
                            </p:stCondLst>
                            <p:childTnLst>
                              <p:par>
                                <p:cTn id="121" presetID="22" presetClass="entr" presetSubtype="4" fill="hold" nodeType="clickEffect">
                                  <p:stCondLst>
                                    <p:cond delay="0"/>
                                  </p:stCondLst>
                                  <p:childTnLst>
                                    <p:set>
                                      <p:cBhvr>
                                        <p:cTn id="122" dur="1" fill="hold">
                                          <p:stCondLst>
                                            <p:cond delay="0"/>
                                          </p:stCondLst>
                                        </p:cTn>
                                        <p:tgtEl>
                                          <p:spTgt spid="153"/>
                                        </p:tgtEl>
                                        <p:attrNameLst>
                                          <p:attrName>style.visibility</p:attrName>
                                        </p:attrNameLst>
                                      </p:cBhvr>
                                      <p:to>
                                        <p:strVal val="visible"/>
                                      </p:to>
                                    </p:set>
                                    <p:animEffect transition="in" filter="wipe(down)">
                                      <p:cBhvr>
                                        <p:cTn id="123" dur="500"/>
                                        <p:tgtEl>
                                          <p:spTgt spid="153"/>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4" fill="hold" nodeType="clickEffect">
                                  <p:stCondLst>
                                    <p:cond delay="0"/>
                                  </p:stCondLst>
                                  <p:childTnLst>
                                    <p:set>
                                      <p:cBhvr>
                                        <p:cTn id="127" dur="1" fill="hold">
                                          <p:stCondLst>
                                            <p:cond delay="0"/>
                                          </p:stCondLst>
                                        </p:cTn>
                                        <p:tgtEl>
                                          <p:spTgt spid="83"/>
                                        </p:tgtEl>
                                        <p:attrNameLst>
                                          <p:attrName>style.visibility</p:attrName>
                                        </p:attrNameLst>
                                      </p:cBhvr>
                                      <p:to>
                                        <p:strVal val="visible"/>
                                      </p:to>
                                    </p:set>
                                    <p:animEffect transition="in" filter="wipe(down)">
                                      <p:cBhvr>
                                        <p:cTn id="128" dur="2000"/>
                                        <p:tgtEl>
                                          <p:spTgt spid="83"/>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4" fill="hold" nodeType="clickEffect">
                                  <p:stCondLst>
                                    <p:cond delay="0"/>
                                  </p:stCondLst>
                                  <p:childTnLst>
                                    <p:set>
                                      <p:cBhvr>
                                        <p:cTn id="132" dur="1" fill="hold">
                                          <p:stCondLst>
                                            <p:cond delay="0"/>
                                          </p:stCondLst>
                                        </p:cTn>
                                        <p:tgtEl>
                                          <p:spTgt spid="86"/>
                                        </p:tgtEl>
                                        <p:attrNameLst>
                                          <p:attrName>style.visibility</p:attrName>
                                        </p:attrNameLst>
                                      </p:cBhvr>
                                      <p:to>
                                        <p:strVal val="visible"/>
                                      </p:to>
                                    </p:set>
                                    <p:animEffect transition="in" filter="wipe(down)">
                                      <p:cBhvr>
                                        <p:cTn id="133" dur="2000"/>
                                        <p:tgtEl>
                                          <p:spTgt spid="86"/>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xit" presetSubtype="4" fill="hold" nodeType="clickEffect">
                                  <p:stCondLst>
                                    <p:cond delay="0"/>
                                  </p:stCondLst>
                                  <p:childTnLst>
                                    <p:animEffect transition="out" filter="wipe(down)">
                                      <p:cBhvr>
                                        <p:cTn id="137" dur="500"/>
                                        <p:tgtEl>
                                          <p:spTgt spid="153"/>
                                        </p:tgtEl>
                                      </p:cBhvr>
                                    </p:animEffect>
                                    <p:set>
                                      <p:cBhvr>
                                        <p:cTn id="138" dur="1" fill="hold">
                                          <p:stCondLst>
                                            <p:cond delay="499"/>
                                          </p:stCondLst>
                                        </p:cTn>
                                        <p:tgtEl>
                                          <p:spTgt spid="153"/>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22" presetClass="entr" presetSubtype="2" fill="hold" nodeType="clickEffect">
                                  <p:stCondLst>
                                    <p:cond delay="0"/>
                                  </p:stCondLst>
                                  <p:childTnLst>
                                    <p:set>
                                      <p:cBhvr>
                                        <p:cTn id="142" dur="1" fill="hold">
                                          <p:stCondLst>
                                            <p:cond delay="0"/>
                                          </p:stCondLst>
                                        </p:cTn>
                                        <p:tgtEl>
                                          <p:spTgt spid="156"/>
                                        </p:tgtEl>
                                        <p:attrNameLst>
                                          <p:attrName>style.visibility</p:attrName>
                                        </p:attrNameLst>
                                      </p:cBhvr>
                                      <p:to>
                                        <p:strVal val="visible"/>
                                      </p:to>
                                    </p:set>
                                    <p:animEffect transition="in" filter="wipe(right)">
                                      <p:cBhvr>
                                        <p:cTn id="143" dur="2000"/>
                                        <p:tgtEl>
                                          <p:spTgt spid="156"/>
                                        </p:tgtEl>
                                      </p:cBhvr>
                                    </p:animEffect>
                                  </p:childTnLst>
                                </p:cTn>
                              </p:par>
                            </p:childTnLst>
                          </p:cTn>
                        </p:par>
                        <p:par>
                          <p:cTn id="144" fill="hold">
                            <p:stCondLst>
                              <p:cond delay="2000"/>
                            </p:stCondLst>
                            <p:childTnLst>
                              <p:par>
                                <p:cTn id="145" presetID="22" presetClass="entr" presetSubtype="4" fill="hold" nodeType="afterEffect">
                                  <p:stCondLst>
                                    <p:cond delay="0"/>
                                  </p:stCondLst>
                                  <p:childTnLst>
                                    <p:set>
                                      <p:cBhvr>
                                        <p:cTn id="146" dur="1" fill="hold">
                                          <p:stCondLst>
                                            <p:cond delay="0"/>
                                          </p:stCondLst>
                                        </p:cTn>
                                        <p:tgtEl>
                                          <p:spTgt spid="163"/>
                                        </p:tgtEl>
                                        <p:attrNameLst>
                                          <p:attrName>style.visibility</p:attrName>
                                        </p:attrNameLst>
                                      </p:cBhvr>
                                      <p:to>
                                        <p:strVal val="visible"/>
                                      </p:to>
                                    </p:set>
                                    <p:animEffect transition="in" filter="wipe(down)">
                                      <p:cBhvr>
                                        <p:cTn id="147" dur="2000"/>
                                        <p:tgtEl>
                                          <p:spTgt spid="163"/>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xit" presetSubtype="4" fill="hold" grpId="0" nodeType="clickEffect">
                                  <p:stCondLst>
                                    <p:cond delay="0"/>
                                  </p:stCondLst>
                                  <p:childTnLst>
                                    <p:animEffect transition="out" filter="wipe(down)">
                                      <p:cBhvr>
                                        <p:cTn id="151" dur="2000"/>
                                        <p:tgtEl>
                                          <p:spTgt spid="101"/>
                                        </p:tgtEl>
                                      </p:cBhvr>
                                    </p:animEffect>
                                    <p:set>
                                      <p:cBhvr>
                                        <p:cTn id="152" dur="1" fill="hold">
                                          <p:stCondLst>
                                            <p:cond delay="1999"/>
                                          </p:stCondLst>
                                        </p:cTn>
                                        <p:tgtEl>
                                          <p:spTgt spid="101"/>
                                        </p:tgtEl>
                                        <p:attrNameLst>
                                          <p:attrName>style.visibility</p:attrName>
                                        </p:attrNameLst>
                                      </p:cBhvr>
                                      <p:to>
                                        <p:strVal val="hidden"/>
                                      </p:to>
                                    </p:set>
                                  </p:childTnLst>
                                </p:cTn>
                              </p:par>
                            </p:childTnLst>
                          </p:cTn>
                        </p:par>
                      </p:childTnLst>
                    </p:cTn>
                  </p:par>
                  <p:par>
                    <p:cTn id="153" fill="hold">
                      <p:stCondLst>
                        <p:cond delay="indefinite"/>
                      </p:stCondLst>
                      <p:childTnLst>
                        <p:par>
                          <p:cTn id="154" fill="hold">
                            <p:stCondLst>
                              <p:cond delay="0"/>
                            </p:stCondLst>
                            <p:childTnLst>
                              <p:par>
                                <p:cTn id="155" presetID="22" presetClass="exit" presetSubtype="4" fill="hold" nodeType="clickEffect">
                                  <p:stCondLst>
                                    <p:cond delay="0"/>
                                  </p:stCondLst>
                                  <p:childTnLst>
                                    <p:animEffect transition="out" filter="wipe(down)">
                                      <p:cBhvr>
                                        <p:cTn id="156" dur="2000"/>
                                        <p:tgtEl>
                                          <p:spTgt spid="120"/>
                                        </p:tgtEl>
                                      </p:cBhvr>
                                    </p:animEffect>
                                    <p:set>
                                      <p:cBhvr>
                                        <p:cTn id="157" dur="1" fill="hold">
                                          <p:stCondLst>
                                            <p:cond delay="1999"/>
                                          </p:stCondLst>
                                        </p:cTn>
                                        <p:tgtEl>
                                          <p:spTgt spid="120"/>
                                        </p:tgtEl>
                                        <p:attrNameLst>
                                          <p:attrName>style.visibility</p:attrName>
                                        </p:attrNameLst>
                                      </p:cBhvr>
                                      <p:to>
                                        <p:strVal val="hidden"/>
                                      </p:to>
                                    </p:set>
                                  </p:childTnLst>
                                </p:cTn>
                              </p:par>
                            </p:childTnLst>
                          </p:cTn>
                        </p:par>
                      </p:childTnLst>
                    </p:cTn>
                  </p:par>
                  <p:par>
                    <p:cTn id="158" fill="hold">
                      <p:stCondLst>
                        <p:cond delay="indefinite"/>
                      </p:stCondLst>
                      <p:childTnLst>
                        <p:par>
                          <p:cTn id="159" fill="hold">
                            <p:stCondLst>
                              <p:cond delay="0"/>
                            </p:stCondLst>
                            <p:childTnLst>
                              <p:par>
                                <p:cTn id="160" presetID="22" presetClass="exit" presetSubtype="4" fill="hold" nodeType="clickEffect">
                                  <p:stCondLst>
                                    <p:cond delay="0"/>
                                  </p:stCondLst>
                                  <p:childTnLst>
                                    <p:animEffect transition="out" filter="wipe(down)">
                                      <p:cBhvr>
                                        <p:cTn id="161" dur="500"/>
                                        <p:tgtEl>
                                          <p:spTgt spid="156"/>
                                        </p:tgtEl>
                                      </p:cBhvr>
                                    </p:animEffect>
                                    <p:set>
                                      <p:cBhvr>
                                        <p:cTn id="162" dur="1" fill="hold">
                                          <p:stCondLst>
                                            <p:cond delay="499"/>
                                          </p:stCondLst>
                                        </p:cTn>
                                        <p:tgtEl>
                                          <p:spTgt spid="156"/>
                                        </p:tgtEl>
                                        <p:attrNameLst>
                                          <p:attrName>style.visibility</p:attrName>
                                        </p:attrNameLst>
                                      </p:cBhvr>
                                      <p:to>
                                        <p:strVal val="hidden"/>
                                      </p:to>
                                    </p:set>
                                  </p:childTnLst>
                                </p:cTn>
                              </p:par>
                              <p:par>
                                <p:cTn id="163" presetID="22" presetClass="exit" presetSubtype="4" fill="hold" nodeType="withEffect">
                                  <p:stCondLst>
                                    <p:cond delay="0"/>
                                  </p:stCondLst>
                                  <p:childTnLst>
                                    <p:animEffect transition="out" filter="wipe(down)">
                                      <p:cBhvr>
                                        <p:cTn id="164" dur="500"/>
                                        <p:tgtEl>
                                          <p:spTgt spid="163"/>
                                        </p:tgtEl>
                                      </p:cBhvr>
                                    </p:animEffect>
                                    <p:set>
                                      <p:cBhvr>
                                        <p:cTn id="165" dur="1" fill="hold">
                                          <p:stCondLst>
                                            <p:cond delay="499"/>
                                          </p:stCondLst>
                                        </p:cTn>
                                        <p:tgtEl>
                                          <p:spTgt spid="163"/>
                                        </p:tgtEl>
                                        <p:attrNameLst>
                                          <p:attrName>style.visibility</p:attrName>
                                        </p:attrNameLst>
                                      </p:cBhvr>
                                      <p:to>
                                        <p:strVal val="hidden"/>
                                      </p:to>
                                    </p:set>
                                  </p:childTnLst>
                                </p:cTn>
                              </p:par>
                            </p:childTnLst>
                          </p:cTn>
                        </p:par>
                      </p:childTnLst>
                    </p:cTn>
                  </p:par>
                  <p:par>
                    <p:cTn id="166" fill="hold">
                      <p:stCondLst>
                        <p:cond delay="indefinite"/>
                      </p:stCondLst>
                      <p:childTnLst>
                        <p:par>
                          <p:cTn id="167" fill="hold">
                            <p:stCondLst>
                              <p:cond delay="0"/>
                            </p:stCondLst>
                            <p:childTnLst>
                              <p:par>
                                <p:cTn id="168" presetID="22" presetClass="exit" presetSubtype="4" fill="hold" nodeType="clickEffect">
                                  <p:stCondLst>
                                    <p:cond delay="0"/>
                                  </p:stCondLst>
                                  <p:childTnLst>
                                    <p:animEffect transition="out" filter="wipe(down)">
                                      <p:cBhvr>
                                        <p:cTn id="169" dur="500"/>
                                        <p:tgtEl>
                                          <p:spTgt spid="172"/>
                                        </p:tgtEl>
                                      </p:cBhvr>
                                    </p:animEffect>
                                    <p:set>
                                      <p:cBhvr>
                                        <p:cTn id="170" dur="1" fill="hold">
                                          <p:stCondLst>
                                            <p:cond delay="499"/>
                                          </p:stCondLst>
                                        </p:cTn>
                                        <p:tgtEl>
                                          <p:spTgt spid="1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01" grpId="0" animBg="1"/>
      <p:bldP spid="147" grpId="0" animBg="1"/>
      <p:bldP spid="17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101">
            <a:extLst>
              <a:ext uri="{FF2B5EF4-FFF2-40B4-BE49-F238E27FC236}">
                <a16:creationId xmlns:a16="http://schemas.microsoft.com/office/drawing/2014/main" id="{48B23C2F-1C9D-428E-BAED-994679B9E7A3}"/>
              </a:ext>
            </a:extLst>
          </p:cNvPr>
          <p:cNvSpPr/>
          <p:nvPr/>
        </p:nvSpPr>
        <p:spPr>
          <a:xfrm>
            <a:off x="2" y="6581001"/>
            <a:ext cx="12191998" cy="276999"/>
          </a:xfrm>
          <a:prstGeom prst="rect">
            <a:avLst/>
          </a:prstGeom>
          <a:solidFill>
            <a:schemeClr val="tx2">
              <a:lumMod val="60000"/>
              <a:lumOff val="40000"/>
            </a:schemeClr>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330450" algn="l"/>
                <a:tab pos="2962275" algn="l"/>
              </a:tabLst>
              <a:defRPr/>
            </a:pP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1</a:t>
            </a:r>
            <a:r>
              <a:rPr kumimoji="0" lang="fr-FR" sz="1800" b="1" i="0" u="none" strike="noStrike" kern="1200" cap="none" spc="0" normalizeH="0" baseline="30000" noProof="0" dirty="0">
                <a:ln>
                  <a:noFill/>
                </a:ln>
                <a:solidFill>
                  <a:prstClr val="white"/>
                </a:solidFill>
                <a:effectLst/>
                <a:uLnTx/>
                <a:uFillTx/>
                <a:latin typeface="Calibri" panose="020F0502020204030204"/>
                <a:ea typeface="+mn-ea"/>
                <a:cs typeface="+mn-cs"/>
              </a:rPr>
              <a:t>ère</a:t>
            </a: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  Année secondaire</a:t>
            </a:r>
          </a:p>
        </p:txBody>
      </p:sp>
      <p:sp>
        <p:nvSpPr>
          <p:cNvPr id="104" name="Rectangle 103">
            <a:extLst>
              <a:ext uri="{FF2B5EF4-FFF2-40B4-BE49-F238E27FC236}">
                <a16:creationId xmlns:a16="http://schemas.microsoft.com/office/drawing/2014/main" id="{3A98C7BD-383A-4F78-93CF-B1AAB28D802C}"/>
              </a:ext>
            </a:extLst>
          </p:cNvPr>
          <p:cNvSpPr/>
          <p:nvPr/>
        </p:nvSpPr>
        <p:spPr>
          <a:xfrm>
            <a:off x="0" y="-11920"/>
            <a:ext cx="12192000" cy="432000"/>
          </a:xfrm>
          <a:prstGeom prst="rect">
            <a:avLst/>
          </a:prstGeom>
          <a:solidFill>
            <a:schemeClr val="tx2">
              <a:lumMod val="60000"/>
              <a:lumOff val="40000"/>
            </a:schemeClr>
          </a:solidFill>
        </p:spPr>
        <p:txBody>
          <a:bodyPr wrap="square" tIns="0" bIns="0">
            <a:spAutoFit/>
          </a:bodyPr>
          <a:lstStyle/>
          <a:p>
            <a:pPr marR="0" lvl="0" indent="2598738" algn="l"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5"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leçon 1 :       </a:t>
            </a:r>
            <a:r>
              <a:rPr kumimoji="0" lang="fr-FR"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r>
              <a:rPr kumimoji="0" lang="fr-FR" sz="28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Dessin de Définition</a:t>
            </a:r>
            <a:endParaRPr kumimoji="0" lang="fr-FR"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1530350" algn="l" defTabSz="914400" rtl="0" eaLnBrk="1" fontAlgn="auto" latinLnBrk="0" hangingPunct="1">
              <a:lnSpc>
                <a:spcPct val="100000"/>
              </a:lnSpc>
              <a:spcBef>
                <a:spcPts val="0"/>
              </a:spcBef>
              <a:spcAft>
                <a:spcPts val="0"/>
              </a:spcAft>
              <a:buClrTx/>
              <a:buSzTx/>
              <a:buFontTx/>
              <a:buNone/>
              <a:tabLst>
                <a:tab pos="660400" algn="l"/>
              </a:tabLst>
              <a:defRPr/>
            </a:pPr>
            <a:r>
              <a:rPr kumimoji="0" lang="fr-FR" sz="900" b="0" i="1" u="none" strike="noStrike" kern="1200" cap="none" spc="-5"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fr-FR"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106" name="Image 105">
            <a:hlinkClick r:id="" action="ppaction://hlinkshowjump?jump=endshow"/>
            <a:extLst>
              <a:ext uri="{FF2B5EF4-FFF2-40B4-BE49-F238E27FC236}">
                <a16:creationId xmlns:a16="http://schemas.microsoft.com/office/drawing/2014/main" id="{A48BF886-D575-4A3D-B7C9-5EB7BEC5A578}"/>
              </a:ext>
            </a:extLst>
          </p:cNvPr>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1660819" y="34395"/>
            <a:ext cx="374672" cy="374672"/>
          </a:xfrm>
          <a:prstGeom prst="rect">
            <a:avLst/>
          </a:prstGeom>
        </p:spPr>
      </p:pic>
      <p:sp>
        <p:nvSpPr>
          <p:cNvPr id="108" name="Chevron 75">
            <a:hlinkClick r:id="" action="ppaction://hlinkshowjump?jump=nextslide"/>
            <a:extLst>
              <a:ext uri="{FF2B5EF4-FFF2-40B4-BE49-F238E27FC236}">
                <a16:creationId xmlns:a16="http://schemas.microsoft.com/office/drawing/2014/main" id="{104D04E1-1789-4C53-8642-6DCDCE8D0481}"/>
              </a:ext>
            </a:extLst>
          </p:cNvPr>
          <p:cNvSpPr/>
          <p:nvPr/>
        </p:nvSpPr>
        <p:spPr>
          <a:xfrm>
            <a:off x="11452213" y="6620225"/>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2" name="Image 111">
            <a:extLst>
              <a:ext uri="{FF2B5EF4-FFF2-40B4-BE49-F238E27FC236}">
                <a16:creationId xmlns:a16="http://schemas.microsoft.com/office/drawing/2014/main" id="{D646A253-7BC1-4DA8-B4EA-3F7FF72F1FAE}"/>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9863975" y="6379775"/>
            <a:ext cx="1186519" cy="390500"/>
          </a:xfrm>
          <a:prstGeom prst="rect">
            <a:avLst/>
          </a:prstGeom>
        </p:spPr>
      </p:pic>
      <p:sp>
        <p:nvSpPr>
          <p:cNvPr id="113" name="Chevron 75">
            <a:hlinkClick r:id="" action="ppaction://hlinkshowjump?jump=previousslide"/>
            <a:extLst>
              <a:ext uri="{FF2B5EF4-FFF2-40B4-BE49-F238E27FC236}">
                <a16:creationId xmlns:a16="http://schemas.microsoft.com/office/drawing/2014/main" id="{18830ED9-B839-4900-8855-089099B97274}"/>
              </a:ext>
            </a:extLst>
          </p:cNvPr>
          <p:cNvSpPr/>
          <p:nvPr/>
        </p:nvSpPr>
        <p:spPr>
          <a:xfrm flipH="1">
            <a:off x="113969" y="6599677"/>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Image 1">
            <a:hlinkClick r:id="rId5" action="ppaction://hlinksldjump"/>
            <a:extLst>
              <a:ext uri="{FF2B5EF4-FFF2-40B4-BE49-F238E27FC236}">
                <a16:creationId xmlns:a16="http://schemas.microsoft.com/office/drawing/2014/main" id="{52E4FA6D-C3ED-4C98-8373-F300E107319F}"/>
              </a:ext>
            </a:extLst>
          </p:cNvPr>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4887" y="47258"/>
            <a:ext cx="396000" cy="31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7" name="Groupe 176">
            <a:extLst>
              <a:ext uri="{FF2B5EF4-FFF2-40B4-BE49-F238E27FC236}">
                <a16:creationId xmlns:a16="http://schemas.microsoft.com/office/drawing/2014/main" id="{7CFD87E2-F931-4005-9743-5A5D905E9644}"/>
              </a:ext>
            </a:extLst>
          </p:cNvPr>
          <p:cNvGrpSpPr/>
          <p:nvPr/>
        </p:nvGrpSpPr>
        <p:grpSpPr>
          <a:xfrm>
            <a:off x="201903" y="554025"/>
            <a:ext cx="5956314" cy="592561"/>
            <a:chOff x="-209576" y="54489"/>
            <a:chExt cx="3918079" cy="535960"/>
          </a:xfrm>
        </p:grpSpPr>
        <p:sp>
          <p:nvSpPr>
            <p:cNvPr id="178" name="Rectangle 177">
              <a:extLst>
                <a:ext uri="{FF2B5EF4-FFF2-40B4-BE49-F238E27FC236}">
                  <a16:creationId xmlns:a16="http://schemas.microsoft.com/office/drawing/2014/main" id="{669F0602-6168-4D5C-9D7B-83EB13E7C085}"/>
                </a:ext>
              </a:extLst>
            </p:cNvPr>
            <p:cNvSpPr/>
            <p:nvPr/>
          </p:nvSpPr>
          <p:spPr>
            <a:xfrm>
              <a:off x="-209576" y="85624"/>
              <a:ext cx="425576" cy="504825"/>
            </a:xfrm>
            <a:prstGeom prst="rect">
              <a:avLst/>
            </a:prstGeom>
            <a:solidFill>
              <a:srgbClr val="51C3F9">
                <a:lumMod val="75000"/>
              </a:srgbClr>
            </a:solidFill>
            <a:ln w="19050" cap="rnd"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3600" b="0" i="0" u="none" strike="noStrike" kern="1200" cap="none" spc="0" normalizeH="0" baseline="0" noProof="0">
                  <a:ln>
                    <a:noFill/>
                  </a:ln>
                  <a:solidFill>
                    <a:prstClr val="black"/>
                  </a:solidFill>
                  <a:effectLst/>
                  <a:uLnTx/>
                  <a:uFillTx/>
                  <a:latin typeface="AR DESTINE" panose="02000000000000000000" pitchFamily="2" charset="0"/>
                  <a:ea typeface="Times New Roman" panose="02020603050405020304" pitchFamily="18" charset="0"/>
                  <a:cs typeface="Arial" panose="020B0604020202020204" pitchFamily="34" charset="0"/>
                </a:rPr>
                <a:t>I</a:t>
              </a:r>
              <a:r>
                <a:rPr kumimoji="0" lang="fr-FR" sz="1000" b="0" i="0" u="none" strike="noStrike" kern="1200" cap="none" spc="0" normalizeH="0" baseline="0" noProof="0">
                  <a:ln>
                    <a:noFill/>
                  </a:ln>
                  <a:solidFill>
                    <a:prstClr val="black"/>
                  </a:solidFill>
                  <a:effectLst/>
                  <a:uLnTx/>
                  <a:uFillTx/>
                  <a:latin typeface="AR DESTINE" panose="02000000000000000000" pitchFamily="2" charset="0"/>
                  <a:ea typeface="Times New Roman" panose="02020603050405020304" pitchFamily="18" charset="0"/>
                  <a:cs typeface="Arial" panose="020B0604020202020204" pitchFamily="34" charset="0"/>
                </a:rPr>
                <a:t> </a:t>
              </a:r>
              <a:r>
                <a:rPr kumimoji="0" lang="fr-FR" sz="3200" b="0" i="0" u="none" strike="noStrike" kern="1200" cap="none" spc="0" normalizeH="0" baseline="0" noProof="0">
                  <a:ln>
                    <a:noFill/>
                  </a:ln>
                  <a:solidFill>
                    <a:prstClr val="black"/>
                  </a:solidFill>
                  <a:effectLst/>
                  <a:uLnTx/>
                  <a:uFillTx/>
                  <a:latin typeface="AR DESTINE" panose="02000000000000000000" pitchFamily="2" charset="0"/>
                  <a:ea typeface="Times New Roman" panose="02020603050405020304" pitchFamily="18" charset="0"/>
                  <a:cs typeface="Arial" panose="020B0604020202020204" pitchFamily="34" charset="0"/>
                </a:rPr>
                <a:t>.</a:t>
              </a:r>
              <a:endParaRPr kumimoji="0" lang="fr-FR" sz="18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endParaRPr>
            </a:p>
          </p:txBody>
        </p:sp>
        <p:sp>
          <p:nvSpPr>
            <p:cNvPr id="179" name="Rectangle : carré corné 178">
              <a:extLst>
                <a:ext uri="{FF2B5EF4-FFF2-40B4-BE49-F238E27FC236}">
                  <a16:creationId xmlns:a16="http://schemas.microsoft.com/office/drawing/2014/main" id="{EC27B4B3-8100-4D24-8D25-A220AA080091}"/>
                </a:ext>
              </a:extLst>
            </p:cNvPr>
            <p:cNvSpPr/>
            <p:nvPr/>
          </p:nvSpPr>
          <p:spPr>
            <a:xfrm>
              <a:off x="164558" y="54489"/>
              <a:ext cx="3543945" cy="419100"/>
            </a:xfrm>
            <a:prstGeom prst="foldedCorner">
              <a:avLst>
                <a:gd name="adj" fmla="val 19946"/>
              </a:avLst>
            </a:prstGeom>
            <a:solidFill>
              <a:srgbClr val="51C3F9">
                <a:lumMod val="50000"/>
              </a:srgbClr>
            </a:solidFill>
            <a:ln w="19050" cap="rnd" cmpd="sng" algn="ctr">
              <a:noFill/>
              <a:prstDash val="solid"/>
            </a:ln>
            <a:effectLst/>
          </p:spPr>
          <p:txBody>
            <a:bodyPr rot="0" spcFirstLastPara="0" vert="horz" wrap="square" lIns="91440" tIns="54000" rIns="9144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Calibri" panose="020F0502020204030204" pitchFamily="34" charset="0"/>
                  <a:ea typeface="Times New Roman" panose="02020603050405020304" pitchFamily="18" charset="0"/>
                  <a:cs typeface="Calibri" panose="020F0502020204030204" pitchFamily="34" charset="0"/>
                </a:rPr>
                <a:t>LA PROJECTION ORTHOGONALE</a:t>
              </a: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endParaRPr>
            </a:p>
          </p:txBody>
        </p:sp>
      </p:grpSp>
      <p:sp>
        <p:nvSpPr>
          <p:cNvPr id="180" name="Freeform 14">
            <a:extLst>
              <a:ext uri="{FF2B5EF4-FFF2-40B4-BE49-F238E27FC236}">
                <a16:creationId xmlns:a16="http://schemas.microsoft.com/office/drawing/2014/main" id="{479E45A0-7C8D-4F38-93FA-AD85FD654598}"/>
              </a:ext>
            </a:extLst>
          </p:cNvPr>
          <p:cNvSpPr>
            <a:spLocks noChangeAspect="1"/>
          </p:cNvSpPr>
          <p:nvPr/>
        </p:nvSpPr>
        <p:spPr bwMode="auto">
          <a:xfrm>
            <a:off x="7900394" y="4042107"/>
            <a:ext cx="3250565" cy="1713230"/>
          </a:xfrm>
          <a:custGeom>
            <a:avLst/>
            <a:gdLst>
              <a:gd name="T0" fmla="*/ 598 w 6450"/>
              <a:gd name="T1" fmla="*/ 0 h 3399"/>
              <a:gd name="T2" fmla="*/ 0 w 6450"/>
              <a:gd name="T3" fmla="*/ 564 h 3399"/>
              <a:gd name="T4" fmla="*/ 0 w 6450"/>
              <a:gd name="T5" fmla="*/ 2919 h 3399"/>
              <a:gd name="T6" fmla="*/ 585 w 6450"/>
              <a:gd name="T7" fmla="*/ 3399 h 3399"/>
              <a:gd name="T8" fmla="*/ 5850 w 6450"/>
              <a:gd name="T9" fmla="*/ 3399 h 3399"/>
              <a:gd name="T10" fmla="*/ 6435 w 6450"/>
              <a:gd name="T11" fmla="*/ 2889 h 3399"/>
              <a:gd name="T12" fmla="*/ 6450 w 6450"/>
              <a:gd name="T13" fmla="*/ 534 h 3399"/>
              <a:gd name="T14" fmla="*/ 5865 w 6450"/>
              <a:gd name="T15" fmla="*/ 24 h 3399"/>
              <a:gd name="T16" fmla="*/ 598 w 6450"/>
              <a:gd name="T17" fmla="*/ 0 h 3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50" h="3399">
                <a:moveTo>
                  <a:pt x="598" y="0"/>
                </a:moveTo>
                <a:lnTo>
                  <a:pt x="0" y="564"/>
                </a:lnTo>
                <a:lnTo>
                  <a:pt x="0" y="2919"/>
                </a:lnTo>
                <a:lnTo>
                  <a:pt x="585" y="3399"/>
                </a:lnTo>
                <a:lnTo>
                  <a:pt x="5850" y="3399"/>
                </a:lnTo>
                <a:lnTo>
                  <a:pt x="6435" y="2889"/>
                </a:lnTo>
                <a:lnTo>
                  <a:pt x="6450" y="534"/>
                </a:lnTo>
                <a:lnTo>
                  <a:pt x="5865" y="24"/>
                </a:lnTo>
                <a:lnTo>
                  <a:pt x="598" y="0"/>
                </a:lnTo>
                <a:close/>
              </a:path>
            </a:pathLst>
          </a:custGeom>
          <a:solidFill>
            <a:srgbClr val="FFFFFF"/>
          </a:solidFill>
          <a:ln w="38100" cmpd="sng">
            <a:solidFill>
              <a:srgbClr val="000000"/>
            </a:solidFill>
            <a:round/>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81" name="Rectangle 180">
            <a:extLst>
              <a:ext uri="{FF2B5EF4-FFF2-40B4-BE49-F238E27FC236}">
                <a16:creationId xmlns:a16="http://schemas.microsoft.com/office/drawing/2014/main" id="{027E3458-B206-4E78-BBFF-62DC97FF7CE3}"/>
              </a:ext>
            </a:extLst>
          </p:cNvPr>
          <p:cNvSpPr/>
          <p:nvPr/>
        </p:nvSpPr>
        <p:spPr>
          <a:xfrm>
            <a:off x="8419026" y="4461895"/>
            <a:ext cx="2232000" cy="864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2" name="Oval 11">
            <a:extLst>
              <a:ext uri="{FF2B5EF4-FFF2-40B4-BE49-F238E27FC236}">
                <a16:creationId xmlns:a16="http://schemas.microsoft.com/office/drawing/2014/main" id="{AA23584C-5E74-4CC4-98AE-A15C40E90AF6}"/>
              </a:ext>
            </a:extLst>
          </p:cNvPr>
          <p:cNvSpPr>
            <a:spLocks noChangeAspect="1" noChangeArrowheads="1"/>
          </p:cNvSpPr>
          <p:nvPr/>
        </p:nvSpPr>
        <p:spPr bwMode="auto">
          <a:xfrm>
            <a:off x="9905724" y="4689236"/>
            <a:ext cx="440690" cy="440690"/>
          </a:xfrm>
          <a:prstGeom prst="ellipse">
            <a:avLst/>
          </a:prstGeom>
          <a:solidFill>
            <a:srgbClr val="FFFFFF"/>
          </a:solidFill>
          <a:ln w="38100">
            <a:solidFill>
              <a:srgbClr val="000000"/>
            </a:solidFill>
            <a:round/>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grpSp>
        <p:nvGrpSpPr>
          <p:cNvPr id="183" name="Groupe 182">
            <a:extLst>
              <a:ext uri="{FF2B5EF4-FFF2-40B4-BE49-F238E27FC236}">
                <a16:creationId xmlns:a16="http://schemas.microsoft.com/office/drawing/2014/main" id="{A6D56DC1-49BA-4BB4-A2BE-0742E5376C92}"/>
              </a:ext>
            </a:extLst>
          </p:cNvPr>
          <p:cNvGrpSpPr/>
          <p:nvPr/>
        </p:nvGrpSpPr>
        <p:grpSpPr>
          <a:xfrm>
            <a:off x="8402044" y="4464382"/>
            <a:ext cx="2258695" cy="854710"/>
            <a:chOff x="8402044" y="4464382"/>
            <a:chExt cx="2258695" cy="854710"/>
          </a:xfrm>
        </p:grpSpPr>
        <p:sp>
          <p:nvSpPr>
            <p:cNvPr id="184" name="Rectangle 183">
              <a:extLst>
                <a:ext uri="{FF2B5EF4-FFF2-40B4-BE49-F238E27FC236}">
                  <a16:creationId xmlns:a16="http://schemas.microsoft.com/office/drawing/2014/main" id="{853A2362-E77A-4DB4-A217-CD6C0CD4C15D}"/>
                </a:ext>
              </a:extLst>
            </p:cNvPr>
            <p:cNvSpPr>
              <a:spLocks noChangeAspect="1" noChangeArrowheads="1"/>
            </p:cNvSpPr>
            <p:nvPr/>
          </p:nvSpPr>
          <p:spPr bwMode="auto">
            <a:xfrm>
              <a:off x="8402044" y="4464382"/>
              <a:ext cx="2258695" cy="854710"/>
            </a:xfrm>
            <a:prstGeom prst="rect">
              <a:avLst/>
            </a:prstGeom>
            <a:solidFill>
              <a:srgbClr val="FFFFFF">
                <a:alpha val="0"/>
              </a:srgbClr>
            </a:solidFill>
            <a:ln w="38100">
              <a:solidFill>
                <a:srgbClr val="000000"/>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85" name="Ellipse 184">
              <a:extLst>
                <a:ext uri="{FF2B5EF4-FFF2-40B4-BE49-F238E27FC236}">
                  <a16:creationId xmlns:a16="http://schemas.microsoft.com/office/drawing/2014/main" id="{86FB44E7-6032-4EB2-9F82-2AADE9CB9C58}"/>
                </a:ext>
              </a:extLst>
            </p:cNvPr>
            <p:cNvSpPr/>
            <p:nvPr/>
          </p:nvSpPr>
          <p:spPr>
            <a:xfrm>
              <a:off x="9914934" y="4690660"/>
              <a:ext cx="430579" cy="432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6" name="Ellipse 185">
              <a:extLst>
                <a:ext uri="{FF2B5EF4-FFF2-40B4-BE49-F238E27FC236}">
                  <a16:creationId xmlns:a16="http://schemas.microsoft.com/office/drawing/2014/main" id="{0421063D-897F-4B0D-A840-AE7789F26EEE}"/>
                </a:ext>
              </a:extLst>
            </p:cNvPr>
            <p:cNvSpPr/>
            <p:nvPr/>
          </p:nvSpPr>
          <p:spPr>
            <a:xfrm>
              <a:off x="9794709" y="4574901"/>
              <a:ext cx="666000" cy="666000"/>
            </a:xfrm>
            <a:prstGeom prst="ellipse">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7" name="Ellipse 186">
              <a:extLst>
                <a:ext uri="{FF2B5EF4-FFF2-40B4-BE49-F238E27FC236}">
                  <a16:creationId xmlns:a16="http://schemas.microsoft.com/office/drawing/2014/main" id="{CDAEDC26-EC42-42D3-ADD7-39F4EE8A2713}"/>
                </a:ext>
              </a:extLst>
            </p:cNvPr>
            <p:cNvSpPr/>
            <p:nvPr/>
          </p:nvSpPr>
          <p:spPr>
            <a:xfrm>
              <a:off x="8695457" y="4688591"/>
              <a:ext cx="430579" cy="432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8" name="Ellipse 187">
              <a:extLst>
                <a:ext uri="{FF2B5EF4-FFF2-40B4-BE49-F238E27FC236}">
                  <a16:creationId xmlns:a16="http://schemas.microsoft.com/office/drawing/2014/main" id="{7C9FD659-1B9F-4093-9BCC-73C252619B41}"/>
                </a:ext>
              </a:extLst>
            </p:cNvPr>
            <p:cNvSpPr/>
            <p:nvPr/>
          </p:nvSpPr>
          <p:spPr>
            <a:xfrm>
              <a:off x="8586662" y="4576642"/>
              <a:ext cx="666000" cy="666000"/>
            </a:xfrm>
            <a:prstGeom prst="ellipse">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89" name="Image 188" descr="Sans ">
            <a:extLst>
              <a:ext uri="{FF2B5EF4-FFF2-40B4-BE49-F238E27FC236}">
                <a16:creationId xmlns:a16="http://schemas.microsoft.com/office/drawing/2014/main" id="{63948197-8DB7-413A-A7F0-242E255BED0E}"/>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5444214" y="1714197"/>
            <a:ext cx="2380615" cy="1906905"/>
          </a:xfrm>
          <a:prstGeom prst="rect">
            <a:avLst/>
          </a:prstGeom>
          <a:noFill/>
          <a:ln>
            <a:noFill/>
          </a:ln>
        </p:spPr>
      </p:pic>
      <p:sp>
        <p:nvSpPr>
          <p:cNvPr id="190" name="Text Box 650">
            <a:extLst>
              <a:ext uri="{FF2B5EF4-FFF2-40B4-BE49-F238E27FC236}">
                <a16:creationId xmlns:a16="http://schemas.microsoft.com/office/drawing/2014/main" id="{9D8CE6DD-0F60-4B63-88C8-75A9E319BF6E}"/>
              </a:ext>
            </a:extLst>
          </p:cNvPr>
          <p:cNvSpPr txBox="1">
            <a:spLocks noChangeArrowheads="1"/>
          </p:cNvSpPr>
          <p:nvPr/>
        </p:nvSpPr>
        <p:spPr bwMode="auto">
          <a:xfrm>
            <a:off x="957753" y="2188444"/>
            <a:ext cx="4402399"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itchFamily="1" charset="-128"/>
              </a:defRPr>
            </a:lvl1pPr>
            <a:lvl2pPr marL="742950" indent="-285750">
              <a:defRPr sz="2400">
                <a:solidFill>
                  <a:schemeClr val="tx1"/>
                </a:solidFill>
                <a:latin typeface="Arial" panose="020B0604020202020204" pitchFamily="34" charset="0"/>
                <a:ea typeface="ＭＳ Ｐゴシック" pitchFamily="1" charset="-128"/>
              </a:defRPr>
            </a:lvl2pPr>
            <a:lvl3pPr marL="1143000" indent="-228600">
              <a:defRPr sz="2400">
                <a:solidFill>
                  <a:schemeClr val="tx1"/>
                </a:solidFill>
                <a:latin typeface="Arial" panose="020B0604020202020204" pitchFamily="34" charset="0"/>
                <a:ea typeface="ＭＳ Ｐゴシック" pitchFamily="1" charset="-128"/>
              </a:defRPr>
            </a:lvl3pPr>
            <a:lvl4pPr marL="1600200" indent="-228600">
              <a:defRPr sz="2400">
                <a:solidFill>
                  <a:schemeClr val="tx1"/>
                </a:solidFill>
                <a:latin typeface="Arial" panose="020B0604020202020204" pitchFamily="34" charset="0"/>
                <a:ea typeface="ＭＳ Ｐゴシック" pitchFamily="1" charset="-128"/>
              </a:defRPr>
            </a:lvl4pPr>
            <a:lvl5pPr marL="2057400" indent="-228600">
              <a:defRPr sz="2400">
                <a:solidFill>
                  <a:schemeClr val="tx1"/>
                </a:solidFill>
                <a:latin typeface="Arial" panose="020B0604020202020204"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9pPr>
          </a:lstStyle>
          <a:p>
            <a:pPr>
              <a:spcBef>
                <a:spcPct val="50000"/>
              </a:spcBef>
            </a:pPr>
            <a:r>
              <a:rPr lang="fr-FR" altLang="ja-JP" dirty="0">
                <a:solidFill>
                  <a:srgbClr val="000000"/>
                </a:solidFill>
                <a:latin typeface="Calibri" panose="020F0502020204030204" pitchFamily="34" charset="0"/>
              </a:rPr>
              <a:t>Compléter la représentation</a:t>
            </a:r>
            <a:endParaRPr lang="fr-FR" altLang="fr-FR" dirty="0">
              <a:solidFill>
                <a:srgbClr val="000000"/>
              </a:solidFill>
              <a:latin typeface="Calibri" panose="020F0502020204030204" pitchFamily="34" charset="0"/>
            </a:endParaRPr>
          </a:p>
        </p:txBody>
      </p:sp>
      <p:grpSp>
        <p:nvGrpSpPr>
          <p:cNvPr id="191" name="Group 8">
            <a:extLst>
              <a:ext uri="{FF2B5EF4-FFF2-40B4-BE49-F238E27FC236}">
                <a16:creationId xmlns:a16="http://schemas.microsoft.com/office/drawing/2014/main" id="{92C7C45C-E64F-4E46-AFDE-666DA9103B59}"/>
              </a:ext>
            </a:extLst>
          </p:cNvPr>
          <p:cNvGrpSpPr>
            <a:grpSpLocks noChangeAspect="1"/>
          </p:cNvGrpSpPr>
          <p:nvPr/>
        </p:nvGrpSpPr>
        <p:grpSpPr bwMode="auto">
          <a:xfrm>
            <a:off x="6271619" y="2201034"/>
            <a:ext cx="697865" cy="1214963"/>
            <a:chOff x="6001" y="3662"/>
            <a:chExt cx="1288" cy="2254"/>
          </a:xfrm>
        </p:grpSpPr>
        <p:sp>
          <p:nvSpPr>
            <p:cNvPr id="192" name="Rectangle 191">
              <a:extLst>
                <a:ext uri="{FF2B5EF4-FFF2-40B4-BE49-F238E27FC236}">
                  <a16:creationId xmlns:a16="http://schemas.microsoft.com/office/drawing/2014/main" id="{96EEE774-A786-4AAC-84C9-2CAB29FF839C}"/>
                </a:ext>
              </a:extLst>
            </p:cNvPr>
            <p:cNvSpPr>
              <a:spLocks noChangeAspect="1" noChangeArrowheads="1"/>
            </p:cNvSpPr>
            <p:nvPr/>
          </p:nvSpPr>
          <p:spPr bwMode="auto">
            <a:xfrm>
              <a:off x="6243" y="3662"/>
              <a:ext cx="797" cy="2178"/>
            </a:xfrm>
            <a:prstGeom prst="rect">
              <a:avLst/>
            </a:prstGeom>
            <a:solidFill>
              <a:srgbClr val="FFFFFF"/>
            </a:solidFill>
            <a:ln w="19050">
              <a:solidFill>
                <a:srgbClr val="000000"/>
              </a:solidFill>
              <a:prstDash val="lgDash"/>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93" name="Rectangle 192">
              <a:extLst>
                <a:ext uri="{FF2B5EF4-FFF2-40B4-BE49-F238E27FC236}">
                  <a16:creationId xmlns:a16="http://schemas.microsoft.com/office/drawing/2014/main" id="{A1F8AFCE-D651-4962-B981-81A4F9E32EEA}"/>
                </a:ext>
              </a:extLst>
            </p:cNvPr>
            <p:cNvSpPr>
              <a:spLocks noChangeAspect="1" noChangeArrowheads="1"/>
            </p:cNvSpPr>
            <p:nvPr/>
          </p:nvSpPr>
          <p:spPr bwMode="auto">
            <a:xfrm>
              <a:off x="6001" y="5042"/>
              <a:ext cx="1288" cy="874"/>
            </a:xfrm>
            <a:prstGeom prst="rect">
              <a:avLst/>
            </a:prstGeom>
            <a:solidFill>
              <a:srgbClr val="FFFFFF"/>
            </a:solidFill>
            <a:ln w="19050">
              <a:solidFill>
                <a:srgbClr val="000000"/>
              </a:solidFill>
              <a:prstDash val="lgDash"/>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grpSp>
      <p:pic>
        <p:nvPicPr>
          <p:cNvPr id="194" name="Image 193" descr="Sans titre-1">
            <a:extLst>
              <a:ext uri="{FF2B5EF4-FFF2-40B4-BE49-F238E27FC236}">
                <a16:creationId xmlns:a16="http://schemas.microsoft.com/office/drawing/2014/main" id="{B287F1DE-7BBD-430D-9870-0560786CBA17}"/>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7719419" y="1662762"/>
            <a:ext cx="3554095" cy="1868805"/>
          </a:xfrm>
          <a:prstGeom prst="rect">
            <a:avLst/>
          </a:prstGeom>
          <a:noFill/>
          <a:ln>
            <a:noFill/>
          </a:ln>
        </p:spPr>
      </p:pic>
      <p:cxnSp>
        <p:nvCxnSpPr>
          <p:cNvPr id="195" name="Line 18">
            <a:extLst>
              <a:ext uri="{FF2B5EF4-FFF2-40B4-BE49-F238E27FC236}">
                <a16:creationId xmlns:a16="http://schemas.microsoft.com/office/drawing/2014/main" id="{2B8C568B-B599-4B70-B60D-D69ED5A8E53E}"/>
              </a:ext>
            </a:extLst>
          </p:cNvPr>
          <p:cNvCxnSpPr>
            <a:cxnSpLocks noChangeAspect="1" noChangeShapeType="1"/>
          </p:cNvCxnSpPr>
          <p:nvPr/>
        </p:nvCxnSpPr>
        <p:spPr bwMode="auto">
          <a:xfrm flipH="1">
            <a:off x="5760061" y="3986862"/>
            <a:ext cx="1756159" cy="177673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cxnSp>
      <p:grpSp>
        <p:nvGrpSpPr>
          <p:cNvPr id="196" name="Group 31">
            <a:extLst>
              <a:ext uri="{FF2B5EF4-FFF2-40B4-BE49-F238E27FC236}">
                <a16:creationId xmlns:a16="http://schemas.microsoft.com/office/drawing/2014/main" id="{718FFDE2-A550-4E4C-82CE-B2281E64BF33}"/>
              </a:ext>
            </a:extLst>
          </p:cNvPr>
          <p:cNvGrpSpPr>
            <a:grpSpLocks noChangeAspect="1"/>
          </p:cNvGrpSpPr>
          <p:nvPr/>
        </p:nvGrpSpPr>
        <p:grpSpPr bwMode="auto">
          <a:xfrm flipH="1">
            <a:off x="8915182" y="2095108"/>
            <a:ext cx="0" cy="1476000"/>
            <a:chOff x="6705" y="8462"/>
            <a:chExt cx="0" cy="1870"/>
          </a:xfrm>
        </p:grpSpPr>
        <p:cxnSp>
          <p:nvCxnSpPr>
            <p:cNvPr id="197" name="Line 32">
              <a:extLst>
                <a:ext uri="{FF2B5EF4-FFF2-40B4-BE49-F238E27FC236}">
                  <a16:creationId xmlns:a16="http://schemas.microsoft.com/office/drawing/2014/main" id="{57F65B1E-5B7E-4415-88F9-21F775C1FF90}"/>
                </a:ext>
              </a:extLst>
            </p:cNvPr>
            <p:cNvCxnSpPr>
              <a:cxnSpLocks noChangeAspect="1" noChangeShapeType="1"/>
            </p:cNvCxnSpPr>
            <p:nvPr/>
          </p:nvCxnSpPr>
          <p:spPr bwMode="auto">
            <a:xfrm>
              <a:off x="6705" y="8462"/>
              <a:ext cx="0" cy="7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198" name="Line 33">
              <a:extLst>
                <a:ext uri="{FF2B5EF4-FFF2-40B4-BE49-F238E27FC236}">
                  <a16:creationId xmlns:a16="http://schemas.microsoft.com/office/drawing/2014/main" id="{3EFB4ED5-8946-43AC-8413-92A5E1C9F4B4}"/>
                </a:ext>
              </a:extLst>
            </p:cNvPr>
            <p:cNvCxnSpPr>
              <a:cxnSpLocks noChangeAspect="1" noChangeShapeType="1"/>
            </p:cNvCxnSpPr>
            <p:nvPr/>
          </p:nvCxnSpPr>
          <p:spPr bwMode="auto">
            <a:xfrm>
              <a:off x="6705" y="8717"/>
              <a:ext cx="0" cy="1440"/>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199" name="Line 34">
              <a:extLst>
                <a:ext uri="{FF2B5EF4-FFF2-40B4-BE49-F238E27FC236}">
                  <a16:creationId xmlns:a16="http://schemas.microsoft.com/office/drawing/2014/main" id="{64BAA69B-825A-4FFC-81E1-F7DA66A062E3}"/>
                </a:ext>
              </a:extLst>
            </p:cNvPr>
            <p:cNvCxnSpPr>
              <a:cxnSpLocks noChangeAspect="1" noChangeShapeType="1"/>
            </p:cNvCxnSpPr>
            <p:nvPr/>
          </p:nvCxnSpPr>
          <p:spPr bwMode="auto">
            <a:xfrm>
              <a:off x="6705" y="9432"/>
              <a:ext cx="0" cy="9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grpSp>
      <p:grpSp>
        <p:nvGrpSpPr>
          <p:cNvPr id="200" name="Group 35">
            <a:extLst>
              <a:ext uri="{FF2B5EF4-FFF2-40B4-BE49-F238E27FC236}">
                <a16:creationId xmlns:a16="http://schemas.microsoft.com/office/drawing/2014/main" id="{F40D9805-1E04-465E-B999-549866D59207}"/>
              </a:ext>
            </a:extLst>
          </p:cNvPr>
          <p:cNvGrpSpPr>
            <a:grpSpLocks noChangeAspect="1"/>
          </p:cNvGrpSpPr>
          <p:nvPr/>
        </p:nvGrpSpPr>
        <p:grpSpPr bwMode="auto">
          <a:xfrm flipH="1">
            <a:off x="6629012" y="2108570"/>
            <a:ext cx="0" cy="1404000"/>
            <a:chOff x="6705" y="8462"/>
            <a:chExt cx="0" cy="1870"/>
          </a:xfrm>
        </p:grpSpPr>
        <p:cxnSp>
          <p:nvCxnSpPr>
            <p:cNvPr id="201" name="Line 36">
              <a:extLst>
                <a:ext uri="{FF2B5EF4-FFF2-40B4-BE49-F238E27FC236}">
                  <a16:creationId xmlns:a16="http://schemas.microsoft.com/office/drawing/2014/main" id="{5ABF06EC-9A35-4685-8F6E-332461626BE3}"/>
                </a:ext>
              </a:extLst>
            </p:cNvPr>
            <p:cNvCxnSpPr>
              <a:cxnSpLocks noChangeAspect="1" noChangeShapeType="1"/>
            </p:cNvCxnSpPr>
            <p:nvPr/>
          </p:nvCxnSpPr>
          <p:spPr bwMode="auto">
            <a:xfrm>
              <a:off x="6705" y="8462"/>
              <a:ext cx="0" cy="7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202" name="Line 37">
              <a:extLst>
                <a:ext uri="{FF2B5EF4-FFF2-40B4-BE49-F238E27FC236}">
                  <a16:creationId xmlns:a16="http://schemas.microsoft.com/office/drawing/2014/main" id="{57F183CC-BDDE-4C6A-8571-67C082E6EF13}"/>
                </a:ext>
              </a:extLst>
            </p:cNvPr>
            <p:cNvCxnSpPr>
              <a:cxnSpLocks noChangeAspect="1" noChangeShapeType="1"/>
            </p:cNvCxnSpPr>
            <p:nvPr/>
          </p:nvCxnSpPr>
          <p:spPr bwMode="auto">
            <a:xfrm>
              <a:off x="6705" y="8717"/>
              <a:ext cx="0" cy="1440"/>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203" name="Line 38">
              <a:extLst>
                <a:ext uri="{FF2B5EF4-FFF2-40B4-BE49-F238E27FC236}">
                  <a16:creationId xmlns:a16="http://schemas.microsoft.com/office/drawing/2014/main" id="{B9041DED-315D-4DBA-B461-3A83C4D02A4F}"/>
                </a:ext>
              </a:extLst>
            </p:cNvPr>
            <p:cNvCxnSpPr>
              <a:cxnSpLocks noChangeAspect="1" noChangeShapeType="1"/>
            </p:cNvCxnSpPr>
            <p:nvPr/>
          </p:nvCxnSpPr>
          <p:spPr bwMode="auto">
            <a:xfrm>
              <a:off x="6705" y="9432"/>
              <a:ext cx="0" cy="9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grpSp>
      <p:grpSp>
        <p:nvGrpSpPr>
          <p:cNvPr id="204" name="Group 42">
            <a:extLst>
              <a:ext uri="{FF2B5EF4-FFF2-40B4-BE49-F238E27FC236}">
                <a16:creationId xmlns:a16="http://schemas.microsoft.com/office/drawing/2014/main" id="{5B483890-FD13-46A3-943D-0C7D2EE29286}"/>
              </a:ext>
            </a:extLst>
          </p:cNvPr>
          <p:cNvGrpSpPr>
            <a:grpSpLocks/>
          </p:cNvGrpSpPr>
          <p:nvPr/>
        </p:nvGrpSpPr>
        <p:grpSpPr bwMode="auto">
          <a:xfrm>
            <a:off x="8202019" y="2676857"/>
            <a:ext cx="0" cy="725170"/>
            <a:chOff x="5300" y="4562"/>
            <a:chExt cx="8" cy="1338"/>
          </a:xfrm>
        </p:grpSpPr>
        <p:cxnSp>
          <p:nvCxnSpPr>
            <p:cNvPr id="205" name="Line 43">
              <a:extLst>
                <a:ext uri="{FF2B5EF4-FFF2-40B4-BE49-F238E27FC236}">
                  <a16:creationId xmlns:a16="http://schemas.microsoft.com/office/drawing/2014/main" id="{7F026729-7DC1-422A-82BC-D3D6F7B42393}"/>
                </a:ext>
              </a:extLst>
            </p:cNvPr>
            <p:cNvCxnSpPr>
              <a:cxnSpLocks noChangeAspect="1" noChangeShapeType="1"/>
            </p:cNvCxnSpPr>
            <p:nvPr/>
          </p:nvCxnSpPr>
          <p:spPr bwMode="auto">
            <a:xfrm flipH="1">
              <a:off x="5300" y="4642"/>
              <a:ext cx="8" cy="125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206" name="Line 44">
              <a:extLst>
                <a:ext uri="{FF2B5EF4-FFF2-40B4-BE49-F238E27FC236}">
                  <a16:creationId xmlns:a16="http://schemas.microsoft.com/office/drawing/2014/main" id="{CE0358D4-427D-465E-BABC-C1856EE8C8E8}"/>
                </a:ext>
              </a:extLst>
            </p:cNvPr>
            <p:cNvCxnSpPr>
              <a:cxnSpLocks noChangeAspect="1" noChangeShapeType="1"/>
            </p:cNvCxnSpPr>
            <p:nvPr/>
          </p:nvCxnSpPr>
          <p:spPr bwMode="auto">
            <a:xfrm>
              <a:off x="5308" y="4562"/>
              <a:ext cx="0" cy="18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cxnSp>
      </p:grpSp>
      <p:cxnSp>
        <p:nvCxnSpPr>
          <p:cNvPr id="207" name="Line 47">
            <a:extLst>
              <a:ext uri="{FF2B5EF4-FFF2-40B4-BE49-F238E27FC236}">
                <a16:creationId xmlns:a16="http://schemas.microsoft.com/office/drawing/2014/main" id="{15E37D7F-91E2-4382-A087-7A0ECA0110C1}"/>
              </a:ext>
            </a:extLst>
          </p:cNvPr>
          <p:cNvCxnSpPr>
            <a:cxnSpLocks noChangeShapeType="1"/>
          </p:cNvCxnSpPr>
          <p:nvPr/>
        </p:nvCxnSpPr>
        <p:spPr bwMode="auto">
          <a:xfrm>
            <a:off x="10855048" y="2660218"/>
            <a:ext cx="0" cy="7560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208" name="Line 52">
            <a:extLst>
              <a:ext uri="{FF2B5EF4-FFF2-40B4-BE49-F238E27FC236}">
                <a16:creationId xmlns:a16="http://schemas.microsoft.com/office/drawing/2014/main" id="{AD0A9FCA-458A-4402-BB8B-B39132AD4446}"/>
              </a:ext>
            </a:extLst>
          </p:cNvPr>
          <p:cNvCxnSpPr>
            <a:cxnSpLocks noChangeAspect="1" noChangeShapeType="1"/>
          </p:cNvCxnSpPr>
          <p:nvPr/>
        </p:nvCxnSpPr>
        <p:spPr bwMode="auto">
          <a:xfrm>
            <a:off x="10663914" y="4042742"/>
            <a:ext cx="5080" cy="172148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cxnSp>
      <p:grpSp>
        <p:nvGrpSpPr>
          <p:cNvPr id="209" name="Group 99">
            <a:extLst>
              <a:ext uri="{FF2B5EF4-FFF2-40B4-BE49-F238E27FC236}">
                <a16:creationId xmlns:a16="http://schemas.microsoft.com/office/drawing/2014/main" id="{E8A4FB63-4039-4194-A9A4-8081BE958624}"/>
              </a:ext>
            </a:extLst>
          </p:cNvPr>
          <p:cNvGrpSpPr>
            <a:grpSpLocks noChangeAspect="1"/>
          </p:cNvGrpSpPr>
          <p:nvPr/>
        </p:nvGrpSpPr>
        <p:grpSpPr bwMode="auto">
          <a:xfrm>
            <a:off x="5771875" y="3416952"/>
            <a:ext cx="1732914" cy="2"/>
            <a:chOff x="761" y="5920"/>
            <a:chExt cx="3199" cy="2"/>
          </a:xfrm>
        </p:grpSpPr>
        <p:cxnSp>
          <p:nvCxnSpPr>
            <p:cNvPr id="210" name="Line 100">
              <a:extLst>
                <a:ext uri="{FF2B5EF4-FFF2-40B4-BE49-F238E27FC236}">
                  <a16:creationId xmlns:a16="http://schemas.microsoft.com/office/drawing/2014/main" id="{FC0FA1B9-462A-472A-BF5A-851C9EAEF1EB}"/>
                </a:ext>
              </a:extLst>
            </p:cNvPr>
            <p:cNvCxnSpPr>
              <a:cxnSpLocks noChangeAspect="1" noChangeShapeType="1"/>
            </p:cNvCxnSpPr>
            <p:nvPr/>
          </p:nvCxnSpPr>
          <p:spPr bwMode="auto">
            <a:xfrm>
              <a:off x="761" y="5922"/>
              <a:ext cx="2736"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11" name="Line 101">
              <a:extLst>
                <a:ext uri="{FF2B5EF4-FFF2-40B4-BE49-F238E27FC236}">
                  <a16:creationId xmlns:a16="http://schemas.microsoft.com/office/drawing/2014/main" id="{A17CC575-303D-4543-B187-B3A466482287}"/>
                </a:ext>
              </a:extLst>
            </p:cNvPr>
            <p:cNvCxnSpPr>
              <a:cxnSpLocks noChangeAspect="1" noChangeShapeType="1"/>
            </p:cNvCxnSpPr>
            <p:nvPr/>
          </p:nvCxnSpPr>
          <p:spPr bwMode="auto">
            <a:xfrm flipV="1">
              <a:off x="2137" y="5920"/>
              <a:ext cx="1823"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grpSp>
      <p:cxnSp>
        <p:nvCxnSpPr>
          <p:cNvPr id="212" name="Connecteur droit 211">
            <a:extLst>
              <a:ext uri="{FF2B5EF4-FFF2-40B4-BE49-F238E27FC236}">
                <a16:creationId xmlns:a16="http://schemas.microsoft.com/office/drawing/2014/main" id="{ABE850D2-78C3-45F5-BB78-B1F809DE4D69}"/>
              </a:ext>
            </a:extLst>
          </p:cNvPr>
          <p:cNvCxnSpPr/>
          <p:nvPr/>
        </p:nvCxnSpPr>
        <p:spPr>
          <a:xfrm>
            <a:off x="8389652" y="2188444"/>
            <a:ext cx="2283842"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213" name="Group 78">
            <a:extLst>
              <a:ext uri="{FF2B5EF4-FFF2-40B4-BE49-F238E27FC236}">
                <a16:creationId xmlns:a16="http://schemas.microsoft.com/office/drawing/2014/main" id="{3BF9D58B-C4B8-4938-ADEE-933E8FCB6981}"/>
              </a:ext>
            </a:extLst>
          </p:cNvPr>
          <p:cNvGrpSpPr>
            <a:grpSpLocks noChangeAspect="1"/>
          </p:cNvGrpSpPr>
          <p:nvPr/>
        </p:nvGrpSpPr>
        <p:grpSpPr bwMode="auto">
          <a:xfrm>
            <a:off x="6186804" y="2200933"/>
            <a:ext cx="864000" cy="773"/>
            <a:chOff x="1395" y="3662"/>
            <a:chExt cx="1881" cy="910"/>
          </a:xfrm>
        </p:grpSpPr>
        <p:cxnSp>
          <p:nvCxnSpPr>
            <p:cNvPr id="214" name="Line 79">
              <a:extLst>
                <a:ext uri="{FF2B5EF4-FFF2-40B4-BE49-F238E27FC236}">
                  <a16:creationId xmlns:a16="http://schemas.microsoft.com/office/drawing/2014/main" id="{771DC6A0-8B91-4613-8AD4-B1EB72BE9085}"/>
                </a:ext>
              </a:extLst>
            </p:cNvPr>
            <p:cNvCxnSpPr>
              <a:cxnSpLocks noChangeAspect="1" noChangeShapeType="1"/>
            </p:cNvCxnSpPr>
            <p:nvPr/>
          </p:nvCxnSpPr>
          <p:spPr bwMode="auto">
            <a:xfrm flipV="1">
              <a:off x="1551" y="3700"/>
              <a:ext cx="1669"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15" name="Line 80">
              <a:extLst>
                <a:ext uri="{FF2B5EF4-FFF2-40B4-BE49-F238E27FC236}">
                  <a16:creationId xmlns:a16="http://schemas.microsoft.com/office/drawing/2014/main" id="{6534F3C9-989F-4230-8BCE-85077BD49DF2}"/>
                </a:ext>
              </a:extLst>
            </p:cNvPr>
            <p:cNvCxnSpPr>
              <a:cxnSpLocks noChangeAspect="1" noChangeShapeType="1"/>
            </p:cNvCxnSpPr>
            <p:nvPr/>
          </p:nvCxnSpPr>
          <p:spPr bwMode="auto">
            <a:xfrm>
              <a:off x="2783" y="3662"/>
              <a:ext cx="0" cy="180"/>
            </a:xfrm>
            <a:prstGeom prst="line">
              <a:avLst/>
            </a:prstGeom>
            <a:noFill/>
            <a:ln w="28575">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216" name="Line 81">
              <a:extLst>
                <a:ext uri="{FF2B5EF4-FFF2-40B4-BE49-F238E27FC236}">
                  <a16:creationId xmlns:a16="http://schemas.microsoft.com/office/drawing/2014/main" id="{40C37552-7240-4343-99B3-FA9823891623}"/>
                </a:ext>
              </a:extLst>
            </p:cNvPr>
            <p:cNvCxnSpPr>
              <a:cxnSpLocks noChangeAspect="1" noChangeShapeType="1"/>
            </p:cNvCxnSpPr>
            <p:nvPr/>
          </p:nvCxnSpPr>
          <p:spPr bwMode="auto">
            <a:xfrm>
              <a:off x="1395" y="4572"/>
              <a:ext cx="1881"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grpSp>
      <p:grpSp>
        <p:nvGrpSpPr>
          <p:cNvPr id="217" name="Group 31">
            <a:extLst>
              <a:ext uri="{FF2B5EF4-FFF2-40B4-BE49-F238E27FC236}">
                <a16:creationId xmlns:a16="http://schemas.microsoft.com/office/drawing/2014/main" id="{164FD6DF-F5A6-4EF6-827A-C9BBC4CAD6A8}"/>
              </a:ext>
            </a:extLst>
          </p:cNvPr>
          <p:cNvGrpSpPr>
            <a:grpSpLocks noChangeAspect="1"/>
          </p:cNvGrpSpPr>
          <p:nvPr/>
        </p:nvGrpSpPr>
        <p:grpSpPr bwMode="auto">
          <a:xfrm flipH="1">
            <a:off x="10125751" y="2096550"/>
            <a:ext cx="0" cy="1476000"/>
            <a:chOff x="6705" y="8462"/>
            <a:chExt cx="0" cy="1870"/>
          </a:xfrm>
        </p:grpSpPr>
        <p:cxnSp>
          <p:nvCxnSpPr>
            <p:cNvPr id="218" name="Line 32">
              <a:extLst>
                <a:ext uri="{FF2B5EF4-FFF2-40B4-BE49-F238E27FC236}">
                  <a16:creationId xmlns:a16="http://schemas.microsoft.com/office/drawing/2014/main" id="{BA831F95-AE85-4D68-BB69-797CCC822EC1}"/>
                </a:ext>
              </a:extLst>
            </p:cNvPr>
            <p:cNvCxnSpPr>
              <a:cxnSpLocks noChangeAspect="1" noChangeShapeType="1"/>
            </p:cNvCxnSpPr>
            <p:nvPr/>
          </p:nvCxnSpPr>
          <p:spPr bwMode="auto">
            <a:xfrm>
              <a:off x="6705" y="8462"/>
              <a:ext cx="0" cy="7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219" name="Line 33">
              <a:extLst>
                <a:ext uri="{FF2B5EF4-FFF2-40B4-BE49-F238E27FC236}">
                  <a16:creationId xmlns:a16="http://schemas.microsoft.com/office/drawing/2014/main" id="{CEBB10D8-4F70-4B56-97ED-0C02888F9849}"/>
                </a:ext>
              </a:extLst>
            </p:cNvPr>
            <p:cNvCxnSpPr>
              <a:cxnSpLocks noChangeAspect="1" noChangeShapeType="1"/>
            </p:cNvCxnSpPr>
            <p:nvPr/>
          </p:nvCxnSpPr>
          <p:spPr bwMode="auto">
            <a:xfrm>
              <a:off x="6705" y="8717"/>
              <a:ext cx="0" cy="1440"/>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220" name="Line 34">
              <a:extLst>
                <a:ext uri="{FF2B5EF4-FFF2-40B4-BE49-F238E27FC236}">
                  <a16:creationId xmlns:a16="http://schemas.microsoft.com/office/drawing/2014/main" id="{1B494E52-55DC-4B68-8452-E3854CDC0893}"/>
                </a:ext>
              </a:extLst>
            </p:cNvPr>
            <p:cNvCxnSpPr>
              <a:cxnSpLocks noChangeAspect="1" noChangeShapeType="1"/>
            </p:cNvCxnSpPr>
            <p:nvPr/>
          </p:nvCxnSpPr>
          <p:spPr bwMode="auto">
            <a:xfrm>
              <a:off x="6705" y="9432"/>
              <a:ext cx="0" cy="9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grpSp>
      <p:cxnSp>
        <p:nvCxnSpPr>
          <p:cNvPr id="221" name="Connecteur droit 220">
            <a:extLst>
              <a:ext uri="{FF2B5EF4-FFF2-40B4-BE49-F238E27FC236}">
                <a16:creationId xmlns:a16="http://schemas.microsoft.com/office/drawing/2014/main" id="{A467EBE8-25E1-4904-B3D9-8739884D9C58}"/>
              </a:ext>
            </a:extLst>
          </p:cNvPr>
          <p:cNvCxnSpPr/>
          <p:nvPr/>
        </p:nvCxnSpPr>
        <p:spPr>
          <a:xfrm flipH="1" flipV="1">
            <a:off x="5783369" y="2666692"/>
            <a:ext cx="612000" cy="95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2" name="Connecteur droit 221">
            <a:extLst>
              <a:ext uri="{FF2B5EF4-FFF2-40B4-BE49-F238E27FC236}">
                <a16:creationId xmlns:a16="http://schemas.microsoft.com/office/drawing/2014/main" id="{8A79D147-5837-404D-9678-0EF0CA7C49A8}"/>
              </a:ext>
            </a:extLst>
          </p:cNvPr>
          <p:cNvCxnSpPr/>
          <p:nvPr/>
        </p:nvCxnSpPr>
        <p:spPr>
          <a:xfrm flipH="1" flipV="1">
            <a:off x="6852063" y="2671616"/>
            <a:ext cx="612000" cy="95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3" name="Connecteur droit 222">
            <a:extLst>
              <a:ext uri="{FF2B5EF4-FFF2-40B4-BE49-F238E27FC236}">
                <a16:creationId xmlns:a16="http://schemas.microsoft.com/office/drawing/2014/main" id="{1FB7F9FD-C88E-429D-B150-BBDB7380AF90}"/>
              </a:ext>
            </a:extLst>
          </p:cNvPr>
          <p:cNvCxnSpPr/>
          <p:nvPr/>
        </p:nvCxnSpPr>
        <p:spPr>
          <a:xfrm flipH="1">
            <a:off x="5747599" y="2666692"/>
            <a:ext cx="1732914" cy="0"/>
          </a:xfrm>
          <a:prstGeom prst="line">
            <a:avLst/>
          </a:prstGeom>
          <a:ln w="28575"/>
        </p:spPr>
        <p:style>
          <a:lnRef idx="1">
            <a:schemeClr val="dk1"/>
          </a:lnRef>
          <a:fillRef idx="0">
            <a:schemeClr val="dk1"/>
          </a:fillRef>
          <a:effectRef idx="0">
            <a:schemeClr val="dk1"/>
          </a:effectRef>
          <a:fontRef idx="minor">
            <a:schemeClr val="tx1"/>
          </a:fontRef>
        </p:style>
      </p:cxnSp>
      <p:pic>
        <p:nvPicPr>
          <p:cNvPr id="224" name="Picture 21" descr="Sans titre-2">
            <a:extLst>
              <a:ext uri="{FF2B5EF4-FFF2-40B4-BE49-F238E27FC236}">
                <a16:creationId xmlns:a16="http://schemas.microsoft.com/office/drawing/2014/main" id="{5D1B9DCD-F2DF-45F3-A889-8E18A1E3F73F}"/>
              </a:ext>
            </a:extLst>
          </p:cNvPr>
          <p:cNvPicPr>
            <a:picLocks noChangeAspect="1" noChangeArrowheads="1"/>
          </p:cNvPicPr>
          <p:nvPr/>
        </p:nvPicPr>
        <p:blipFill>
          <a:blip r:embed="rId9">
            <a:lum bright="-18000" contrast="54000"/>
            <a:extLst>
              <a:ext uri="{28A0092B-C50C-407E-A947-70E740481C1C}">
                <a14:useLocalDpi xmlns:a14="http://schemas.microsoft.com/office/drawing/2010/main" val="0"/>
              </a:ext>
            </a:extLst>
          </a:blip>
          <a:srcRect/>
          <a:stretch>
            <a:fillRect/>
          </a:stretch>
        </p:blipFill>
        <p:spPr bwMode="auto">
          <a:xfrm>
            <a:off x="1168364" y="3149710"/>
            <a:ext cx="2927304" cy="2400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5" name="Line 68">
            <a:extLst>
              <a:ext uri="{FF2B5EF4-FFF2-40B4-BE49-F238E27FC236}">
                <a16:creationId xmlns:a16="http://schemas.microsoft.com/office/drawing/2014/main" id="{5B7519C7-DC80-45F3-B037-DD32EEA0426A}"/>
              </a:ext>
            </a:extLst>
          </p:cNvPr>
          <p:cNvCxnSpPr>
            <a:cxnSpLocks noChangeAspect="1" noChangeShapeType="1"/>
          </p:cNvCxnSpPr>
          <p:nvPr/>
        </p:nvCxnSpPr>
        <p:spPr bwMode="auto">
          <a:xfrm>
            <a:off x="10125823" y="4368816"/>
            <a:ext cx="0" cy="38996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226" name="Line 69">
            <a:extLst>
              <a:ext uri="{FF2B5EF4-FFF2-40B4-BE49-F238E27FC236}">
                <a16:creationId xmlns:a16="http://schemas.microsoft.com/office/drawing/2014/main" id="{30EC1DED-AB43-4BCC-AC55-992A76175AF9}"/>
              </a:ext>
            </a:extLst>
          </p:cNvPr>
          <p:cNvCxnSpPr>
            <a:cxnSpLocks noChangeAspect="1" noChangeShapeType="1"/>
          </p:cNvCxnSpPr>
          <p:nvPr/>
        </p:nvCxnSpPr>
        <p:spPr bwMode="auto">
          <a:xfrm>
            <a:off x="10125823" y="4506928"/>
            <a:ext cx="0" cy="779929"/>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227" name="Line 70">
            <a:extLst>
              <a:ext uri="{FF2B5EF4-FFF2-40B4-BE49-F238E27FC236}">
                <a16:creationId xmlns:a16="http://schemas.microsoft.com/office/drawing/2014/main" id="{3AD49299-34A8-4C5F-B79E-F680C6CD804D}"/>
              </a:ext>
            </a:extLst>
          </p:cNvPr>
          <p:cNvCxnSpPr>
            <a:cxnSpLocks noChangeAspect="1" noChangeShapeType="1"/>
          </p:cNvCxnSpPr>
          <p:nvPr/>
        </p:nvCxnSpPr>
        <p:spPr bwMode="auto">
          <a:xfrm>
            <a:off x="10125823" y="4894185"/>
            <a:ext cx="0" cy="48745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228" name="Line 72">
            <a:extLst>
              <a:ext uri="{FF2B5EF4-FFF2-40B4-BE49-F238E27FC236}">
                <a16:creationId xmlns:a16="http://schemas.microsoft.com/office/drawing/2014/main" id="{F32576DE-A241-41FE-8116-CB4BF643DFBF}"/>
              </a:ext>
            </a:extLst>
          </p:cNvPr>
          <p:cNvCxnSpPr>
            <a:cxnSpLocks noChangeAspect="1" noChangeShapeType="1"/>
          </p:cNvCxnSpPr>
          <p:nvPr/>
        </p:nvCxnSpPr>
        <p:spPr bwMode="auto">
          <a:xfrm rot="5400000">
            <a:off x="10432921" y="4713284"/>
            <a:ext cx="0" cy="38996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229" name="Line 73">
            <a:extLst>
              <a:ext uri="{FF2B5EF4-FFF2-40B4-BE49-F238E27FC236}">
                <a16:creationId xmlns:a16="http://schemas.microsoft.com/office/drawing/2014/main" id="{BB543426-813F-49F4-A1E4-17EBFCA98619}"/>
              </a:ext>
            </a:extLst>
          </p:cNvPr>
          <p:cNvCxnSpPr>
            <a:cxnSpLocks noChangeAspect="1" noChangeShapeType="1"/>
          </p:cNvCxnSpPr>
          <p:nvPr/>
        </p:nvCxnSpPr>
        <p:spPr bwMode="auto">
          <a:xfrm rot="5400000">
            <a:off x="10099826" y="4518302"/>
            <a:ext cx="0" cy="779929"/>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230" name="Line 74">
            <a:extLst>
              <a:ext uri="{FF2B5EF4-FFF2-40B4-BE49-F238E27FC236}">
                <a16:creationId xmlns:a16="http://schemas.microsoft.com/office/drawing/2014/main" id="{CEAB1973-9A12-47B3-BA61-D50431F8F47D}"/>
              </a:ext>
            </a:extLst>
          </p:cNvPr>
          <p:cNvCxnSpPr>
            <a:cxnSpLocks noChangeAspect="1" noChangeShapeType="1"/>
          </p:cNvCxnSpPr>
          <p:nvPr/>
        </p:nvCxnSpPr>
        <p:spPr bwMode="auto">
          <a:xfrm rot="5400000">
            <a:off x="9858806" y="4664539"/>
            <a:ext cx="0" cy="48745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231" name="Connecteur droit 230">
            <a:extLst>
              <a:ext uri="{FF2B5EF4-FFF2-40B4-BE49-F238E27FC236}">
                <a16:creationId xmlns:a16="http://schemas.microsoft.com/office/drawing/2014/main" id="{990B4A8A-A136-4A3B-8282-A5A72F09C203}"/>
              </a:ext>
            </a:extLst>
          </p:cNvPr>
          <p:cNvCxnSpPr/>
          <p:nvPr/>
        </p:nvCxnSpPr>
        <p:spPr>
          <a:xfrm flipV="1">
            <a:off x="7469118" y="2667888"/>
            <a:ext cx="468000" cy="0"/>
          </a:xfrm>
          <a:prstGeom prst="line">
            <a:avLst/>
          </a:prstGeom>
          <a:ln w="22225">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nvGrpSpPr>
          <p:cNvPr id="232" name="Groupe 231">
            <a:extLst>
              <a:ext uri="{FF2B5EF4-FFF2-40B4-BE49-F238E27FC236}">
                <a16:creationId xmlns:a16="http://schemas.microsoft.com/office/drawing/2014/main" id="{C885568A-6FDE-417C-A095-5C7FC84B22E9}"/>
              </a:ext>
            </a:extLst>
          </p:cNvPr>
          <p:cNvGrpSpPr/>
          <p:nvPr/>
        </p:nvGrpSpPr>
        <p:grpSpPr>
          <a:xfrm>
            <a:off x="6011923" y="4333675"/>
            <a:ext cx="1908007" cy="1170466"/>
            <a:chOff x="6011923" y="4333675"/>
            <a:chExt cx="1908007" cy="1170466"/>
          </a:xfrm>
        </p:grpSpPr>
        <p:grpSp>
          <p:nvGrpSpPr>
            <p:cNvPr id="233" name="Group 263">
              <a:extLst>
                <a:ext uri="{FF2B5EF4-FFF2-40B4-BE49-F238E27FC236}">
                  <a16:creationId xmlns:a16="http://schemas.microsoft.com/office/drawing/2014/main" id="{29780ACA-81DA-4337-87F3-F1F957798D4C}"/>
                </a:ext>
              </a:extLst>
            </p:cNvPr>
            <p:cNvGrpSpPr>
              <a:grpSpLocks/>
            </p:cNvGrpSpPr>
            <p:nvPr/>
          </p:nvGrpSpPr>
          <p:grpSpPr bwMode="auto">
            <a:xfrm flipV="1">
              <a:off x="6011923" y="5282610"/>
              <a:ext cx="1908007" cy="221531"/>
              <a:chOff x="3037" y="9067"/>
              <a:chExt cx="4970" cy="0"/>
            </a:xfrm>
          </p:grpSpPr>
          <p:sp>
            <p:nvSpPr>
              <p:cNvPr id="237" name="Line 265">
                <a:extLst>
                  <a:ext uri="{FF2B5EF4-FFF2-40B4-BE49-F238E27FC236}">
                    <a16:creationId xmlns:a16="http://schemas.microsoft.com/office/drawing/2014/main" id="{F888B051-30AD-4859-BE66-57CAEDD2D8F6}"/>
                  </a:ext>
                </a:extLst>
              </p:cNvPr>
              <p:cNvSpPr>
                <a:spLocks noChangeShapeType="1"/>
              </p:cNvSpPr>
              <p:nvPr/>
            </p:nvSpPr>
            <p:spPr bwMode="auto">
              <a:xfrm flipH="1" flipV="1">
                <a:off x="3037" y="9067"/>
                <a:ext cx="4970" cy="0"/>
              </a:xfrm>
              <a:prstGeom prst="line">
                <a:avLst/>
              </a:prstGeom>
              <a:noFill/>
              <a:ln w="22225">
                <a:solidFill>
                  <a:srgbClr val="FF0000"/>
                </a:solidFill>
                <a:prstDash val="sysDash"/>
                <a:round/>
                <a:headEnd type="non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8" name="Line 264">
                <a:extLst>
                  <a:ext uri="{FF2B5EF4-FFF2-40B4-BE49-F238E27FC236}">
                    <a16:creationId xmlns:a16="http://schemas.microsoft.com/office/drawing/2014/main" id="{6BE86616-6221-4F46-A180-9E959B4215E3}"/>
                  </a:ext>
                </a:extLst>
              </p:cNvPr>
              <p:cNvSpPr>
                <a:spLocks noChangeShapeType="1"/>
              </p:cNvSpPr>
              <p:nvPr/>
            </p:nvSpPr>
            <p:spPr bwMode="auto">
              <a:xfrm flipH="1" flipV="1">
                <a:off x="4594" y="9067"/>
                <a:ext cx="281" cy="0"/>
              </a:xfrm>
              <a:prstGeom prst="line">
                <a:avLst/>
              </a:prstGeom>
              <a:noFill/>
              <a:ln w="22225">
                <a:solidFill>
                  <a:srgbClr val="FF0000"/>
                </a:solidFill>
                <a:prstDash val="sysDash"/>
                <a:round/>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234" name="Group 260">
              <a:extLst>
                <a:ext uri="{FF2B5EF4-FFF2-40B4-BE49-F238E27FC236}">
                  <a16:creationId xmlns:a16="http://schemas.microsoft.com/office/drawing/2014/main" id="{F2E4B16A-8557-4B58-906C-4E5FD383FF14}"/>
                </a:ext>
              </a:extLst>
            </p:cNvPr>
            <p:cNvGrpSpPr>
              <a:grpSpLocks/>
            </p:cNvGrpSpPr>
            <p:nvPr/>
          </p:nvGrpSpPr>
          <p:grpSpPr bwMode="auto">
            <a:xfrm>
              <a:off x="7191842" y="4333675"/>
              <a:ext cx="720032" cy="909"/>
              <a:chOff x="5757" y="1417"/>
              <a:chExt cx="2292" cy="469"/>
            </a:xfrm>
          </p:grpSpPr>
          <p:sp>
            <p:nvSpPr>
              <p:cNvPr id="235" name="Line 262">
                <a:extLst>
                  <a:ext uri="{FF2B5EF4-FFF2-40B4-BE49-F238E27FC236}">
                    <a16:creationId xmlns:a16="http://schemas.microsoft.com/office/drawing/2014/main" id="{3C248D82-28B6-4306-869B-87594294521E}"/>
                  </a:ext>
                </a:extLst>
              </p:cNvPr>
              <p:cNvSpPr>
                <a:spLocks noChangeShapeType="1"/>
              </p:cNvSpPr>
              <p:nvPr/>
            </p:nvSpPr>
            <p:spPr bwMode="auto">
              <a:xfrm flipH="1" flipV="1">
                <a:off x="5757" y="1417"/>
                <a:ext cx="2292" cy="0"/>
              </a:xfrm>
              <a:prstGeom prst="line">
                <a:avLst/>
              </a:prstGeom>
              <a:noFill/>
              <a:ln w="22225">
                <a:solidFill>
                  <a:srgbClr val="FF0000"/>
                </a:solidFill>
                <a:prstDash val="sysDash"/>
                <a:round/>
                <a:headEnd type="non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6" name="Line 261">
                <a:extLst>
                  <a:ext uri="{FF2B5EF4-FFF2-40B4-BE49-F238E27FC236}">
                    <a16:creationId xmlns:a16="http://schemas.microsoft.com/office/drawing/2014/main" id="{89D58BBC-78F3-4F86-BDAD-6124F2EE0189}"/>
                  </a:ext>
                </a:extLst>
              </p:cNvPr>
              <p:cNvSpPr>
                <a:spLocks noChangeShapeType="1"/>
              </p:cNvSpPr>
              <p:nvPr/>
            </p:nvSpPr>
            <p:spPr bwMode="auto">
              <a:xfrm flipH="1" flipV="1">
                <a:off x="6840" y="1886"/>
                <a:ext cx="196" cy="0"/>
              </a:xfrm>
              <a:prstGeom prst="line">
                <a:avLst/>
              </a:prstGeom>
              <a:noFill/>
              <a:ln w="22225">
                <a:solidFill>
                  <a:srgbClr val="FF0000"/>
                </a:solidFill>
                <a:prstDash val="sysDash"/>
                <a:round/>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grpSp>
        <p:nvGrpSpPr>
          <p:cNvPr id="239" name="Groupe 238">
            <a:extLst>
              <a:ext uri="{FF2B5EF4-FFF2-40B4-BE49-F238E27FC236}">
                <a16:creationId xmlns:a16="http://schemas.microsoft.com/office/drawing/2014/main" id="{58AAA859-004B-4DDC-B48D-CB7222634096}"/>
              </a:ext>
            </a:extLst>
          </p:cNvPr>
          <p:cNvGrpSpPr/>
          <p:nvPr/>
        </p:nvGrpSpPr>
        <p:grpSpPr>
          <a:xfrm>
            <a:off x="6011338" y="3404734"/>
            <a:ext cx="1184909" cy="2087999"/>
            <a:chOff x="6011338" y="3404734"/>
            <a:chExt cx="1184909" cy="2087999"/>
          </a:xfrm>
        </p:grpSpPr>
        <p:grpSp>
          <p:nvGrpSpPr>
            <p:cNvPr id="240" name="Group 154">
              <a:extLst>
                <a:ext uri="{FF2B5EF4-FFF2-40B4-BE49-F238E27FC236}">
                  <a16:creationId xmlns:a16="http://schemas.microsoft.com/office/drawing/2014/main" id="{EE967C34-7AA0-48F3-9729-53327BCDFEC5}"/>
                </a:ext>
              </a:extLst>
            </p:cNvPr>
            <p:cNvGrpSpPr>
              <a:grpSpLocks/>
            </p:cNvGrpSpPr>
            <p:nvPr/>
          </p:nvGrpSpPr>
          <p:grpSpPr bwMode="auto">
            <a:xfrm flipH="1">
              <a:off x="6011338" y="3430502"/>
              <a:ext cx="174" cy="2062231"/>
              <a:chOff x="-23517" y="3008"/>
              <a:chExt cx="86" cy="6059"/>
            </a:xfrm>
          </p:grpSpPr>
          <p:sp>
            <p:nvSpPr>
              <p:cNvPr id="244" name="Line 156">
                <a:extLst>
                  <a:ext uri="{FF2B5EF4-FFF2-40B4-BE49-F238E27FC236}">
                    <a16:creationId xmlns:a16="http://schemas.microsoft.com/office/drawing/2014/main" id="{A672D213-3BE3-478A-B8AC-9DD2A6EBC315}"/>
                  </a:ext>
                </a:extLst>
              </p:cNvPr>
              <p:cNvSpPr>
                <a:spLocks noChangeShapeType="1"/>
              </p:cNvSpPr>
              <p:nvPr/>
            </p:nvSpPr>
            <p:spPr bwMode="auto">
              <a:xfrm rot="5400000" flipH="1" flipV="1">
                <a:off x="-26461" y="6038"/>
                <a:ext cx="6059" cy="0"/>
              </a:xfrm>
              <a:prstGeom prst="line">
                <a:avLst/>
              </a:prstGeom>
              <a:noFill/>
              <a:ln w="22225">
                <a:solidFill>
                  <a:srgbClr val="FF0000"/>
                </a:solidFill>
                <a:prstDash val="sys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5" name="Line 155">
                <a:extLst>
                  <a:ext uri="{FF2B5EF4-FFF2-40B4-BE49-F238E27FC236}">
                    <a16:creationId xmlns:a16="http://schemas.microsoft.com/office/drawing/2014/main" id="{5B34E619-BF2C-4CA0-A4CB-DBFA6E5C9B0B}"/>
                  </a:ext>
                </a:extLst>
              </p:cNvPr>
              <p:cNvSpPr>
                <a:spLocks noChangeShapeType="1"/>
              </p:cNvSpPr>
              <p:nvPr/>
            </p:nvSpPr>
            <p:spPr bwMode="auto">
              <a:xfrm rot="5400000" flipH="1" flipV="1">
                <a:off x="-23561" y="7067"/>
                <a:ext cx="87" cy="0"/>
              </a:xfrm>
              <a:prstGeom prst="line">
                <a:avLst/>
              </a:prstGeom>
              <a:noFill/>
              <a:ln w="22225">
                <a:solidFill>
                  <a:srgbClr val="FF0000"/>
                </a:solidFill>
                <a:prstDash val="sysDash"/>
                <a:round/>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241" name="Groupe 240">
              <a:extLst>
                <a:ext uri="{FF2B5EF4-FFF2-40B4-BE49-F238E27FC236}">
                  <a16:creationId xmlns:a16="http://schemas.microsoft.com/office/drawing/2014/main" id="{7E938793-A45A-41E7-A6E8-39C6D62A61CB}"/>
                </a:ext>
              </a:extLst>
            </p:cNvPr>
            <p:cNvGrpSpPr/>
            <p:nvPr/>
          </p:nvGrpSpPr>
          <p:grpSpPr>
            <a:xfrm>
              <a:off x="7194449" y="3404734"/>
              <a:ext cx="1798" cy="900000"/>
              <a:chOff x="7019023" y="1435587"/>
              <a:chExt cx="890" cy="2159838"/>
            </a:xfrm>
          </p:grpSpPr>
          <p:sp>
            <p:nvSpPr>
              <p:cNvPr id="242" name="Line 268">
                <a:extLst>
                  <a:ext uri="{FF2B5EF4-FFF2-40B4-BE49-F238E27FC236}">
                    <a16:creationId xmlns:a16="http://schemas.microsoft.com/office/drawing/2014/main" id="{9E5A3EBE-AA33-4A81-9592-EBD470B854C8}"/>
                  </a:ext>
                </a:extLst>
              </p:cNvPr>
              <p:cNvSpPr>
                <a:spLocks noChangeShapeType="1"/>
              </p:cNvSpPr>
              <p:nvPr/>
            </p:nvSpPr>
            <p:spPr bwMode="auto">
              <a:xfrm rot="5400000" flipH="1" flipV="1">
                <a:off x="5939994" y="2515506"/>
                <a:ext cx="2159838" cy="0"/>
              </a:xfrm>
              <a:prstGeom prst="line">
                <a:avLst/>
              </a:prstGeom>
              <a:noFill/>
              <a:ln w="22225">
                <a:solidFill>
                  <a:srgbClr val="FF0000"/>
                </a:solidFill>
                <a:prstDash val="sys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3" name="Line 267">
                <a:extLst>
                  <a:ext uri="{FF2B5EF4-FFF2-40B4-BE49-F238E27FC236}">
                    <a16:creationId xmlns:a16="http://schemas.microsoft.com/office/drawing/2014/main" id="{36C41769-87DE-4676-BE90-219B83ABA3AB}"/>
                  </a:ext>
                </a:extLst>
              </p:cNvPr>
              <p:cNvSpPr>
                <a:spLocks noChangeShapeType="1"/>
              </p:cNvSpPr>
              <p:nvPr/>
            </p:nvSpPr>
            <p:spPr bwMode="auto">
              <a:xfrm rot="5400000" flipH="1" flipV="1">
                <a:off x="6965023" y="2822589"/>
                <a:ext cx="107999" cy="0"/>
              </a:xfrm>
              <a:prstGeom prst="line">
                <a:avLst/>
              </a:prstGeom>
              <a:noFill/>
              <a:ln w="22225">
                <a:solidFill>
                  <a:srgbClr val="FF0000"/>
                </a:solidFill>
                <a:prstDash val="sysDash"/>
                <a:round/>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cxnSp>
        <p:nvCxnSpPr>
          <p:cNvPr id="246" name="Connecteur droit 245">
            <a:extLst>
              <a:ext uri="{FF2B5EF4-FFF2-40B4-BE49-F238E27FC236}">
                <a16:creationId xmlns:a16="http://schemas.microsoft.com/office/drawing/2014/main" id="{4DCDAB60-6A29-40B1-831F-8C6418368B53}"/>
              </a:ext>
            </a:extLst>
          </p:cNvPr>
          <p:cNvCxnSpPr/>
          <p:nvPr/>
        </p:nvCxnSpPr>
        <p:spPr>
          <a:xfrm flipH="1">
            <a:off x="2850041" y="4401321"/>
            <a:ext cx="983738" cy="502703"/>
          </a:xfrm>
          <a:prstGeom prst="line">
            <a:avLst/>
          </a:prstGeom>
          <a:ln w="28575">
            <a:solidFill>
              <a:srgbClr val="FFFF00"/>
            </a:solidFill>
          </a:ln>
          <a:effectLst>
            <a:glow rad="114300">
              <a:srgbClr val="FF0000"/>
            </a:glow>
          </a:effectLst>
        </p:spPr>
        <p:style>
          <a:lnRef idx="1">
            <a:schemeClr val="accent1"/>
          </a:lnRef>
          <a:fillRef idx="0">
            <a:schemeClr val="accent1"/>
          </a:fillRef>
          <a:effectRef idx="0">
            <a:schemeClr val="accent1"/>
          </a:effectRef>
          <a:fontRef idx="minor">
            <a:schemeClr val="tx1"/>
          </a:fontRef>
        </p:style>
      </p:cxnSp>
      <p:cxnSp>
        <p:nvCxnSpPr>
          <p:cNvPr id="247" name="Connecteur droit 246">
            <a:extLst>
              <a:ext uri="{FF2B5EF4-FFF2-40B4-BE49-F238E27FC236}">
                <a16:creationId xmlns:a16="http://schemas.microsoft.com/office/drawing/2014/main" id="{E2273DA9-0F48-4A7F-8B52-7ECD9BD752F3}"/>
              </a:ext>
            </a:extLst>
          </p:cNvPr>
          <p:cNvCxnSpPr/>
          <p:nvPr/>
        </p:nvCxnSpPr>
        <p:spPr>
          <a:xfrm flipH="1" flipV="1">
            <a:off x="2259602" y="3531272"/>
            <a:ext cx="1261895" cy="689475"/>
          </a:xfrm>
          <a:prstGeom prst="line">
            <a:avLst/>
          </a:prstGeom>
          <a:ln w="28575">
            <a:solidFill>
              <a:srgbClr val="FFFF00"/>
            </a:solidFill>
          </a:ln>
          <a:effectLst>
            <a:glow rad="114300">
              <a:srgbClr val="FF0000"/>
            </a:glow>
          </a:effectLst>
        </p:spPr>
        <p:style>
          <a:lnRef idx="1">
            <a:schemeClr val="accent1"/>
          </a:lnRef>
          <a:fillRef idx="0">
            <a:schemeClr val="accent1"/>
          </a:fillRef>
          <a:effectRef idx="0">
            <a:schemeClr val="accent1"/>
          </a:effectRef>
          <a:fontRef idx="minor">
            <a:schemeClr val="tx1"/>
          </a:fontRef>
        </p:style>
      </p:cxnSp>
      <p:cxnSp>
        <p:nvCxnSpPr>
          <p:cNvPr id="248" name="Connecteur droit 247">
            <a:extLst>
              <a:ext uri="{FF2B5EF4-FFF2-40B4-BE49-F238E27FC236}">
                <a16:creationId xmlns:a16="http://schemas.microsoft.com/office/drawing/2014/main" id="{1A22A057-02CA-4323-A88E-C8D301538363}"/>
              </a:ext>
            </a:extLst>
          </p:cNvPr>
          <p:cNvCxnSpPr/>
          <p:nvPr/>
        </p:nvCxnSpPr>
        <p:spPr>
          <a:xfrm flipV="1">
            <a:off x="2957001" y="5022139"/>
            <a:ext cx="1" cy="407176"/>
          </a:xfrm>
          <a:prstGeom prst="line">
            <a:avLst/>
          </a:prstGeom>
          <a:ln w="28575">
            <a:solidFill>
              <a:srgbClr val="FFFF00"/>
            </a:solidFill>
          </a:ln>
          <a:effectLst>
            <a:glow rad="114300">
              <a:srgbClr val="FF0000"/>
            </a:glow>
          </a:effectLst>
        </p:spPr>
        <p:style>
          <a:lnRef idx="1">
            <a:schemeClr val="accent1"/>
          </a:lnRef>
          <a:fillRef idx="0">
            <a:schemeClr val="accent1"/>
          </a:fillRef>
          <a:effectRef idx="0">
            <a:schemeClr val="accent1"/>
          </a:effectRef>
          <a:fontRef idx="minor">
            <a:schemeClr val="tx1"/>
          </a:fontRef>
        </p:style>
      </p:cxnSp>
      <p:sp>
        <p:nvSpPr>
          <p:cNvPr id="249" name="Text Box 650">
            <a:extLst>
              <a:ext uri="{FF2B5EF4-FFF2-40B4-BE49-F238E27FC236}">
                <a16:creationId xmlns:a16="http://schemas.microsoft.com/office/drawing/2014/main" id="{C0D29158-C815-4CD9-BD61-FDC9A96D3AA5}"/>
              </a:ext>
            </a:extLst>
          </p:cNvPr>
          <p:cNvSpPr txBox="1">
            <a:spLocks noChangeArrowheads="1"/>
          </p:cNvSpPr>
          <p:nvPr/>
        </p:nvSpPr>
        <p:spPr bwMode="auto">
          <a:xfrm>
            <a:off x="972170" y="2530512"/>
            <a:ext cx="4402399"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itchFamily="1" charset="-128"/>
              </a:defRPr>
            </a:lvl1pPr>
            <a:lvl2pPr marL="742950" indent="-285750">
              <a:defRPr sz="2400">
                <a:solidFill>
                  <a:schemeClr val="tx1"/>
                </a:solidFill>
                <a:latin typeface="Arial" panose="020B0604020202020204" pitchFamily="34" charset="0"/>
                <a:ea typeface="ＭＳ Ｐゴシック" pitchFamily="1" charset="-128"/>
              </a:defRPr>
            </a:lvl2pPr>
            <a:lvl3pPr marL="1143000" indent="-228600">
              <a:defRPr sz="2400">
                <a:solidFill>
                  <a:schemeClr val="tx1"/>
                </a:solidFill>
                <a:latin typeface="Arial" panose="020B0604020202020204" pitchFamily="34" charset="0"/>
                <a:ea typeface="ＭＳ Ｐゴシック" pitchFamily="1" charset="-128"/>
              </a:defRPr>
            </a:lvl3pPr>
            <a:lvl4pPr marL="1600200" indent="-228600">
              <a:defRPr sz="2400">
                <a:solidFill>
                  <a:schemeClr val="tx1"/>
                </a:solidFill>
                <a:latin typeface="Arial" panose="020B0604020202020204" pitchFamily="34" charset="0"/>
                <a:ea typeface="ＭＳ Ｐゴシック" pitchFamily="1" charset="-128"/>
              </a:defRPr>
            </a:lvl4pPr>
            <a:lvl5pPr marL="2057400" indent="-228600">
              <a:defRPr sz="2400">
                <a:solidFill>
                  <a:schemeClr val="tx1"/>
                </a:solidFill>
                <a:latin typeface="Arial" panose="020B0604020202020204"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9pPr>
          </a:lstStyle>
          <a:p>
            <a:pPr>
              <a:spcBef>
                <a:spcPct val="50000"/>
              </a:spcBef>
            </a:pPr>
            <a:r>
              <a:rPr lang="fr-FR" altLang="ja-JP" dirty="0">
                <a:solidFill>
                  <a:srgbClr val="000000"/>
                </a:solidFill>
                <a:latin typeface="Calibri" panose="020F0502020204030204" pitchFamily="34" charset="0"/>
              </a:rPr>
              <a:t>graphique de cette pièce:</a:t>
            </a:r>
            <a:endParaRPr lang="fr-FR" altLang="fr-FR" dirty="0">
              <a:solidFill>
                <a:srgbClr val="000000"/>
              </a:solidFill>
              <a:latin typeface="Calibri" panose="020F0502020204030204" pitchFamily="34" charset="0"/>
            </a:endParaRPr>
          </a:p>
        </p:txBody>
      </p:sp>
      <p:sp>
        <p:nvSpPr>
          <p:cNvPr id="250" name="Forme libre : forme 249">
            <a:extLst>
              <a:ext uri="{FF2B5EF4-FFF2-40B4-BE49-F238E27FC236}">
                <a16:creationId xmlns:a16="http://schemas.microsoft.com/office/drawing/2014/main" id="{D0399823-6310-470B-88BA-6DD01AFAB4CC}"/>
              </a:ext>
            </a:extLst>
          </p:cNvPr>
          <p:cNvSpPr/>
          <p:nvPr/>
        </p:nvSpPr>
        <p:spPr>
          <a:xfrm>
            <a:off x="8424582" y="4047565"/>
            <a:ext cx="2232212" cy="403411"/>
          </a:xfrm>
          <a:custGeom>
            <a:avLst/>
            <a:gdLst>
              <a:gd name="connsiteX0" fmla="*/ 0 w 2232212"/>
              <a:gd name="connsiteY0" fmla="*/ 0 h 403411"/>
              <a:gd name="connsiteX1" fmla="*/ 0 w 2232212"/>
              <a:gd name="connsiteY1" fmla="*/ 403411 h 403411"/>
              <a:gd name="connsiteX2" fmla="*/ 2232212 w 2232212"/>
              <a:gd name="connsiteY2" fmla="*/ 396688 h 403411"/>
              <a:gd name="connsiteX3" fmla="*/ 2225489 w 2232212"/>
              <a:gd name="connsiteY3" fmla="*/ 20170 h 403411"/>
              <a:gd name="connsiteX4" fmla="*/ 0 w 2232212"/>
              <a:gd name="connsiteY4" fmla="*/ 0 h 403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2212" h="403411">
                <a:moveTo>
                  <a:pt x="0" y="0"/>
                </a:moveTo>
                <a:lnTo>
                  <a:pt x="0" y="403411"/>
                </a:lnTo>
                <a:lnTo>
                  <a:pt x="2232212" y="396688"/>
                </a:lnTo>
                <a:lnTo>
                  <a:pt x="2225489" y="20170"/>
                </a:lnTo>
                <a:lnTo>
                  <a:pt x="0" y="0"/>
                </a:lnTo>
                <a:close/>
              </a:path>
            </a:pathLst>
          </a:custGeom>
          <a:solidFill>
            <a:srgbClr val="FF0066">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1" name="Forme libre : forme 250">
            <a:extLst>
              <a:ext uri="{FF2B5EF4-FFF2-40B4-BE49-F238E27FC236}">
                <a16:creationId xmlns:a16="http://schemas.microsoft.com/office/drawing/2014/main" id="{FA998EE9-F70B-4E88-8FB3-48F25E20461A}"/>
              </a:ext>
            </a:extLst>
          </p:cNvPr>
          <p:cNvSpPr/>
          <p:nvPr/>
        </p:nvSpPr>
        <p:spPr>
          <a:xfrm>
            <a:off x="8426964" y="5319725"/>
            <a:ext cx="2232212" cy="414000"/>
          </a:xfrm>
          <a:custGeom>
            <a:avLst/>
            <a:gdLst>
              <a:gd name="connsiteX0" fmla="*/ 0 w 2232212"/>
              <a:gd name="connsiteY0" fmla="*/ 0 h 403411"/>
              <a:gd name="connsiteX1" fmla="*/ 0 w 2232212"/>
              <a:gd name="connsiteY1" fmla="*/ 403411 h 403411"/>
              <a:gd name="connsiteX2" fmla="*/ 2232212 w 2232212"/>
              <a:gd name="connsiteY2" fmla="*/ 396688 h 403411"/>
              <a:gd name="connsiteX3" fmla="*/ 2225489 w 2232212"/>
              <a:gd name="connsiteY3" fmla="*/ 20170 h 403411"/>
              <a:gd name="connsiteX4" fmla="*/ 0 w 2232212"/>
              <a:gd name="connsiteY4" fmla="*/ 0 h 403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2212" h="403411">
                <a:moveTo>
                  <a:pt x="0" y="0"/>
                </a:moveTo>
                <a:lnTo>
                  <a:pt x="0" y="403411"/>
                </a:lnTo>
                <a:lnTo>
                  <a:pt x="2232212" y="396688"/>
                </a:lnTo>
                <a:lnTo>
                  <a:pt x="2225489" y="20170"/>
                </a:lnTo>
                <a:lnTo>
                  <a:pt x="0" y="0"/>
                </a:lnTo>
                <a:close/>
              </a:path>
            </a:pathLst>
          </a:custGeom>
          <a:solidFill>
            <a:srgbClr val="FF0066">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52" name="Group 63">
            <a:extLst>
              <a:ext uri="{FF2B5EF4-FFF2-40B4-BE49-F238E27FC236}">
                <a16:creationId xmlns:a16="http://schemas.microsoft.com/office/drawing/2014/main" id="{6C3718AB-73E3-48A3-9660-7BF5B987562A}"/>
              </a:ext>
            </a:extLst>
          </p:cNvPr>
          <p:cNvGrpSpPr>
            <a:grpSpLocks noChangeAspect="1"/>
          </p:cNvGrpSpPr>
          <p:nvPr/>
        </p:nvGrpSpPr>
        <p:grpSpPr bwMode="auto">
          <a:xfrm>
            <a:off x="8408813" y="4367223"/>
            <a:ext cx="1012826" cy="1012824"/>
            <a:chOff x="6184" y="7622"/>
            <a:chExt cx="1870" cy="1870"/>
          </a:xfrm>
        </p:grpSpPr>
        <p:sp>
          <p:nvSpPr>
            <p:cNvPr id="253" name="Oval 64">
              <a:extLst>
                <a:ext uri="{FF2B5EF4-FFF2-40B4-BE49-F238E27FC236}">
                  <a16:creationId xmlns:a16="http://schemas.microsoft.com/office/drawing/2014/main" id="{17B79AC1-58AF-4468-8991-C28340513C16}"/>
                </a:ext>
              </a:extLst>
            </p:cNvPr>
            <p:cNvSpPr>
              <a:spLocks noChangeAspect="1" noChangeArrowheads="1"/>
            </p:cNvSpPr>
            <p:nvPr/>
          </p:nvSpPr>
          <p:spPr bwMode="auto">
            <a:xfrm>
              <a:off x="6720" y="8213"/>
              <a:ext cx="813" cy="813"/>
            </a:xfrm>
            <a:prstGeom prst="ellipse">
              <a:avLst/>
            </a:prstGeom>
            <a:solidFill>
              <a:srgbClr val="FFFFFF"/>
            </a:solidFill>
            <a:ln w="38100">
              <a:solidFill>
                <a:srgbClr val="000000"/>
              </a:solidFill>
              <a:round/>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grpSp>
          <p:nvGrpSpPr>
            <p:cNvPr id="254" name="Group 66">
              <a:extLst>
                <a:ext uri="{FF2B5EF4-FFF2-40B4-BE49-F238E27FC236}">
                  <a16:creationId xmlns:a16="http://schemas.microsoft.com/office/drawing/2014/main" id="{70097E36-5446-4AA4-BA3C-1F58D099E26D}"/>
                </a:ext>
              </a:extLst>
            </p:cNvPr>
            <p:cNvGrpSpPr>
              <a:grpSpLocks noChangeAspect="1"/>
            </p:cNvGrpSpPr>
            <p:nvPr/>
          </p:nvGrpSpPr>
          <p:grpSpPr bwMode="auto">
            <a:xfrm>
              <a:off x="6184" y="7622"/>
              <a:ext cx="1870" cy="1870"/>
              <a:chOff x="7976" y="7622"/>
              <a:chExt cx="1870" cy="1870"/>
            </a:xfrm>
          </p:grpSpPr>
          <p:grpSp>
            <p:nvGrpSpPr>
              <p:cNvPr id="255" name="Group 67">
                <a:extLst>
                  <a:ext uri="{FF2B5EF4-FFF2-40B4-BE49-F238E27FC236}">
                    <a16:creationId xmlns:a16="http://schemas.microsoft.com/office/drawing/2014/main" id="{F83019CA-D040-4691-AA9C-A25A267F20C1}"/>
                  </a:ext>
                </a:extLst>
              </p:cNvPr>
              <p:cNvGrpSpPr>
                <a:grpSpLocks noChangeAspect="1"/>
              </p:cNvGrpSpPr>
              <p:nvPr/>
            </p:nvGrpSpPr>
            <p:grpSpPr bwMode="auto">
              <a:xfrm>
                <a:off x="8919" y="7622"/>
                <a:ext cx="0" cy="1870"/>
                <a:chOff x="6705" y="8462"/>
                <a:chExt cx="0" cy="1870"/>
              </a:xfrm>
            </p:grpSpPr>
            <p:cxnSp>
              <p:nvCxnSpPr>
                <p:cNvPr id="260" name="Line 68">
                  <a:extLst>
                    <a:ext uri="{FF2B5EF4-FFF2-40B4-BE49-F238E27FC236}">
                      <a16:creationId xmlns:a16="http://schemas.microsoft.com/office/drawing/2014/main" id="{E9136073-CEFC-47A2-8375-E4FC012E1EB2}"/>
                    </a:ext>
                  </a:extLst>
                </p:cNvPr>
                <p:cNvCxnSpPr>
                  <a:cxnSpLocks noChangeAspect="1" noChangeShapeType="1"/>
                </p:cNvCxnSpPr>
                <p:nvPr/>
              </p:nvCxnSpPr>
              <p:spPr bwMode="auto">
                <a:xfrm>
                  <a:off x="6705" y="8462"/>
                  <a:ext cx="0" cy="7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261" name="Line 69">
                  <a:extLst>
                    <a:ext uri="{FF2B5EF4-FFF2-40B4-BE49-F238E27FC236}">
                      <a16:creationId xmlns:a16="http://schemas.microsoft.com/office/drawing/2014/main" id="{FCFAD232-6B03-4B76-BF8B-FDC3E8C3183F}"/>
                    </a:ext>
                  </a:extLst>
                </p:cNvPr>
                <p:cNvCxnSpPr>
                  <a:cxnSpLocks noChangeAspect="1" noChangeShapeType="1"/>
                </p:cNvCxnSpPr>
                <p:nvPr/>
              </p:nvCxnSpPr>
              <p:spPr bwMode="auto">
                <a:xfrm>
                  <a:off x="6705" y="8717"/>
                  <a:ext cx="0" cy="1440"/>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262" name="Line 70">
                  <a:extLst>
                    <a:ext uri="{FF2B5EF4-FFF2-40B4-BE49-F238E27FC236}">
                      <a16:creationId xmlns:a16="http://schemas.microsoft.com/office/drawing/2014/main" id="{A45D69CC-27FE-4303-BA1D-A0080D3CF29F}"/>
                    </a:ext>
                  </a:extLst>
                </p:cNvPr>
                <p:cNvCxnSpPr>
                  <a:cxnSpLocks noChangeAspect="1" noChangeShapeType="1"/>
                </p:cNvCxnSpPr>
                <p:nvPr/>
              </p:nvCxnSpPr>
              <p:spPr bwMode="auto">
                <a:xfrm>
                  <a:off x="6705" y="9432"/>
                  <a:ext cx="0" cy="9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grpSp>
          <p:grpSp>
            <p:nvGrpSpPr>
              <p:cNvPr id="256" name="Group 71">
                <a:extLst>
                  <a:ext uri="{FF2B5EF4-FFF2-40B4-BE49-F238E27FC236}">
                    <a16:creationId xmlns:a16="http://schemas.microsoft.com/office/drawing/2014/main" id="{6CCE68D6-F2A1-4A6A-A2C5-4465F2C69816}"/>
                  </a:ext>
                </a:extLst>
              </p:cNvPr>
              <p:cNvGrpSpPr>
                <a:grpSpLocks noChangeAspect="1"/>
              </p:cNvGrpSpPr>
              <p:nvPr/>
            </p:nvGrpSpPr>
            <p:grpSpPr bwMode="auto">
              <a:xfrm rot="5400000">
                <a:off x="8911" y="7683"/>
                <a:ext cx="0" cy="1870"/>
                <a:chOff x="6705" y="8462"/>
                <a:chExt cx="0" cy="1870"/>
              </a:xfrm>
            </p:grpSpPr>
            <p:cxnSp>
              <p:nvCxnSpPr>
                <p:cNvPr id="257" name="Line 72">
                  <a:extLst>
                    <a:ext uri="{FF2B5EF4-FFF2-40B4-BE49-F238E27FC236}">
                      <a16:creationId xmlns:a16="http://schemas.microsoft.com/office/drawing/2014/main" id="{995BD937-A04B-4187-BEAC-172A85EBEC7E}"/>
                    </a:ext>
                  </a:extLst>
                </p:cNvPr>
                <p:cNvCxnSpPr>
                  <a:cxnSpLocks noChangeAspect="1" noChangeShapeType="1"/>
                </p:cNvCxnSpPr>
                <p:nvPr/>
              </p:nvCxnSpPr>
              <p:spPr bwMode="auto">
                <a:xfrm>
                  <a:off x="6705" y="8462"/>
                  <a:ext cx="0" cy="7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258" name="Line 73">
                  <a:extLst>
                    <a:ext uri="{FF2B5EF4-FFF2-40B4-BE49-F238E27FC236}">
                      <a16:creationId xmlns:a16="http://schemas.microsoft.com/office/drawing/2014/main" id="{374EB3DD-E3FF-445C-8BA6-08CCDCBE54D1}"/>
                    </a:ext>
                  </a:extLst>
                </p:cNvPr>
                <p:cNvCxnSpPr>
                  <a:cxnSpLocks noChangeAspect="1" noChangeShapeType="1"/>
                </p:cNvCxnSpPr>
                <p:nvPr/>
              </p:nvCxnSpPr>
              <p:spPr bwMode="auto">
                <a:xfrm>
                  <a:off x="6705" y="8717"/>
                  <a:ext cx="0" cy="1440"/>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259" name="Line 74">
                  <a:extLst>
                    <a:ext uri="{FF2B5EF4-FFF2-40B4-BE49-F238E27FC236}">
                      <a16:creationId xmlns:a16="http://schemas.microsoft.com/office/drawing/2014/main" id="{495CC681-8680-4E72-B44A-B7EE0E0F0E1D}"/>
                    </a:ext>
                  </a:extLst>
                </p:cNvPr>
                <p:cNvCxnSpPr>
                  <a:cxnSpLocks noChangeAspect="1" noChangeShapeType="1"/>
                </p:cNvCxnSpPr>
                <p:nvPr/>
              </p:nvCxnSpPr>
              <p:spPr bwMode="auto">
                <a:xfrm>
                  <a:off x="6705" y="9432"/>
                  <a:ext cx="0" cy="9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grpSp>
        </p:grpSp>
      </p:grpSp>
      <p:cxnSp>
        <p:nvCxnSpPr>
          <p:cNvPr id="263" name="Line 50">
            <a:extLst>
              <a:ext uri="{FF2B5EF4-FFF2-40B4-BE49-F238E27FC236}">
                <a16:creationId xmlns:a16="http://schemas.microsoft.com/office/drawing/2014/main" id="{A81D5692-C9B4-42F6-84AC-13935DAE58DC}"/>
              </a:ext>
            </a:extLst>
          </p:cNvPr>
          <p:cNvCxnSpPr>
            <a:cxnSpLocks noChangeAspect="1" noChangeShapeType="1"/>
          </p:cNvCxnSpPr>
          <p:nvPr/>
        </p:nvCxnSpPr>
        <p:spPr bwMode="auto">
          <a:xfrm>
            <a:off x="8402044" y="4042107"/>
            <a:ext cx="5715" cy="172148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cxnSp>
      <p:sp>
        <p:nvSpPr>
          <p:cNvPr id="264" name="Forme libre : forme 263">
            <a:extLst>
              <a:ext uri="{FF2B5EF4-FFF2-40B4-BE49-F238E27FC236}">
                <a16:creationId xmlns:a16="http://schemas.microsoft.com/office/drawing/2014/main" id="{6B0694EF-8221-4D90-BBA3-920E3F2C8ABB}"/>
              </a:ext>
            </a:extLst>
          </p:cNvPr>
          <p:cNvSpPr/>
          <p:nvPr/>
        </p:nvSpPr>
        <p:spPr>
          <a:xfrm>
            <a:off x="7916904" y="4055105"/>
            <a:ext cx="464306" cy="1677190"/>
          </a:xfrm>
          <a:custGeom>
            <a:avLst/>
            <a:gdLst>
              <a:gd name="connsiteX0" fmla="*/ 303220 w 464306"/>
              <a:gd name="connsiteY0" fmla="*/ 0 h 1677190"/>
              <a:gd name="connsiteX1" fmla="*/ 464306 w 464306"/>
              <a:gd name="connsiteY1" fmla="*/ 4738 h 1677190"/>
              <a:gd name="connsiteX2" fmla="*/ 464306 w 464306"/>
              <a:gd name="connsiteY2" fmla="*/ 1677190 h 1677190"/>
              <a:gd name="connsiteX3" fmla="*/ 289007 w 464306"/>
              <a:gd name="connsiteY3" fmla="*/ 1677190 h 1677190"/>
              <a:gd name="connsiteX4" fmla="*/ 4737 w 464306"/>
              <a:gd name="connsiteY4" fmla="*/ 1449774 h 1677190"/>
              <a:gd name="connsiteX5" fmla="*/ 0 w 464306"/>
              <a:gd name="connsiteY5" fmla="*/ 284270 h 1677190"/>
              <a:gd name="connsiteX6" fmla="*/ 303220 w 464306"/>
              <a:gd name="connsiteY6" fmla="*/ 0 h 16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306" h="1677190">
                <a:moveTo>
                  <a:pt x="303220" y="0"/>
                </a:moveTo>
                <a:lnTo>
                  <a:pt x="464306" y="4738"/>
                </a:lnTo>
                <a:lnTo>
                  <a:pt x="464306" y="1677190"/>
                </a:lnTo>
                <a:lnTo>
                  <a:pt x="289007" y="1677190"/>
                </a:lnTo>
                <a:lnTo>
                  <a:pt x="4737" y="1449774"/>
                </a:lnTo>
                <a:lnTo>
                  <a:pt x="0" y="284270"/>
                </a:lnTo>
                <a:lnTo>
                  <a:pt x="303220" y="0"/>
                </a:lnTo>
                <a:close/>
              </a:path>
            </a:pathLst>
          </a:custGeom>
          <a:solidFill>
            <a:srgbClr val="0099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5" name="Forme libre : forme 264">
            <a:extLst>
              <a:ext uri="{FF2B5EF4-FFF2-40B4-BE49-F238E27FC236}">
                <a16:creationId xmlns:a16="http://schemas.microsoft.com/office/drawing/2014/main" id="{656DBCB1-D3A8-4473-AF85-C2B532E72142}"/>
              </a:ext>
            </a:extLst>
          </p:cNvPr>
          <p:cNvSpPr/>
          <p:nvPr/>
        </p:nvSpPr>
        <p:spPr>
          <a:xfrm flipH="1">
            <a:off x="10684821" y="4060315"/>
            <a:ext cx="453720" cy="1677190"/>
          </a:xfrm>
          <a:custGeom>
            <a:avLst/>
            <a:gdLst>
              <a:gd name="connsiteX0" fmla="*/ 303220 w 464306"/>
              <a:gd name="connsiteY0" fmla="*/ 0 h 1677190"/>
              <a:gd name="connsiteX1" fmla="*/ 464306 w 464306"/>
              <a:gd name="connsiteY1" fmla="*/ 4738 h 1677190"/>
              <a:gd name="connsiteX2" fmla="*/ 464306 w 464306"/>
              <a:gd name="connsiteY2" fmla="*/ 1677190 h 1677190"/>
              <a:gd name="connsiteX3" fmla="*/ 289007 w 464306"/>
              <a:gd name="connsiteY3" fmla="*/ 1677190 h 1677190"/>
              <a:gd name="connsiteX4" fmla="*/ 4737 w 464306"/>
              <a:gd name="connsiteY4" fmla="*/ 1449774 h 1677190"/>
              <a:gd name="connsiteX5" fmla="*/ 0 w 464306"/>
              <a:gd name="connsiteY5" fmla="*/ 284270 h 1677190"/>
              <a:gd name="connsiteX6" fmla="*/ 303220 w 464306"/>
              <a:gd name="connsiteY6" fmla="*/ 0 h 1677190"/>
              <a:gd name="connsiteX0" fmla="*/ 312696 w 473782"/>
              <a:gd name="connsiteY0" fmla="*/ 0 h 1677190"/>
              <a:gd name="connsiteX1" fmla="*/ 473782 w 473782"/>
              <a:gd name="connsiteY1" fmla="*/ 4738 h 1677190"/>
              <a:gd name="connsiteX2" fmla="*/ 473782 w 473782"/>
              <a:gd name="connsiteY2" fmla="*/ 1677190 h 1677190"/>
              <a:gd name="connsiteX3" fmla="*/ 298483 w 473782"/>
              <a:gd name="connsiteY3" fmla="*/ 1677190 h 1677190"/>
              <a:gd name="connsiteX4" fmla="*/ 14213 w 473782"/>
              <a:gd name="connsiteY4" fmla="*/ 1449774 h 1677190"/>
              <a:gd name="connsiteX5" fmla="*/ 0 w 473782"/>
              <a:gd name="connsiteY5" fmla="*/ 274794 h 1677190"/>
              <a:gd name="connsiteX6" fmla="*/ 312696 w 473782"/>
              <a:gd name="connsiteY6" fmla="*/ 0 h 1677190"/>
              <a:gd name="connsiteX0" fmla="*/ 312696 w 473782"/>
              <a:gd name="connsiteY0" fmla="*/ 0 h 1677190"/>
              <a:gd name="connsiteX1" fmla="*/ 473782 w 473782"/>
              <a:gd name="connsiteY1" fmla="*/ 4738 h 1677190"/>
              <a:gd name="connsiteX2" fmla="*/ 473782 w 473782"/>
              <a:gd name="connsiteY2" fmla="*/ 1677190 h 1677190"/>
              <a:gd name="connsiteX3" fmla="*/ 298483 w 473782"/>
              <a:gd name="connsiteY3" fmla="*/ 1677190 h 1677190"/>
              <a:gd name="connsiteX4" fmla="*/ 14213 w 473782"/>
              <a:gd name="connsiteY4" fmla="*/ 1449774 h 1677190"/>
              <a:gd name="connsiteX5" fmla="*/ 0 w 473782"/>
              <a:gd name="connsiteY5" fmla="*/ 260580 h 1677190"/>
              <a:gd name="connsiteX6" fmla="*/ 312696 w 473782"/>
              <a:gd name="connsiteY6" fmla="*/ 0 h 1677190"/>
              <a:gd name="connsiteX0" fmla="*/ 312696 w 473782"/>
              <a:gd name="connsiteY0" fmla="*/ 0 h 1677190"/>
              <a:gd name="connsiteX1" fmla="*/ 473782 w 473782"/>
              <a:gd name="connsiteY1" fmla="*/ 4738 h 1677190"/>
              <a:gd name="connsiteX2" fmla="*/ 463888 w 473782"/>
              <a:gd name="connsiteY2" fmla="*/ 1677190 h 1677190"/>
              <a:gd name="connsiteX3" fmla="*/ 298483 w 473782"/>
              <a:gd name="connsiteY3" fmla="*/ 1677190 h 1677190"/>
              <a:gd name="connsiteX4" fmla="*/ 14213 w 473782"/>
              <a:gd name="connsiteY4" fmla="*/ 1449774 h 1677190"/>
              <a:gd name="connsiteX5" fmla="*/ 0 w 473782"/>
              <a:gd name="connsiteY5" fmla="*/ 260580 h 1677190"/>
              <a:gd name="connsiteX6" fmla="*/ 312696 w 473782"/>
              <a:gd name="connsiteY6" fmla="*/ 0 h 16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782" h="1677190">
                <a:moveTo>
                  <a:pt x="312696" y="0"/>
                </a:moveTo>
                <a:lnTo>
                  <a:pt x="473782" y="4738"/>
                </a:lnTo>
                <a:lnTo>
                  <a:pt x="463888" y="1677190"/>
                </a:lnTo>
                <a:lnTo>
                  <a:pt x="298483" y="1677190"/>
                </a:lnTo>
                <a:lnTo>
                  <a:pt x="14213" y="1449774"/>
                </a:lnTo>
                <a:lnTo>
                  <a:pt x="0" y="260580"/>
                </a:lnTo>
                <a:lnTo>
                  <a:pt x="312696" y="0"/>
                </a:lnTo>
                <a:close/>
              </a:path>
            </a:pathLst>
          </a:custGeom>
          <a:solidFill>
            <a:srgbClr val="0099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6" name="Rectangle 265">
            <a:extLst>
              <a:ext uri="{FF2B5EF4-FFF2-40B4-BE49-F238E27FC236}">
                <a16:creationId xmlns:a16="http://schemas.microsoft.com/office/drawing/2014/main" id="{5AE9247B-6E55-4515-8E32-383BA79FC133}"/>
              </a:ext>
            </a:extLst>
          </p:cNvPr>
          <p:cNvSpPr/>
          <p:nvPr/>
        </p:nvSpPr>
        <p:spPr>
          <a:xfrm>
            <a:off x="7919930" y="2689720"/>
            <a:ext cx="257634" cy="709294"/>
          </a:xfrm>
          <a:prstGeom prst="rect">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67" name="Rectangle 266">
            <a:extLst>
              <a:ext uri="{FF2B5EF4-FFF2-40B4-BE49-F238E27FC236}">
                <a16:creationId xmlns:a16="http://schemas.microsoft.com/office/drawing/2014/main" id="{4AA15B80-8D51-4644-8028-24C05CA8DED4}"/>
              </a:ext>
            </a:extLst>
          </p:cNvPr>
          <p:cNvSpPr/>
          <p:nvPr/>
        </p:nvSpPr>
        <p:spPr>
          <a:xfrm>
            <a:off x="10873782" y="2684495"/>
            <a:ext cx="257634" cy="709294"/>
          </a:xfrm>
          <a:prstGeom prst="rect">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68" name="Forme libre : forme 267">
            <a:extLst>
              <a:ext uri="{FF2B5EF4-FFF2-40B4-BE49-F238E27FC236}">
                <a16:creationId xmlns:a16="http://schemas.microsoft.com/office/drawing/2014/main" id="{C4DE466C-88B6-4706-9770-D8D4B581253F}"/>
              </a:ext>
            </a:extLst>
          </p:cNvPr>
          <p:cNvSpPr/>
          <p:nvPr/>
        </p:nvSpPr>
        <p:spPr>
          <a:xfrm>
            <a:off x="8219552" y="1899138"/>
            <a:ext cx="2627644" cy="1507253"/>
          </a:xfrm>
          <a:custGeom>
            <a:avLst/>
            <a:gdLst>
              <a:gd name="connsiteX0" fmla="*/ 10048 w 2627644"/>
              <a:gd name="connsiteY0" fmla="*/ 803869 h 1507253"/>
              <a:gd name="connsiteX1" fmla="*/ 0 w 2627644"/>
              <a:gd name="connsiteY1" fmla="*/ 1507253 h 1507253"/>
              <a:gd name="connsiteX2" fmla="*/ 2627644 w 2627644"/>
              <a:gd name="connsiteY2" fmla="*/ 1497205 h 1507253"/>
              <a:gd name="connsiteX3" fmla="*/ 2617595 w 2627644"/>
              <a:gd name="connsiteY3" fmla="*/ 778748 h 1507253"/>
              <a:gd name="connsiteX4" fmla="*/ 2431701 w 2627644"/>
              <a:gd name="connsiteY4" fmla="*/ 783772 h 1507253"/>
              <a:gd name="connsiteX5" fmla="*/ 2421652 w 2627644"/>
              <a:gd name="connsiteY5" fmla="*/ 0 h 1507253"/>
              <a:gd name="connsiteX6" fmla="*/ 185894 w 2627644"/>
              <a:gd name="connsiteY6" fmla="*/ 5025 h 1507253"/>
              <a:gd name="connsiteX7" fmla="*/ 185894 w 2627644"/>
              <a:gd name="connsiteY7" fmla="*/ 788796 h 1507253"/>
              <a:gd name="connsiteX8" fmla="*/ 10048 w 2627644"/>
              <a:gd name="connsiteY8" fmla="*/ 803869 h 150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7644" h="1507253">
                <a:moveTo>
                  <a:pt x="10048" y="803869"/>
                </a:moveTo>
                <a:lnTo>
                  <a:pt x="0" y="1507253"/>
                </a:lnTo>
                <a:lnTo>
                  <a:pt x="2627644" y="1497205"/>
                </a:lnTo>
                <a:lnTo>
                  <a:pt x="2617595" y="778748"/>
                </a:lnTo>
                <a:lnTo>
                  <a:pt x="2431701" y="783772"/>
                </a:lnTo>
                <a:lnTo>
                  <a:pt x="2421652" y="0"/>
                </a:lnTo>
                <a:lnTo>
                  <a:pt x="185894" y="5025"/>
                </a:lnTo>
                <a:lnTo>
                  <a:pt x="185894" y="788796"/>
                </a:lnTo>
                <a:lnTo>
                  <a:pt x="10048" y="803869"/>
                </a:lnTo>
                <a:close/>
              </a:path>
            </a:pathLst>
          </a:custGeom>
          <a:solidFill>
            <a:srgbClr val="00B0F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9" name="Rectangle 268">
            <a:extLst>
              <a:ext uri="{FF2B5EF4-FFF2-40B4-BE49-F238E27FC236}">
                <a16:creationId xmlns:a16="http://schemas.microsoft.com/office/drawing/2014/main" id="{2EE7781D-E4E6-40E7-8F15-7286D21490BB}"/>
              </a:ext>
            </a:extLst>
          </p:cNvPr>
          <p:cNvSpPr/>
          <p:nvPr/>
        </p:nvSpPr>
        <p:spPr>
          <a:xfrm>
            <a:off x="5759161" y="2689002"/>
            <a:ext cx="234000" cy="720000"/>
          </a:xfrm>
          <a:prstGeom prst="rect">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70" name="Rectangle 269">
            <a:extLst>
              <a:ext uri="{FF2B5EF4-FFF2-40B4-BE49-F238E27FC236}">
                <a16:creationId xmlns:a16="http://schemas.microsoft.com/office/drawing/2014/main" id="{7635757A-E465-4979-8495-4A460F0FDB94}"/>
              </a:ext>
            </a:extLst>
          </p:cNvPr>
          <p:cNvSpPr/>
          <p:nvPr/>
        </p:nvSpPr>
        <p:spPr>
          <a:xfrm>
            <a:off x="7235725" y="2687866"/>
            <a:ext cx="234000" cy="720000"/>
          </a:xfrm>
          <a:prstGeom prst="rect">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71" name="Rectangle 270">
            <a:extLst>
              <a:ext uri="{FF2B5EF4-FFF2-40B4-BE49-F238E27FC236}">
                <a16:creationId xmlns:a16="http://schemas.microsoft.com/office/drawing/2014/main" id="{67E7FA73-E422-4C65-A862-ABE49F736B11}"/>
              </a:ext>
            </a:extLst>
          </p:cNvPr>
          <p:cNvSpPr/>
          <p:nvPr/>
        </p:nvSpPr>
        <p:spPr>
          <a:xfrm>
            <a:off x="6031699" y="2682431"/>
            <a:ext cx="1179570" cy="720000"/>
          </a:xfrm>
          <a:prstGeom prst="rect">
            <a:avLst/>
          </a:prstGeom>
          <a:solidFill>
            <a:srgbClr val="7030A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2" name="Forme libre : forme 271">
            <a:extLst>
              <a:ext uri="{FF2B5EF4-FFF2-40B4-BE49-F238E27FC236}">
                <a16:creationId xmlns:a16="http://schemas.microsoft.com/office/drawing/2014/main" id="{8F89C75E-CF35-48DB-85E1-6608C4C2C499}"/>
              </a:ext>
            </a:extLst>
          </p:cNvPr>
          <p:cNvSpPr/>
          <p:nvPr/>
        </p:nvSpPr>
        <p:spPr>
          <a:xfrm>
            <a:off x="5767294" y="1897797"/>
            <a:ext cx="1709271" cy="756000"/>
          </a:xfrm>
          <a:custGeom>
            <a:avLst/>
            <a:gdLst>
              <a:gd name="connsiteX0" fmla="*/ 0 w 1709271"/>
              <a:gd name="connsiteY0" fmla="*/ 11953 h 747058"/>
              <a:gd name="connsiteX1" fmla="*/ 0 w 1709271"/>
              <a:gd name="connsiteY1" fmla="*/ 747058 h 747058"/>
              <a:gd name="connsiteX2" fmla="*/ 1709271 w 1709271"/>
              <a:gd name="connsiteY2" fmla="*/ 741082 h 747058"/>
              <a:gd name="connsiteX3" fmla="*/ 1703294 w 1709271"/>
              <a:gd name="connsiteY3" fmla="*/ 11953 h 747058"/>
              <a:gd name="connsiteX4" fmla="*/ 1302871 w 1709271"/>
              <a:gd name="connsiteY4" fmla="*/ 11953 h 747058"/>
              <a:gd name="connsiteX5" fmla="*/ 1296894 w 1709271"/>
              <a:gd name="connsiteY5" fmla="*/ 316753 h 747058"/>
              <a:gd name="connsiteX6" fmla="*/ 406400 w 1709271"/>
              <a:gd name="connsiteY6" fmla="*/ 316753 h 747058"/>
              <a:gd name="connsiteX7" fmla="*/ 406400 w 1709271"/>
              <a:gd name="connsiteY7" fmla="*/ 0 h 747058"/>
              <a:gd name="connsiteX8" fmla="*/ 0 w 1709271"/>
              <a:gd name="connsiteY8" fmla="*/ 11953 h 747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9271" h="747058">
                <a:moveTo>
                  <a:pt x="0" y="11953"/>
                </a:moveTo>
                <a:lnTo>
                  <a:pt x="0" y="747058"/>
                </a:lnTo>
                <a:lnTo>
                  <a:pt x="1709271" y="741082"/>
                </a:lnTo>
                <a:cubicBezTo>
                  <a:pt x="1707279" y="498039"/>
                  <a:pt x="1705286" y="254996"/>
                  <a:pt x="1703294" y="11953"/>
                </a:cubicBezTo>
                <a:lnTo>
                  <a:pt x="1302871" y="11953"/>
                </a:lnTo>
                <a:lnTo>
                  <a:pt x="1296894" y="316753"/>
                </a:lnTo>
                <a:lnTo>
                  <a:pt x="406400" y="316753"/>
                </a:lnTo>
                <a:lnTo>
                  <a:pt x="406400" y="0"/>
                </a:lnTo>
                <a:lnTo>
                  <a:pt x="0" y="11953"/>
                </a:lnTo>
                <a:close/>
              </a:path>
            </a:pathLst>
          </a:custGeom>
          <a:solidFill>
            <a:srgbClr val="0033CC">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73" name="Groupe 272">
            <a:extLst>
              <a:ext uri="{FF2B5EF4-FFF2-40B4-BE49-F238E27FC236}">
                <a16:creationId xmlns:a16="http://schemas.microsoft.com/office/drawing/2014/main" id="{87B6BDCB-6538-407E-ABEB-73344F7BD1B8}"/>
              </a:ext>
            </a:extLst>
          </p:cNvPr>
          <p:cNvGrpSpPr/>
          <p:nvPr/>
        </p:nvGrpSpPr>
        <p:grpSpPr>
          <a:xfrm>
            <a:off x="8402044" y="1871677"/>
            <a:ext cx="2257107" cy="2241354"/>
            <a:chOff x="8402044" y="2599977"/>
            <a:chExt cx="2257107" cy="1513054"/>
          </a:xfrm>
        </p:grpSpPr>
        <p:cxnSp>
          <p:nvCxnSpPr>
            <p:cNvPr id="274" name="Connecteur droit 273">
              <a:extLst>
                <a:ext uri="{FF2B5EF4-FFF2-40B4-BE49-F238E27FC236}">
                  <a16:creationId xmlns:a16="http://schemas.microsoft.com/office/drawing/2014/main" id="{2FE1C10A-8D6B-4AAC-B4C9-91E27F5F1717}"/>
                </a:ext>
              </a:extLst>
            </p:cNvPr>
            <p:cNvCxnSpPr/>
            <p:nvPr/>
          </p:nvCxnSpPr>
          <p:spPr>
            <a:xfrm>
              <a:off x="10659151" y="2599977"/>
              <a:ext cx="0" cy="1476000"/>
            </a:xfrm>
            <a:prstGeom prst="line">
              <a:avLst/>
            </a:prstGeom>
            <a:ln w="2222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75" name="Connecteur droit 274">
              <a:extLst>
                <a:ext uri="{FF2B5EF4-FFF2-40B4-BE49-F238E27FC236}">
                  <a16:creationId xmlns:a16="http://schemas.microsoft.com/office/drawing/2014/main" id="{8F9A51F2-9C9B-41AB-AD40-D5218A084831}"/>
                </a:ext>
              </a:extLst>
            </p:cNvPr>
            <p:cNvCxnSpPr/>
            <p:nvPr/>
          </p:nvCxnSpPr>
          <p:spPr>
            <a:xfrm>
              <a:off x="8402044" y="2637031"/>
              <a:ext cx="0" cy="1476000"/>
            </a:xfrm>
            <a:prstGeom prst="line">
              <a:avLst/>
            </a:prstGeom>
            <a:ln w="22225">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grpSp>
        <p:nvGrpSpPr>
          <p:cNvPr id="276" name="Groupe 275">
            <a:extLst>
              <a:ext uri="{FF2B5EF4-FFF2-40B4-BE49-F238E27FC236}">
                <a16:creationId xmlns:a16="http://schemas.microsoft.com/office/drawing/2014/main" id="{7FF3884B-C00B-470E-9C4B-627D2FF26883}"/>
              </a:ext>
            </a:extLst>
          </p:cNvPr>
          <p:cNvGrpSpPr/>
          <p:nvPr/>
        </p:nvGrpSpPr>
        <p:grpSpPr>
          <a:xfrm>
            <a:off x="8214464" y="3399453"/>
            <a:ext cx="2650848" cy="679788"/>
            <a:chOff x="8214464" y="3399453"/>
            <a:chExt cx="2650848" cy="679788"/>
          </a:xfrm>
        </p:grpSpPr>
        <p:cxnSp>
          <p:nvCxnSpPr>
            <p:cNvPr id="277" name="Connecteur droit 276">
              <a:extLst>
                <a:ext uri="{FF2B5EF4-FFF2-40B4-BE49-F238E27FC236}">
                  <a16:creationId xmlns:a16="http://schemas.microsoft.com/office/drawing/2014/main" id="{6224EFA2-8FCC-44DF-AEF3-02B9E9645E33}"/>
                </a:ext>
              </a:extLst>
            </p:cNvPr>
            <p:cNvCxnSpPr/>
            <p:nvPr/>
          </p:nvCxnSpPr>
          <p:spPr>
            <a:xfrm flipH="1">
              <a:off x="8214464" y="3399453"/>
              <a:ext cx="0" cy="629954"/>
            </a:xfrm>
            <a:prstGeom prst="line">
              <a:avLst/>
            </a:prstGeom>
            <a:ln w="2222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78" name="Connecteur droit 277">
              <a:extLst>
                <a:ext uri="{FF2B5EF4-FFF2-40B4-BE49-F238E27FC236}">
                  <a16:creationId xmlns:a16="http://schemas.microsoft.com/office/drawing/2014/main" id="{2CF21952-C38A-44E1-804C-3C809559F576}"/>
                </a:ext>
              </a:extLst>
            </p:cNvPr>
            <p:cNvCxnSpPr/>
            <p:nvPr/>
          </p:nvCxnSpPr>
          <p:spPr>
            <a:xfrm flipH="1">
              <a:off x="10865312" y="3449287"/>
              <a:ext cx="0" cy="629954"/>
            </a:xfrm>
            <a:prstGeom prst="line">
              <a:avLst/>
            </a:prstGeom>
            <a:ln w="22225">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grpSp>
        <p:nvGrpSpPr>
          <p:cNvPr id="279" name="Groupe 278">
            <a:extLst>
              <a:ext uri="{FF2B5EF4-FFF2-40B4-BE49-F238E27FC236}">
                <a16:creationId xmlns:a16="http://schemas.microsoft.com/office/drawing/2014/main" id="{79D13975-3EF1-488C-BB8C-5C34C423CDFC}"/>
              </a:ext>
            </a:extLst>
          </p:cNvPr>
          <p:cNvGrpSpPr/>
          <p:nvPr/>
        </p:nvGrpSpPr>
        <p:grpSpPr>
          <a:xfrm>
            <a:off x="6189438" y="2102391"/>
            <a:ext cx="872851" cy="3243900"/>
            <a:chOff x="6440730" y="1642318"/>
            <a:chExt cx="580601" cy="4766555"/>
          </a:xfrm>
          <a:effectLst>
            <a:glow rad="12700">
              <a:srgbClr val="FFFF00"/>
            </a:glow>
          </a:effectLst>
        </p:grpSpPr>
        <p:grpSp>
          <p:nvGrpSpPr>
            <p:cNvPr id="280" name="Group 154">
              <a:extLst>
                <a:ext uri="{FF2B5EF4-FFF2-40B4-BE49-F238E27FC236}">
                  <a16:creationId xmlns:a16="http://schemas.microsoft.com/office/drawing/2014/main" id="{8E4BA97F-C7A0-4712-BCF2-1C60885195BC}"/>
                </a:ext>
              </a:extLst>
            </p:cNvPr>
            <p:cNvGrpSpPr>
              <a:grpSpLocks/>
            </p:cNvGrpSpPr>
            <p:nvPr/>
          </p:nvGrpSpPr>
          <p:grpSpPr bwMode="auto">
            <a:xfrm flipH="1">
              <a:off x="6440730" y="1701142"/>
              <a:ext cx="86" cy="4707731"/>
              <a:chOff x="-23517" y="3008"/>
              <a:chExt cx="86" cy="6059"/>
            </a:xfrm>
          </p:grpSpPr>
          <p:sp>
            <p:nvSpPr>
              <p:cNvPr id="284" name="Line 156">
                <a:extLst>
                  <a:ext uri="{FF2B5EF4-FFF2-40B4-BE49-F238E27FC236}">
                    <a16:creationId xmlns:a16="http://schemas.microsoft.com/office/drawing/2014/main" id="{9B63B4DF-2D1A-449B-8674-A42FF202AB8D}"/>
                  </a:ext>
                </a:extLst>
              </p:cNvPr>
              <p:cNvSpPr>
                <a:spLocks noChangeShapeType="1"/>
              </p:cNvSpPr>
              <p:nvPr/>
            </p:nvSpPr>
            <p:spPr bwMode="auto">
              <a:xfrm rot="5400000" flipH="1" flipV="1">
                <a:off x="-26461" y="6038"/>
                <a:ext cx="6059" cy="0"/>
              </a:xfrm>
              <a:prstGeom prst="line">
                <a:avLst/>
              </a:prstGeom>
              <a:noFill/>
              <a:ln w="19050">
                <a:solidFill>
                  <a:srgbClr val="FF0000"/>
                </a:solidFill>
                <a:prstDash val="sys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5" name="Line 155">
                <a:extLst>
                  <a:ext uri="{FF2B5EF4-FFF2-40B4-BE49-F238E27FC236}">
                    <a16:creationId xmlns:a16="http://schemas.microsoft.com/office/drawing/2014/main" id="{010E6407-DF47-42FC-9C69-D887989CBBE0}"/>
                  </a:ext>
                </a:extLst>
              </p:cNvPr>
              <p:cNvSpPr>
                <a:spLocks noChangeShapeType="1"/>
              </p:cNvSpPr>
              <p:nvPr/>
            </p:nvSpPr>
            <p:spPr bwMode="auto">
              <a:xfrm rot="5400000" flipH="1" flipV="1">
                <a:off x="-23561" y="7067"/>
                <a:ext cx="87" cy="0"/>
              </a:xfrm>
              <a:prstGeom prst="line">
                <a:avLst/>
              </a:prstGeom>
              <a:noFill/>
              <a:ln w="19050">
                <a:solidFill>
                  <a:srgbClr val="FF0000"/>
                </a:solidFill>
                <a:prstDash val="sysDash"/>
                <a:round/>
                <a:headEnd type="triangl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281" name="Groupe 280">
              <a:extLst>
                <a:ext uri="{FF2B5EF4-FFF2-40B4-BE49-F238E27FC236}">
                  <a16:creationId xmlns:a16="http://schemas.microsoft.com/office/drawing/2014/main" id="{BF09E94E-5FB7-42B8-AA8B-6A3570F593E5}"/>
                </a:ext>
              </a:extLst>
            </p:cNvPr>
            <p:cNvGrpSpPr/>
            <p:nvPr/>
          </p:nvGrpSpPr>
          <p:grpSpPr>
            <a:xfrm>
              <a:off x="7020441" y="1642318"/>
              <a:ext cx="890" cy="3438372"/>
              <a:chOff x="7013067" y="1435587"/>
              <a:chExt cx="890" cy="3614581"/>
            </a:xfrm>
          </p:grpSpPr>
          <p:sp>
            <p:nvSpPr>
              <p:cNvPr id="282" name="Line 268">
                <a:extLst>
                  <a:ext uri="{FF2B5EF4-FFF2-40B4-BE49-F238E27FC236}">
                    <a16:creationId xmlns:a16="http://schemas.microsoft.com/office/drawing/2014/main" id="{CBF70663-620B-4F92-8290-E437F15425BD}"/>
                  </a:ext>
                </a:extLst>
              </p:cNvPr>
              <p:cNvSpPr>
                <a:spLocks noChangeShapeType="1"/>
              </p:cNvSpPr>
              <p:nvPr/>
            </p:nvSpPr>
            <p:spPr bwMode="auto">
              <a:xfrm rot="5400000" flipH="1" flipV="1">
                <a:off x="5206666" y="3242878"/>
                <a:ext cx="3614581" cy="0"/>
              </a:xfrm>
              <a:prstGeom prst="line">
                <a:avLst/>
              </a:prstGeom>
              <a:noFill/>
              <a:ln w="19050">
                <a:solidFill>
                  <a:srgbClr val="FF0000"/>
                </a:solidFill>
                <a:prstDash val="sys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3" name="Line 267">
                <a:extLst>
                  <a:ext uri="{FF2B5EF4-FFF2-40B4-BE49-F238E27FC236}">
                    <a16:creationId xmlns:a16="http://schemas.microsoft.com/office/drawing/2014/main" id="{8CA49964-1540-4A58-B330-626FE5A3A2EB}"/>
                  </a:ext>
                </a:extLst>
              </p:cNvPr>
              <p:cNvSpPr>
                <a:spLocks noChangeShapeType="1"/>
              </p:cNvSpPr>
              <p:nvPr/>
            </p:nvSpPr>
            <p:spPr bwMode="auto">
              <a:xfrm rot="5400000" flipH="1" flipV="1">
                <a:off x="6959067" y="3948670"/>
                <a:ext cx="108000" cy="0"/>
              </a:xfrm>
              <a:prstGeom prst="line">
                <a:avLst/>
              </a:prstGeom>
              <a:noFill/>
              <a:ln w="19050">
                <a:solidFill>
                  <a:srgbClr val="FF0000"/>
                </a:solidFill>
                <a:prstDash val="sysDash"/>
                <a:round/>
                <a:headEnd type="triangl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grpSp>
        <p:nvGrpSpPr>
          <p:cNvPr id="286" name="Groupe 285">
            <a:extLst>
              <a:ext uri="{FF2B5EF4-FFF2-40B4-BE49-F238E27FC236}">
                <a16:creationId xmlns:a16="http://schemas.microsoft.com/office/drawing/2014/main" id="{3B978964-C921-4FFA-B89A-34D63A1E4395}"/>
              </a:ext>
            </a:extLst>
          </p:cNvPr>
          <p:cNvGrpSpPr/>
          <p:nvPr/>
        </p:nvGrpSpPr>
        <p:grpSpPr>
          <a:xfrm>
            <a:off x="6179604" y="4455490"/>
            <a:ext cx="2231999" cy="873728"/>
            <a:chOff x="6432110" y="5081703"/>
            <a:chExt cx="3492000" cy="603909"/>
          </a:xfrm>
          <a:effectLst>
            <a:glow rad="12700">
              <a:srgbClr val="FFFF00"/>
            </a:glow>
          </a:effectLst>
        </p:grpSpPr>
        <p:grpSp>
          <p:nvGrpSpPr>
            <p:cNvPr id="287" name="Group 260">
              <a:extLst>
                <a:ext uri="{FF2B5EF4-FFF2-40B4-BE49-F238E27FC236}">
                  <a16:creationId xmlns:a16="http://schemas.microsoft.com/office/drawing/2014/main" id="{A5EE4EA4-3759-4D78-9C08-834C19A8F8FC}"/>
                </a:ext>
              </a:extLst>
            </p:cNvPr>
            <p:cNvGrpSpPr>
              <a:grpSpLocks/>
            </p:cNvGrpSpPr>
            <p:nvPr/>
          </p:nvGrpSpPr>
          <p:grpSpPr bwMode="auto">
            <a:xfrm>
              <a:off x="7805041" y="5081703"/>
              <a:ext cx="2084195" cy="469"/>
              <a:chOff x="4389" y="1417"/>
              <a:chExt cx="3625" cy="469"/>
            </a:xfrm>
          </p:grpSpPr>
          <p:sp>
            <p:nvSpPr>
              <p:cNvPr id="291" name="Line 262">
                <a:extLst>
                  <a:ext uri="{FF2B5EF4-FFF2-40B4-BE49-F238E27FC236}">
                    <a16:creationId xmlns:a16="http://schemas.microsoft.com/office/drawing/2014/main" id="{619766E5-CA7E-4ADD-B937-8B5D3C241986}"/>
                  </a:ext>
                </a:extLst>
              </p:cNvPr>
              <p:cNvSpPr>
                <a:spLocks noChangeShapeType="1"/>
              </p:cNvSpPr>
              <p:nvPr/>
            </p:nvSpPr>
            <p:spPr bwMode="auto">
              <a:xfrm flipH="1" flipV="1">
                <a:off x="4389" y="1417"/>
                <a:ext cx="3625" cy="0"/>
              </a:xfrm>
              <a:prstGeom prst="line">
                <a:avLst/>
              </a:prstGeom>
              <a:noFill/>
              <a:ln w="19050">
                <a:solidFill>
                  <a:srgbClr val="FF0000"/>
                </a:solidFill>
                <a:prstDash val="sysDash"/>
                <a:round/>
                <a:headEnd type="non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2" name="Line 261">
                <a:extLst>
                  <a:ext uri="{FF2B5EF4-FFF2-40B4-BE49-F238E27FC236}">
                    <a16:creationId xmlns:a16="http://schemas.microsoft.com/office/drawing/2014/main" id="{8B059E9E-94F1-4F74-A1F2-4C7B8A02FD86}"/>
                  </a:ext>
                </a:extLst>
              </p:cNvPr>
              <p:cNvSpPr>
                <a:spLocks noChangeShapeType="1"/>
              </p:cNvSpPr>
              <p:nvPr/>
            </p:nvSpPr>
            <p:spPr bwMode="auto">
              <a:xfrm flipH="1" flipV="1">
                <a:off x="5315" y="1886"/>
                <a:ext cx="196" cy="0"/>
              </a:xfrm>
              <a:prstGeom prst="line">
                <a:avLst/>
              </a:prstGeom>
              <a:noFill/>
              <a:ln w="19050">
                <a:solidFill>
                  <a:srgbClr val="FF0000"/>
                </a:solidFill>
                <a:prstDash val="sysDash"/>
                <a:round/>
                <a:headEnd type="triangl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288" name="Group 263">
              <a:extLst>
                <a:ext uri="{FF2B5EF4-FFF2-40B4-BE49-F238E27FC236}">
                  <a16:creationId xmlns:a16="http://schemas.microsoft.com/office/drawing/2014/main" id="{EC92837F-37AA-4D36-ACF2-86C7A5AC7966}"/>
                </a:ext>
              </a:extLst>
            </p:cNvPr>
            <p:cNvGrpSpPr>
              <a:grpSpLocks/>
            </p:cNvGrpSpPr>
            <p:nvPr/>
          </p:nvGrpSpPr>
          <p:grpSpPr bwMode="auto">
            <a:xfrm flipV="1">
              <a:off x="6432110" y="5571312"/>
              <a:ext cx="3492000" cy="114300"/>
              <a:chOff x="3037" y="9067"/>
              <a:chExt cx="4970" cy="0"/>
            </a:xfrm>
          </p:grpSpPr>
          <p:sp>
            <p:nvSpPr>
              <p:cNvPr id="289" name="Line 265">
                <a:extLst>
                  <a:ext uri="{FF2B5EF4-FFF2-40B4-BE49-F238E27FC236}">
                    <a16:creationId xmlns:a16="http://schemas.microsoft.com/office/drawing/2014/main" id="{FAD8099A-D5A0-4362-A780-63357E9C6697}"/>
                  </a:ext>
                </a:extLst>
              </p:cNvPr>
              <p:cNvSpPr>
                <a:spLocks noChangeShapeType="1"/>
              </p:cNvSpPr>
              <p:nvPr/>
            </p:nvSpPr>
            <p:spPr bwMode="auto">
              <a:xfrm flipH="1" flipV="1">
                <a:off x="3037" y="9067"/>
                <a:ext cx="4970" cy="0"/>
              </a:xfrm>
              <a:prstGeom prst="line">
                <a:avLst/>
              </a:prstGeom>
              <a:noFill/>
              <a:ln w="19050">
                <a:solidFill>
                  <a:srgbClr val="FF0000"/>
                </a:solidFill>
                <a:prstDash val="sysDash"/>
                <a:round/>
                <a:headEnd type="non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0" name="Line 264">
                <a:extLst>
                  <a:ext uri="{FF2B5EF4-FFF2-40B4-BE49-F238E27FC236}">
                    <a16:creationId xmlns:a16="http://schemas.microsoft.com/office/drawing/2014/main" id="{76140282-0F31-4F09-A051-7AA16C3C969F}"/>
                  </a:ext>
                </a:extLst>
              </p:cNvPr>
              <p:cNvSpPr>
                <a:spLocks noChangeShapeType="1"/>
              </p:cNvSpPr>
              <p:nvPr/>
            </p:nvSpPr>
            <p:spPr bwMode="auto">
              <a:xfrm flipH="1" flipV="1">
                <a:off x="5026" y="9067"/>
                <a:ext cx="401" cy="0"/>
              </a:xfrm>
              <a:prstGeom prst="line">
                <a:avLst/>
              </a:prstGeom>
              <a:noFill/>
              <a:ln w="19050">
                <a:solidFill>
                  <a:srgbClr val="FF0000"/>
                </a:solidFill>
                <a:prstDash val="sysDash"/>
                <a:round/>
                <a:headEnd type="triangl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sp>
        <p:nvSpPr>
          <p:cNvPr id="3" name="Text Box 5">
            <a:extLst>
              <a:ext uri="{FF2B5EF4-FFF2-40B4-BE49-F238E27FC236}">
                <a16:creationId xmlns:a16="http://schemas.microsoft.com/office/drawing/2014/main" id="{ABE73217-3168-4934-BD72-29DD4D398AE9}"/>
              </a:ext>
            </a:extLst>
          </p:cNvPr>
          <p:cNvSpPr txBox="1">
            <a:spLocks noChangeAspect="1" noChangeArrowheads="1"/>
          </p:cNvSpPr>
          <p:nvPr/>
        </p:nvSpPr>
        <p:spPr bwMode="auto">
          <a:xfrm>
            <a:off x="5996103" y="1397415"/>
            <a:ext cx="1535964" cy="425059"/>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54000" tIns="10800" rIns="54000" bIns="10800"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strike="noStrike" kern="1200" cap="none" spc="0" normalizeH="0" baseline="0" noProof="0" dirty="0">
                <a:ln>
                  <a:noFill/>
                </a:ln>
                <a:solidFill>
                  <a:prstClr val="black"/>
                </a:solidFill>
                <a:effectLst/>
                <a:uLnTx/>
                <a:uFillTx/>
                <a:latin typeface="Tahoma" panose="020B0604030504040204" pitchFamily="34" charset="0"/>
                <a:ea typeface="Times New Roman" panose="02020603050405020304" pitchFamily="18" charset="0"/>
                <a:cs typeface="+mn-cs"/>
              </a:rPr>
              <a:t>Vue de Droite</a:t>
            </a:r>
            <a:endParaRPr kumimoji="0" lang="fr-FR" sz="2400" b="0" i="0"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t>
            </a:r>
            <a:endParaRPr kumimoji="0" lang="fr-FR" sz="2400" b="0" i="0"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sp>
        <p:nvSpPr>
          <p:cNvPr id="4" name="Text Box 6">
            <a:extLst>
              <a:ext uri="{FF2B5EF4-FFF2-40B4-BE49-F238E27FC236}">
                <a16:creationId xmlns:a16="http://schemas.microsoft.com/office/drawing/2014/main" id="{BC9C4148-BE3A-4544-85F1-C9E8E052C166}"/>
              </a:ext>
            </a:extLst>
          </p:cNvPr>
          <p:cNvSpPr txBox="1">
            <a:spLocks noChangeAspect="1" noChangeArrowheads="1"/>
          </p:cNvSpPr>
          <p:nvPr/>
        </p:nvSpPr>
        <p:spPr bwMode="auto">
          <a:xfrm>
            <a:off x="8964515" y="1357204"/>
            <a:ext cx="1229741" cy="33998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54000" tIns="10800" rIns="54000" bIns="10800"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strike="noStrike" kern="1200" cap="none" spc="0" normalizeH="0" baseline="0" noProof="0">
                <a:ln>
                  <a:noFill/>
                </a:ln>
                <a:solidFill>
                  <a:prstClr val="black"/>
                </a:solidFill>
                <a:effectLst/>
                <a:uLnTx/>
                <a:uFillTx/>
                <a:latin typeface="Tahoma" panose="020B0604030504040204" pitchFamily="34" charset="0"/>
                <a:ea typeface="Times New Roman" panose="02020603050405020304" pitchFamily="18" charset="0"/>
                <a:cs typeface="+mn-cs"/>
              </a:rPr>
              <a:t>Vue de Face</a:t>
            </a:r>
            <a:endParaRPr kumimoji="0" lang="fr-FR" sz="2400" b="0" i="0"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rPr>
              <a:t> </a:t>
            </a:r>
            <a:endParaRPr kumimoji="0" lang="fr-FR" sz="2400" b="0" i="0"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endParaRPr>
          </a:p>
        </p:txBody>
      </p:sp>
    </p:spTree>
    <p:extLst>
      <p:ext uri="{BB962C8B-B14F-4D97-AF65-F5344CB8AC3E}">
        <p14:creationId xmlns:p14="http://schemas.microsoft.com/office/powerpoint/2010/main" val="44820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101">
            <a:extLst>
              <a:ext uri="{FF2B5EF4-FFF2-40B4-BE49-F238E27FC236}">
                <a16:creationId xmlns:a16="http://schemas.microsoft.com/office/drawing/2014/main" id="{48B23C2F-1C9D-428E-BAED-994679B9E7A3}"/>
              </a:ext>
            </a:extLst>
          </p:cNvPr>
          <p:cNvSpPr/>
          <p:nvPr/>
        </p:nvSpPr>
        <p:spPr>
          <a:xfrm>
            <a:off x="2" y="6581001"/>
            <a:ext cx="12191998" cy="276999"/>
          </a:xfrm>
          <a:prstGeom prst="rect">
            <a:avLst/>
          </a:prstGeom>
          <a:solidFill>
            <a:schemeClr val="tx2">
              <a:lumMod val="60000"/>
              <a:lumOff val="40000"/>
            </a:schemeClr>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330450" algn="l"/>
                <a:tab pos="2962275" algn="l"/>
              </a:tabLst>
              <a:defRPr/>
            </a:pP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1</a:t>
            </a:r>
            <a:r>
              <a:rPr kumimoji="0" lang="fr-FR" sz="1800" b="1" i="0" u="none" strike="noStrike" kern="1200" cap="none" spc="0" normalizeH="0" baseline="30000" noProof="0" dirty="0">
                <a:ln>
                  <a:noFill/>
                </a:ln>
                <a:solidFill>
                  <a:prstClr val="white"/>
                </a:solidFill>
                <a:effectLst/>
                <a:uLnTx/>
                <a:uFillTx/>
                <a:latin typeface="Calibri" panose="020F0502020204030204"/>
                <a:ea typeface="+mn-ea"/>
                <a:cs typeface="+mn-cs"/>
              </a:rPr>
              <a:t>ère</a:t>
            </a: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  Année secondaire</a:t>
            </a:r>
          </a:p>
        </p:txBody>
      </p:sp>
      <p:sp>
        <p:nvSpPr>
          <p:cNvPr id="104" name="Rectangle 103">
            <a:extLst>
              <a:ext uri="{FF2B5EF4-FFF2-40B4-BE49-F238E27FC236}">
                <a16:creationId xmlns:a16="http://schemas.microsoft.com/office/drawing/2014/main" id="{3A98C7BD-383A-4F78-93CF-B1AAB28D802C}"/>
              </a:ext>
            </a:extLst>
          </p:cNvPr>
          <p:cNvSpPr/>
          <p:nvPr/>
        </p:nvSpPr>
        <p:spPr>
          <a:xfrm>
            <a:off x="0" y="-11920"/>
            <a:ext cx="12192000" cy="432000"/>
          </a:xfrm>
          <a:prstGeom prst="rect">
            <a:avLst/>
          </a:prstGeom>
          <a:solidFill>
            <a:schemeClr val="tx2">
              <a:lumMod val="60000"/>
              <a:lumOff val="40000"/>
            </a:schemeClr>
          </a:solidFill>
        </p:spPr>
        <p:txBody>
          <a:bodyPr wrap="square" tIns="0" bIns="0">
            <a:spAutoFit/>
          </a:bodyPr>
          <a:lstStyle/>
          <a:p>
            <a:pPr marR="0" lvl="0" indent="2598738" algn="l"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5"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leçon 1 :       </a:t>
            </a:r>
            <a:r>
              <a:rPr kumimoji="0" lang="fr-FR"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r>
              <a:rPr kumimoji="0" lang="fr-FR" sz="28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Dessin de Définition</a:t>
            </a:r>
            <a:endParaRPr kumimoji="0" lang="fr-FR"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1530350" algn="l" defTabSz="914400" rtl="0" eaLnBrk="1" fontAlgn="auto" latinLnBrk="0" hangingPunct="1">
              <a:lnSpc>
                <a:spcPct val="100000"/>
              </a:lnSpc>
              <a:spcBef>
                <a:spcPts val="0"/>
              </a:spcBef>
              <a:spcAft>
                <a:spcPts val="0"/>
              </a:spcAft>
              <a:buClrTx/>
              <a:buSzTx/>
              <a:buFontTx/>
              <a:buNone/>
              <a:tabLst>
                <a:tab pos="660400" algn="l"/>
              </a:tabLst>
              <a:defRPr/>
            </a:pPr>
            <a:r>
              <a:rPr kumimoji="0" lang="fr-FR" sz="900" b="0" i="1" u="none" strike="noStrike" kern="1200" cap="none" spc="-5"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fr-FR"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106" name="Image 105">
            <a:hlinkClick r:id="" action="ppaction://hlinkshowjump?jump=endshow"/>
            <a:extLst>
              <a:ext uri="{FF2B5EF4-FFF2-40B4-BE49-F238E27FC236}">
                <a16:creationId xmlns:a16="http://schemas.microsoft.com/office/drawing/2014/main" id="{A48BF886-D575-4A3D-B7C9-5EB7BEC5A578}"/>
              </a:ext>
            </a:extLst>
          </p:cNvPr>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1660819" y="34395"/>
            <a:ext cx="374672" cy="374672"/>
          </a:xfrm>
          <a:prstGeom prst="rect">
            <a:avLst/>
          </a:prstGeom>
        </p:spPr>
      </p:pic>
      <p:sp>
        <p:nvSpPr>
          <p:cNvPr id="108" name="Chevron 75">
            <a:hlinkClick r:id="" action="ppaction://hlinkshowjump?jump=nextslide"/>
            <a:extLst>
              <a:ext uri="{FF2B5EF4-FFF2-40B4-BE49-F238E27FC236}">
                <a16:creationId xmlns:a16="http://schemas.microsoft.com/office/drawing/2014/main" id="{104D04E1-1789-4C53-8642-6DCDCE8D0481}"/>
              </a:ext>
            </a:extLst>
          </p:cNvPr>
          <p:cNvSpPr/>
          <p:nvPr/>
        </p:nvSpPr>
        <p:spPr>
          <a:xfrm>
            <a:off x="11452213" y="6620225"/>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2" name="Image 111">
            <a:extLst>
              <a:ext uri="{FF2B5EF4-FFF2-40B4-BE49-F238E27FC236}">
                <a16:creationId xmlns:a16="http://schemas.microsoft.com/office/drawing/2014/main" id="{D646A253-7BC1-4DA8-B4EA-3F7FF72F1FAE}"/>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a:off x="9863975" y="6379775"/>
            <a:ext cx="1186519" cy="390500"/>
          </a:xfrm>
          <a:prstGeom prst="rect">
            <a:avLst/>
          </a:prstGeom>
        </p:spPr>
      </p:pic>
      <p:sp>
        <p:nvSpPr>
          <p:cNvPr id="113" name="Chevron 75">
            <a:hlinkClick r:id="" action="ppaction://hlinkshowjump?jump=previousslide"/>
            <a:extLst>
              <a:ext uri="{FF2B5EF4-FFF2-40B4-BE49-F238E27FC236}">
                <a16:creationId xmlns:a16="http://schemas.microsoft.com/office/drawing/2014/main" id="{18830ED9-B839-4900-8855-089099B97274}"/>
              </a:ext>
            </a:extLst>
          </p:cNvPr>
          <p:cNvSpPr/>
          <p:nvPr/>
        </p:nvSpPr>
        <p:spPr>
          <a:xfrm flipH="1">
            <a:off x="113969" y="6599677"/>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Image 1">
            <a:hlinkClick r:id="rId7" action="ppaction://hlinksldjump"/>
            <a:extLst>
              <a:ext uri="{FF2B5EF4-FFF2-40B4-BE49-F238E27FC236}">
                <a16:creationId xmlns:a16="http://schemas.microsoft.com/office/drawing/2014/main" id="{52E4FA6D-C3ED-4C98-8373-F300E107319F}"/>
              </a:ext>
            </a:extLst>
          </p:cNvPr>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4887" y="47258"/>
            <a:ext cx="396000" cy="31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rrrrrrr">
            <a:extLst>
              <a:ext uri="{FF2B5EF4-FFF2-40B4-BE49-F238E27FC236}">
                <a16:creationId xmlns:a16="http://schemas.microsoft.com/office/drawing/2014/main" id="{93656165-650D-4D1F-B6A6-18182DD33520}"/>
              </a:ext>
            </a:extLst>
          </p:cNvPr>
          <p:cNvPicPr>
            <a:picLocks noChangeAspect="1" noChangeArrowheads="1"/>
          </p:cNvPicPr>
          <p:nvPr/>
        </p:nvPicPr>
        <p:blipFill>
          <a:blip r:embed="rId9">
            <a:lum bright="-20000" contrast="60000"/>
            <a:extLst>
              <a:ext uri="{28A0092B-C50C-407E-A947-70E740481C1C}">
                <a14:useLocalDpi xmlns:a14="http://schemas.microsoft.com/office/drawing/2010/main" val="0"/>
              </a:ext>
            </a:extLst>
          </a:blip>
          <a:srcRect/>
          <a:stretch>
            <a:fillRect/>
          </a:stretch>
        </p:blipFill>
        <p:spPr bwMode="auto">
          <a:xfrm>
            <a:off x="4591389" y="429436"/>
            <a:ext cx="5884962" cy="6314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e 12">
            <a:extLst>
              <a:ext uri="{FF2B5EF4-FFF2-40B4-BE49-F238E27FC236}">
                <a16:creationId xmlns:a16="http://schemas.microsoft.com/office/drawing/2014/main" id="{8DC004D9-2F74-4CED-B330-C36533724495}"/>
              </a:ext>
            </a:extLst>
          </p:cNvPr>
          <p:cNvGrpSpPr/>
          <p:nvPr/>
        </p:nvGrpSpPr>
        <p:grpSpPr>
          <a:xfrm flipH="1">
            <a:off x="7482711" y="4138136"/>
            <a:ext cx="5029339" cy="2353324"/>
            <a:chOff x="5939934" y="3691427"/>
            <a:chExt cx="3911708" cy="2431967"/>
          </a:xfrm>
        </p:grpSpPr>
        <p:grpSp>
          <p:nvGrpSpPr>
            <p:cNvPr id="14" name="Group 147">
              <a:extLst>
                <a:ext uri="{FF2B5EF4-FFF2-40B4-BE49-F238E27FC236}">
                  <a16:creationId xmlns:a16="http://schemas.microsoft.com/office/drawing/2014/main" id="{BEEB3643-0D39-4BDB-A38D-88304AC3CC56}"/>
                </a:ext>
              </a:extLst>
            </p:cNvPr>
            <p:cNvGrpSpPr>
              <a:grpSpLocks/>
            </p:cNvGrpSpPr>
            <p:nvPr/>
          </p:nvGrpSpPr>
          <p:grpSpPr bwMode="auto">
            <a:xfrm>
              <a:off x="5939934" y="3691427"/>
              <a:ext cx="3763070" cy="774753"/>
              <a:chOff x="5515" y="5932"/>
              <a:chExt cx="2188" cy="774753"/>
            </a:xfrm>
          </p:grpSpPr>
          <p:sp>
            <p:nvSpPr>
              <p:cNvPr id="16" name="Line 148">
                <a:extLst>
                  <a:ext uri="{FF2B5EF4-FFF2-40B4-BE49-F238E27FC236}">
                    <a16:creationId xmlns:a16="http://schemas.microsoft.com/office/drawing/2014/main" id="{C362AAC9-9E23-4471-88D7-AEBBA76E0C9A}"/>
                  </a:ext>
                </a:extLst>
              </p:cNvPr>
              <p:cNvSpPr>
                <a:spLocks noChangeShapeType="1"/>
              </p:cNvSpPr>
              <p:nvPr/>
            </p:nvSpPr>
            <p:spPr bwMode="auto">
              <a:xfrm flipH="1">
                <a:off x="7201" y="780685"/>
                <a:ext cx="502"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vert="horz" wrap="square" lIns="117566" tIns="58783" rIns="117566" bIns="58783" numCol="1" anchor="t" anchorCtr="0" compatLnSpc="1">
                <a:prstTxWarp prst="textNoShape">
                  <a:avLst/>
                </a:prstTxWarp>
              </a:bodyPr>
              <a:lstStyle/>
              <a:p>
                <a:endParaRPr lang="fr-FR" sz="2314"/>
              </a:p>
            </p:txBody>
          </p:sp>
          <p:sp>
            <p:nvSpPr>
              <p:cNvPr id="17" name="Line 149">
                <a:extLst>
                  <a:ext uri="{FF2B5EF4-FFF2-40B4-BE49-F238E27FC236}">
                    <a16:creationId xmlns:a16="http://schemas.microsoft.com/office/drawing/2014/main" id="{F7DC3552-6D46-4173-ADEF-A7C518329560}"/>
                  </a:ext>
                </a:extLst>
              </p:cNvPr>
              <p:cNvSpPr>
                <a:spLocks noChangeShapeType="1"/>
              </p:cNvSpPr>
              <p:nvPr/>
            </p:nvSpPr>
            <p:spPr bwMode="auto">
              <a:xfrm flipH="1">
                <a:off x="5515" y="5932"/>
                <a:ext cx="54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FF"/>
                    </a:solidFill>
                    <a:round/>
                    <a:headEnd type="arrow" w="lg" len="lg"/>
                    <a:tailEnd type="none" w="lg" len="lg"/>
                  </a14:hiddenLine>
                </a:ext>
              </a:extLst>
            </p:spPr>
            <p:txBody>
              <a:bodyPr vert="horz" wrap="square" lIns="117566" tIns="58783" rIns="117566" bIns="58783" numCol="1" anchor="t" anchorCtr="0" compatLnSpc="1">
                <a:prstTxWarp prst="textNoShape">
                  <a:avLst/>
                </a:prstTxWarp>
              </a:bodyPr>
              <a:lstStyle/>
              <a:p>
                <a:endParaRPr lang="fr-FR" sz="2314"/>
              </a:p>
            </p:txBody>
          </p:sp>
        </p:grpSp>
        <p:sp>
          <p:nvSpPr>
            <p:cNvPr id="15" name="Line 165">
              <a:extLst>
                <a:ext uri="{FF2B5EF4-FFF2-40B4-BE49-F238E27FC236}">
                  <a16:creationId xmlns:a16="http://schemas.microsoft.com/office/drawing/2014/main" id="{75793D73-2540-4942-A3BA-A1864F78C03D}"/>
                </a:ext>
              </a:extLst>
            </p:cNvPr>
            <p:cNvSpPr>
              <a:spLocks noChangeShapeType="1"/>
            </p:cNvSpPr>
            <p:nvPr/>
          </p:nvSpPr>
          <p:spPr bwMode="auto">
            <a:xfrm flipH="1">
              <a:off x="7583642" y="6123394"/>
              <a:ext cx="2268000"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vert="horz" wrap="square" lIns="117566" tIns="58783" rIns="117566" bIns="58783" numCol="1" anchor="t" anchorCtr="0" compatLnSpc="1">
              <a:prstTxWarp prst="textNoShape">
                <a:avLst/>
              </a:prstTxWarp>
            </a:bodyPr>
            <a:lstStyle/>
            <a:p>
              <a:endParaRPr lang="fr-FR" sz="2314"/>
            </a:p>
          </p:txBody>
        </p:sp>
      </p:grpSp>
      <p:grpSp>
        <p:nvGrpSpPr>
          <p:cNvPr id="18" name="Groupe 17">
            <a:extLst>
              <a:ext uri="{FF2B5EF4-FFF2-40B4-BE49-F238E27FC236}">
                <a16:creationId xmlns:a16="http://schemas.microsoft.com/office/drawing/2014/main" id="{311B7389-8E87-4809-96FE-A3CFE20A0F3E}"/>
              </a:ext>
            </a:extLst>
          </p:cNvPr>
          <p:cNvGrpSpPr/>
          <p:nvPr/>
        </p:nvGrpSpPr>
        <p:grpSpPr>
          <a:xfrm flipH="1">
            <a:off x="8665655" y="3303731"/>
            <a:ext cx="1586186" cy="3240000"/>
            <a:chOff x="6011692" y="3376166"/>
            <a:chExt cx="2413038" cy="2520000"/>
          </a:xfrm>
        </p:grpSpPr>
        <p:sp>
          <p:nvSpPr>
            <p:cNvPr id="19" name="Line 164">
              <a:extLst>
                <a:ext uri="{FF2B5EF4-FFF2-40B4-BE49-F238E27FC236}">
                  <a16:creationId xmlns:a16="http://schemas.microsoft.com/office/drawing/2014/main" id="{C38F1783-B256-4B40-BE08-D7EEDC28A1E5}"/>
                </a:ext>
              </a:extLst>
            </p:cNvPr>
            <p:cNvSpPr>
              <a:spLocks noChangeShapeType="1"/>
            </p:cNvSpPr>
            <p:nvPr/>
          </p:nvSpPr>
          <p:spPr bwMode="auto">
            <a:xfrm flipH="1">
              <a:off x="6011692" y="3376166"/>
              <a:ext cx="1588" cy="252000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vert="horz" wrap="square" lIns="117566" tIns="58783" rIns="117566" bIns="58783" numCol="1" anchor="t" anchorCtr="0" compatLnSpc="1">
              <a:prstTxWarp prst="textNoShape">
                <a:avLst/>
              </a:prstTxWarp>
            </a:bodyPr>
            <a:lstStyle/>
            <a:p>
              <a:endParaRPr lang="fr-FR" sz="2314"/>
            </a:p>
          </p:txBody>
        </p:sp>
        <p:sp>
          <p:nvSpPr>
            <p:cNvPr id="20" name="Line 167">
              <a:extLst>
                <a:ext uri="{FF2B5EF4-FFF2-40B4-BE49-F238E27FC236}">
                  <a16:creationId xmlns:a16="http://schemas.microsoft.com/office/drawing/2014/main" id="{47FDFAF6-5D3C-422D-9295-3E8582A7B3A6}"/>
                </a:ext>
              </a:extLst>
            </p:cNvPr>
            <p:cNvSpPr>
              <a:spLocks noChangeShapeType="1"/>
            </p:cNvSpPr>
            <p:nvPr/>
          </p:nvSpPr>
          <p:spPr bwMode="auto">
            <a:xfrm flipH="1">
              <a:off x="8424730" y="3778661"/>
              <a:ext cx="0" cy="900131"/>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vert="horz" wrap="square" lIns="117566" tIns="58783" rIns="117566" bIns="58783" numCol="1" anchor="t" anchorCtr="0" compatLnSpc="1">
              <a:prstTxWarp prst="textNoShape">
                <a:avLst/>
              </a:prstTxWarp>
            </a:bodyPr>
            <a:lstStyle/>
            <a:p>
              <a:endParaRPr lang="fr-FR" sz="2314"/>
            </a:p>
          </p:txBody>
        </p:sp>
      </p:grpSp>
      <p:sp>
        <p:nvSpPr>
          <p:cNvPr id="21" name="Line 170">
            <a:extLst>
              <a:ext uri="{FF2B5EF4-FFF2-40B4-BE49-F238E27FC236}">
                <a16:creationId xmlns:a16="http://schemas.microsoft.com/office/drawing/2014/main" id="{8F1FF07E-7F3C-4859-9762-703CAE50207F}"/>
              </a:ext>
            </a:extLst>
          </p:cNvPr>
          <p:cNvSpPr>
            <a:spLocks noChangeShapeType="1"/>
          </p:cNvSpPr>
          <p:nvPr/>
        </p:nvSpPr>
        <p:spPr bwMode="auto">
          <a:xfrm rot="16200000" flipH="1">
            <a:off x="8603751" y="4848755"/>
            <a:ext cx="1714955" cy="1684668"/>
          </a:xfrm>
          <a:prstGeom prst="line">
            <a:avLst/>
          </a:prstGeom>
          <a:noFill/>
          <a:ln w="28575">
            <a:solidFill>
              <a:schemeClr val="accent6">
                <a:lumMod val="50000"/>
              </a:schemeClr>
            </a:solidFill>
            <a:round/>
            <a:headEnd/>
            <a:tailEnd/>
          </a:ln>
          <a:extLst>
            <a:ext uri="{909E8E84-426E-40DD-AFC4-6F175D3DCCD1}">
              <a14:hiddenFill xmlns:a14="http://schemas.microsoft.com/office/drawing/2010/main">
                <a:noFill/>
              </a14:hiddenFill>
            </a:ext>
          </a:extLst>
        </p:spPr>
        <p:txBody>
          <a:bodyPr vert="horz" wrap="square" lIns="117566" tIns="58783" rIns="117566" bIns="58783" numCol="1" anchor="t" anchorCtr="0" compatLnSpc="1">
            <a:prstTxWarp prst="textNoShape">
              <a:avLst/>
            </a:prstTxWarp>
          </a:bodyPr>
          <a:lstStyle/>
          <a:p>
            <a:endParaRPr lang="fr-FR" sz="2314"/>
          </a:p>
        </p:txBody>
      </p:sp>
      <p:sp>
        <p:nvSpPr>
          <p:cNvPr id="22" name="Rectangle 259">
            <a:extLst>
              <a:ext uri="{FF2B5EF4-FFF2-40B4-BE49-F238E27FC236}">
                <a16:creationId xmlns:a16="http://schemas.microsoft.com/office/drawing/2014/main" id="{D7FF0661-B6F7-49C4-949B-EDA14D05517D}"/>
              </a:ext>
            </a:extLst>
          </p:cNvPr>
          <p:cNvSpPr>
            <a:spLocks noChangeArrowheads="1"/>
          </p:cNvSpPr>
          <p:nvPr/>
        </p:nvSpPr>
        <p:spPr bwMode="auto">
          <a:xfrm flipV="1">
            <a:off x="9470286" y="2631787"/>
            <a:ext cx="418419" cy="277586"/>
          </a:xfrm>
          <a:prstGeom prst="rect">
            <a:avLst/>
          </a:prstGeom>
          <a:solidFill>
            <a:srgbClr val="FFFFFF">
              <a:alpha val="0"/>
            </a:srgbClr>
          </a:solidFill>
          <a:ln>
            <a:noFill/>
          </a:ln>
          <a:extLst>
            <a:ext uri="{91240B29-F687-4F45-9708-019B960494DF}">
              <a14:hiddenLine xmlns:a14="http://schemas.microsoft.com/office/drawing/2010/main" w="9525">
                <a:solidFill>
                  <a:srgbClr val="800080"/>
                </a:solidFill>
                <a:miter lim="800000"/>
                <a:headEnd/>
                <a:tailEnd/>
              </a14:hiddenLine>
            </a:ext>
          </a:extLst>
        </p:spPr>
        <p:txBody>
          <a:bodyPr vert="horz" wrap="square" lIns="117566" tIns="58783" rIns="117566" bIns="58783" numCol="1" anchor="t" anchorCtr="0" compatLnSpc="1">
            <a:prstTxWarp prst="textNoShape">
              <a:avLst/>
            </a:prstTxWarp>
          </a:bodyPr>
          <a:lstStyle/>
          <a:p>
            <a:endParaRPr lang="fr-FR" sz="2314"/>
          </a:p>
        </p:txBody>
      </p:sp>
      <p:sp>
        <p:nvSpPr>
          <p:cNvPr id="23" name="Rectangle 271">
            <a:extLst>
              <a:ext uri="{FF2B5EF4-FFF2-40B4-BE49-F238E27FC236}">
                <a16:creationId xmlns:a16="http://schemas.microsoft.com/office/drawing/2014/main" id="{BE77916A-D921-433E-BD55-2BCA903CC713}"/>
              </a:ext>
            </a:extLst>
          </p:cNvPr>
          <p:cNvSpPr>
            <a:spLocks noChangeArrowheads="1"/>
          </p:cNvSpPr>
          <p:nvPr/>
        </p:nvSpPr>
        <p:spPr bwMode="auto">
          <a:xfrm flipV="1">
            <a:off x="5310581" y="2631787"/>
            <a:ext cx="416379" cy="277586"/>
          </a:xfrm>
          <a:prstGeom prst="rect">
            <a:avLst/>
          </a:prstGeom>
          <a:solidFill>
            <a:srgbClr val="FFFFFF">
              <a:alpha val="0"/>
            </a:srgbClr>
          </a:solidFill>
          <a:ln>
            <a:noFill/>
          </a:ln>
          <a:extLst>
            <a:ext uri="{91240B29-F687-4F45-9708-019B960494DF}">
              <a14:hiddenLine xmlns:a14="http://schemas.microsoft.com/office/drawing/2010/main" w="9525">
                <a:solidFill>
                  <a:srgbClr val="800080"/>
                </a:solidFill>
                <a:miter lim="800000"/>
                <a:headEnd/>
                <a:tailEnd/>
              </a14:hiddenLine>
            </a:ext>
          </a:extLst>
        </p:spPr>
        <p:txBody>
          <a:bodyPr vert="horz" wrap="square" lIns="117566" tIns="58783" rIns="117566" bIns="58783" numCol="1" anchor="t" anchorCtr="0" compatLnSpc="1">
            <a:prstTxWarp prst="textNoShape">
              <a:avLst/>
            </a:prstTxWarp>
          </a:bodyPr>
          <a:lstStyle/>
          <a:p>
            <a:endParaRPr lang="fr-FR" sz="2314"/>
          </a:p>
        </p:txBody>
      </p:sp>
      <p:cxnSp>
        <p:nvCxnSpPr>
          <p:cNvPr id="24" name="Connecteur droit 23">
            <a:extLst>
              <a:ext uri="{FF2B5EF4-FFF2-40B4-BE49-F238E27FC236}">
                <a16:creationId xmlns:a16="http://schemas.microsoft.com/office/drawing/2014/main" id="{4B8773BB-33FD-4ECD-AB71-828921ED8951}"/>
              </a:ext>
            </a:extLst>
          </p:cNvPr>
          <p:cNvCxnSpPr/>
          <p:nvPr/>
        </p:nvCxnSpPr>
        <p:spPr>
          <a:xfrm flipH="1">
            <a:off x="5039081" y="2172907"/>
            <a:ext cx="2684571"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5" name="Connecteur droit 24">
            <a:extLst>
              <a:ext uri="{FF2B5EF4-FFF2-40B4-BE49-F238E27FC236}">
                <a16:creationId xmlns:a16="http://schemas.microsoft.com/office/drawing/2014/main" id="{5321469B-A7BC-4054-82C0-957E01D9F9D3}"/>
              </a:ext>
            </a:extLst>
          </p:cNvPr>
          <p:cNvCxnSpPr/>
          <p:nvPr/>
        </p:nvCxnSpPr>
        <p:spPr>
          <a:xfrm flipV="1">
            <a:off x="7755269" y="2174445"/>
            <a:ext cx="2499429" cy="0"/>
          </a:xfrm>
          <a:prstGeom prst="line">
            <a:avLst/>
          </a:prstGeom>
          <a:ln w="9525">
            <a:solidFill>
              <a:srgbClr val="CC00CC"/>
            </a:solidFill>
            <a:prstDash val="solid"/>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grpSp>
        <p:nvGrpSpPr>
          <p:cNvPr id="26" name="Group 260">
            <a:extLst>
              <a:ext uri="{FF2B5EF4-FFF2-40B4-BE49-F238E27FC236}">
                <a16:creationId xmlns:a16="http://schemas.microsoft.com/office/drawing/2014/main" id="{97E4771D-3B8E-4EBE-8C1B-950EE5B3801B}"/>
              </a:ext>
            </a:extLst>
          </p:cNvPr>
          <p:cNvGrpSpPr>
            <a:grpSpLocks/>
          </p:cNvGrpSpPr>
          <p:nvPr/>
        </p:nvGrpSpPr>
        <p:grpSpPr bwMode="auto">
          <a:xfrm>
            <a:off x="7749737" y="5364205"/>
            <a:ext cx="1388655" cy="873"/>
            <a:chOff x="4389" y="1417"/>
            <a:chExt cx="2939" cy="469"/>
          </a:xfrm>
          <a:effectLst>
            <a:glow rad="101600">
              <a:srgbClr val="FFFF00">
                <a:alpha val="60000"/>
              </a:srgbClr>
            </a:glow>
          </a:effectLst>
        </p:grpSpPr>
        <p:sp>
          <p:nvSpPr>
            <p:cNvPr id="27" name="Line 262">
              <a:extLst>
                <a:ext uri="{FF2B5EF4-FFF2-40B4-BE49-F238E27FC236}">
                  <a16:creationId xmlns:a16="http://schemas.microsoft.com/office/drawing/2014/main" id="{71C8D939-0938-4427-9892-92A97754572E}"/>
                </a:ext>
              </a:extLst>
            </p:cNvPr>
            <p:cNvSpPr>
              <a:spLocks noChangeShapeType="1"/>
            </p:cNvSpPr>
            <p:nvPr/>
          </p:nvSpPr>
          <p:spPr bwMode="auto">
            <a:xfrm flipH="1" flipV="1">
              <a:off x="4389" y="1417"/>
              <a:ext cx="2939" cy="0"/>
            </a:xfrm>
            <a:prstGeom prst="line">
              <a:avLst/>
            </a:prstGeom>
            <a:noFill/>
            <a:ln w="9525">
              <a:solidFill>
                <a:srgbClr val="CC00CC"/>
              </a:solidFill>
              <a:prstDash val="solid"/>
              <a:round/>
              <a:headEnd type="none" w="med" len="med"/>
              <a:tailEnd type="none" w="med" len="med"/>
            </a:ln>
            <a:extLst>
              <a:ext uri="{909E8E84-426E-40DD-AFC4-6F175D3DCCD1}">
                <a14:hiddenFill xmlns:a14="http://schemas.microsoft.com/office/drawing/2010/main">
                  <a:noFill/>
                </a14:hiddenFill>
              </a:ext>
            </a:extLst>
          </p:spPr>
          <p:txBody>
            <a:bodyPr vert="horz" wrap="square" lIns="117566" tIns="58783" rIns="117566" bIns="58783" numCol="1" anchor="t" anchorCtr="0" compatLnSpc="1">
              <a:prstTxWarp prst="textNoShape">
                <a:avLst/>
              </a:prstTxWarp>
            </a:bodyPr>
            <a:lstStyle/>
            <a:p>
              <a:endParaRPr lang="fr-FR" sz="2314"/>
            </a:p>
          </p:txBody>
        </p:sp>
        <p:sp>
          <p:nvSpPr>
            <p:cNvPr id="28" name="Line 261">
              <a:extLst>
                <a:ext uri="{FF2B5EF4-FFF2-40B4-BE49-F238E27FC236}">
                  <a16:creationId xmlns:a16="http://schemas.microsoft.com/office/drawing/2014/main" id="{D9A89052-99E5-457D-8FC2-38FD4A8ED6D8}"/>
                </a:ext>
              </a:extLst>
            </p:cNvPr>
            <p:cNvSpPr>
              <a:spLocks noChangeShapeType="1"/>
            </p:cNvSpPr>
            <p:nvPr/>
          </p:nvSpPr>
          <p:spPr bwMode="auto">
            <a:xfrm flipV="1">
              <a:off x="5315" y="1886"/>
              <a:ext cx="196" cy="0"/>
            </a:xfrm>
            <a:prstGeom prst="line">
              <a:avLst/>
            </a:prstGeom>
            <a:noFill/>
            <a:ln w="9525">
              <a:solidFill>
                <a:srgbClr val="CC00CC"/>
              </a:solidFill>
              <a:prstDash val="solid"/>
              <a:round/>
              <a:headEnd type="triangle" w="med" len="med"/>
              <a:tailEnd type="none" w="med" len="med"/>
            </a:ln>
            <a:extLst>
              <a:ext uri="{909E8E84-426E-40DD-AFC4-6F175D3DCCD1}">
                <a14:hiddenFill xmlns:a14="http://schemas.microsoft.com/office/drawing/2010/main">
                  <a:noFill/>
                </a14:hiddenFill>
              </a:ext>
            </a:extLst>
          </p:spPr>
          <p:txBody>
            <a:bodyPr vert="horz" wrap="square" lIns="117566" tIns="58783" rIns="117566" bIns="58783" numCol="1" anchor="t" anchorCtr="0" compatLnSpc="1">
              <a:prstTxWarp prst="textNoShape">
                <a:avLst/>
              </a:prstTxWarp>
            </a:bodyPr>
            <a:lstStyle/>
            <a:p>
              <a:endParaRPr lang="fr-FR" sz="2314"/>
            </a:p>
          </p:txBody>
        </p:sp>
      </p:grpSp>
      <p:grpSp>
        <p:nvGrpSpPr>
          <p:cNvPr id="29" name="Group 154">
            <a:extLst>
              <a:ext uri="{FF2B5EF4-FFF2-40B4-BE49-F238E27FC236}">
                <a16:creationId xmlns:a16="http://schemas.microsoft.com/office/drawing/2014/main" id="{D4F83FD0-67EC-4E25-B774-06545E2C75F9}"/>
              </a:ext>
            </a:extLst>
          </p:cNvPr>
          <p:cNvGrpSpPr>
            <a:grpSpLocks/>
          </p:cNvGrpSpPr>
          <p:nvPr/>
        </p:nvGrpSpPr>
        <p:grpSpPr bwMode="auto">
          <a:xfrm flipH="1">
            <a:off x="9121296" y="4031627"/>
            <a:ext cx="168" cy="1342286"/>
            <a:chOff x="-23517" y="4430"/>
            <a:chExt cx="87" cy="2179"/>
          </a:xfrm>
          <a:effectLst>
            <a:glow rad="101600">
              <a:srgbClr val="FFFF00">
                <a:alpha val="60000"/>
              </a:srgbClr>
            </a:glow>
          </a:effectLst>
        </p:grpSpPr>
        <p:sp>
          <p:nvSpPr>
            <p:cNvPr id="30" name="Line 156">
              <a:extLst>
                <a:ext uri="{FF2B5EF4-FFF2-40B4-BE49-F238E27FC236}">
                  <a16:creationId xmlns:a16="http://schemas.microsoft.com/office/drawing/2014/main" id="{B0735177-8114-4AF4-A29F-E175004206A5}"/>
                </a:ext>
              </a:extLst>
            </p:cNvPr>
            <p:cNvSpPr>
              <a:spLocks noChangeShapeType="1"/>
            </p:cNvSpPr>
            <p:nvPr/>
          </p:nvSpPr>
          <p:spPr bwMode="auto">
            <a:xfrm rot="5400000" flipH="1" flipV="1">
              <a:off x="-24520" y="5520"/>
              <a:ext cx="2179" cy="0"/>
            </a:xfrm>
            <a:prstGeom prst="line">
              <a:avLst/>
            </a:prstGeom>
            <a:noFill/>
            <a:ln w="9525">
              <a:solidFill>
                <a:srgbClr val="CC00CC"/>
              </a:solidFill>
              <a:prstDash val="solid"/>
              <a:round/>
              <a:headEnd/>
              <a:tailEnd/>
            </a:ln>
            <a:extLst>
              <a:ext uri="{909E8E84-426E-40DD-AFC4-6F175D3DCCD1}">
                <a14:hiddenFill xmlns:a14="http://schemas.microsoft.com/office/drawing/2010/main">
                  <a:noFill/>
                </a14:hiddenFill>
              </a:ext>
            </a:extLst>
          </p:spPr>
          <p:txBody>
            <a:bodyPr vert="horz" wrap="square" lIns="117566" tIns="58783" rIns="117566" bIns="58783" numCol="1" anchor="t" anchorCtr="0" compatLnSpc="1">
              <a:prstTxWarp prst="textNoShape">
                <a:avLst/>
              </a:prstTxWarp>
            </a:bodyPr>
            <a:lstStyle/>
            <a:p>
              <a:endParaRPr lang="fr-FR" sz="2314"/>
            </a:p>
          </p:txBody>
        </p:sp>
        <p:sp>
          <p:nvSpPr>
            <p:cNvPr id="31" name="Line 155">
              <a:extLst>
                <a:ext uri="{FF2B5EF4-FFF2-40B4-BE49-F238E27FC236}">
                  <a16:creationId xmlns:a16="http://schemas.microsoft.com/office/drawing/2014/main" id="{01E34A58-7EAD-4C51-B1AF-2CA991CABDEE}"/>
                </a:ext>
              </a:extLst>
            </p:cNvPr>
            <p:cNvSpPr>
              <a:spLocks noChangeShapeType="1"/>
            </p:cNvSpPr>
            <p:nvPr/>
          </p:nvSpPr>
          <p:spPr bwMode="auto">
            <a:xfrm rot="5400000" flipH="1" flipV="1">
              <a:off x="-23561" y="5080"/>
              <a:ext cx="87" cy="0"/>
            </a:xfrm>
            <a:prstGeom prst="line">
              <a:avLst/>
            </a:prstGeom>
            <a:noFill/>
            <a:ln w="9525">
              <a:solidFill>
                <a:srgbClr val="CC00CC"/>
              </a:solidFill>
              <a:prstDash val="solid"/>
              <a:round/>
              <a:headEnd type="triangle" w="med" len="med"/>
              <a:tailEnd type="none" w="med" len="med"/>
            </a:ln>
            <a:extLst>
              <a:ext uri="{909E8E84-426E-40DD-AFC4-6F175D3DCCD1}">
                <a14:hiddenFill xmlns:a14="http://schemas.microsoft.com/office/drawing/2010/main">
                  <a:noFill/>
                </a14:hiddenFill>
              </a:ext>
            </a:extLst>
          </p:spPr>
          <p:txBody>
            <a:bodyPr vert="horz" wrap="square" lIns="117566" tIns="58783" rIns="117566" bIns="58783" numCol="1" anchor="t" anchorCtr="0" compatLnSpc="1">
              <a:prstTxWarp prst="textNoShape">
                <a:avLst/>
              </a:prstTxWarp>
            </a:bodyPr>
            <a:lstStyle/>
            <a:p>
              <a:endParaRPr lang="fr-FR" sz="2314"/>
            </a:p>
          </p:txBody>
        </p:sp>
      </p:grpSp>
      <p:cxnSp>
        <p:nvCxnSpPr>
          <p:cNvPr id="32" name="Connecteur droit 31">
            <a:extLst>
              <a:ext uri="{FF2B5EF4-FFF2-40B4-BE49-F238E27FC236}">
                <a16:creationId xmlns:a16="http://schemas.microsoft.com/office/drawing/2014/main" id="{AA1CB48A-512E-4D13-88D9-9CF7936E5566}"/>
              </a:ext>
            </a:extLst>
          </p:cNvPr>
          <p:cNvCxnSpPr/>
          <p:nvPr/>
        </p:nvCxnSpPr>
        <p:spPr>
          <a:xfrm rot="5400000" flipV="1">
            <a:off x="8207751" y="3063090"/>
            <a:ext cx="1805143" cy="0"/>
          </a:xfrm>
          <a:prstGeom prst="line">
            <a:avLst/>
          </a:prstGeom>
          <a:ln w="9525">
            <a:solidFill>
              <a:srgbClr val="CC00CC"/>
            </a:solidFill>
            <a:prstDash val="solid"/>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AFEC7D8B-6F1B-4707-AE89-F152FFEF6F13}"/>
              </a:ext>
            </a:extLst>
          </p:cNvPr>
          <p:cNvCxnSpPr/>
          <p:nvPr/>
        </p:nvCxnSpPr>
        <p:spPr>
          <a:xfrm flipH="1">
            <a:off x="5051652" y="5382779"/>
            <a:ext cx="2684571" cy="0"/>
          </a:xfrm>
          <a:prstGeom prst="line">
            <a:avLst/>
          </a:prstGeom>
          <a:ln w="28575"/>
        </p:spPr>
        <p:style>
          <a:lnRef idx="1">
            <a:schemeClr val="dk1"/>
          </a:lnRef>
          <a:fillRef idx="0">
            <a:schemeClr val="dk1"/>
          </a:fillRef>
          <a:effectRef idx="0">
            <a:schemeClr val="dk1"/>
          </a:effectRef>
          <a:fontRef idx="minor">
            <a:schemeClr val="tx1"/>
          </a:fontRef>
        </p:style>
      </p:cxnSp>
      <p:grpSp>
        <p:nvGrpSpPr>
          <p:cNvPr id="34" name="Groupe 33">
            <a:extLst>
              <a:ext uri="{FF2B5EF4-FFF2-40B4-BE49-F238E27FC236}">
                <a16:creationId xmlns:a16="http://schemas.microsoft.com/office/drawing/2014/main" id="{8BE7986D-BBC7-435F-BE6F-673EE14444B8}"/>
              </a:ext>
            </a:extLst>
          </p:cNvPr>
          <p:cNvGrpSpPr/>
          <p:nvPr/>
        </p:nvGrpSpPr>
        <p:grpSpPr>
          <a:xfrm>
            <a:off x="5731174" y="3985265"/>
            <a:ext cx="1344358" cy="1805409"/>
            <a:chOff x="3494496" y="2952897"/>
            <a:chExt cx="1045612" cy="1404207"/>
          </a:xfrm>
          <a:effectLst>
            <a:glow rad="101600">
              <a:srgbClr val="FFFF00">
                <a:alpha val="60000"/>
              </a:srgbClr>
            </a:glow>
          </a:effectLst>
        </p:grpSpPr>
        <p:cxnSp>
          <p:nvCxnSpPr>
            <p:cNvPr id="35" name="Connecteur droit 34">
              <a:extLst>
                <a:ext uri="{FF2B5EF4-FFF2-40B4-BE49-F238E27FC236}">
                  <a16:creationId xmlns:a16="http://schemas.microsoft.com/office/drawing/2014/main" id="{FF71A4FC-4BC3-471C-964B-9F43C63EFE7C}"/>
                </a:ext>
              </a:extLst>
            </p:cNvPr>
            <p:cNvCxnSpPr/>
            <p:nvPr/>
          </p:nvCxnSpPr>
          <p:spPr>
            <a:xfrm rot="5400000" flipV="1">
              <a:off x="3838108" y="3654897"/>
              <a:ext cx="1404000" cy="0"/>
            </a:xfrm>
            <a:prstGeom prst="line">
              <a:avLst/>
            </a:prstGeom>
            <a:ln w="9525">
              <a:solidFill>
                <a:srgbClr val="CC00CC"/>
              </a:solidFill>
              <a:prstDash val="solid"/>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ACEC1EF4-CDF1-49CE-8168-5C51CF569D11}"/>
                </a:ext>
              </a:extLst>
            </p:cNvPr>
            <p:cNvCxnSpPr/>
            <p:nvPr/>
          </p:nvCxnSpPr>
          <p:spPr>
            <a:xfrm rot="5400000" flipV="1">
              <a:off x="2792496" y="3655104"/>
              <a:ext cx="1404000" cy="0"/>
            </a:xfrm>
            <a:prstGeom prst="line">
              <a:avLst/>
            </a:prstGeom>
            <a:ln w="9525">
              <a:solidFill>
                <a:srgbClr val="CC00CC"/>
              </a:solidFill>
              <a:prstDash val="solid"/>
            </a:ln>
          </p:spPr>
          <p:style>
            <a:lnRef idx="1">
              <a:schemeClr val="accent1"/>
            </a:lnRef>
            <a:fillRef idx="0">
              <a:schemeClr val="accent1"/>
            </a:fillRef>
            <a:effectRef idx="0">
              <a:schemeClr val="accent1"/>
            </a:effectRef>
            <a:fontRef idx="minor">
              <a:schemeClr val="tx1"/>
            </a:fontRef>
          </p:style>
        </p:cxnSp>
      </p:grpSp>
      <p:cxnSp>
        <p:nvCxnSpPr>
          <p:cNvPr id="37" name="Connecteur droit 36">
            <a:extLst>
              <a:ext uri="{FF2B5EF4-FFF2-40B4-BE49-F238E27FC236}">
                <a16:creationId xmlns:a16="http://schemas.microsoft.com/office/drawing/2014/main" id="{0C018211-F119-46DC-B487-24E5332F9DC6}"/>
              </a:ext>
            </a:extLst>
          </p:cNvPr>
          <p:cNvCxnSpPr/>
          <p:nvPr/>
        </p:nvCxnSpPr>
        <p:spPr>
          <a:xfrm>
            <a:off x="5726794" y="2172771"/>
            <a:ext cx="167" cy="1805143"/>
          </a:xfrm>
          <a:prstGeom prst="line">
            <a:avLst/>
          </a:prstGeom>
          <a:ln w="28575"/>
        </p:spPr>
        <p:style>
          <a:lnRef idx="1">
            <a:schemeClr val="dk1"/>
          </a:lnRef>
          <a:fillRef idx="0">
            <a:schemeClr val="dk1"/>
          </a:fillRef>
          <a:effectRef idx="0">
            <a:schemeClr val="dk1"/>
          </a:effectRef>
          <a:fontRef idx="minor">
            <a:schemeClr val="tx1"/>
          </a:fontRef>
        </p:style>
      </p:cxnSp>
      <p:cxnSp>
        <p:nvCxnSpPr>
          <p:cNvPr id="38" name="Connecteur droit 37">
            <a:extLst>
              <a:ext uri="{FF2B5EF4-FFF2-40B4-BE49-F238E27FC236}">
                <a16:creationId xmlns:a16="http://schemas.microsoft.com/office/drawing/2014/main" id="{EE0F9837-F983-44F0-A8D2-266EFC767246}"/>
              </a:ext>
            </a:extLst>
          </p:cNvPr>
          <p:cNvCxnSpPr/>
          <p:nvPr/>
        </p:nvCxnSpPr>
        <p:spPr>
          <a:xfrm>
            <a:off x="7077322" y="2172771"/>
            <a:ext cx="167" cy="1805143"/>
          </a:xfrm>
          <a:prstGeom prst="line">
            <a:avLst/>
          </a:prstGeom>
          <a:ln w="28575"/>
        </p:spPr>
        <p:style>
          <a:lnRef idx="1">
            <a:schemeClr val="dk1"/>
          </a:lnRef>
          <a:fillRef idx="0">
            <a:schemeClr val="dk1"/>
          </a:fillRef>
          <a:effectRef idx="0">
            <a:schemeClr val="dk1"/>
          </a:effectRef>
          <a:fontRef idx="minor">
            <a:schemeClr val="tx1"/>
          </a:fontRef>
        </p:style>
      </p:cxnSp>
      <p:sp>
        <p:nvSpPr>
          <p:cNvPr id="39" name="Ellipse 38">
            <a:extLst>
              <a:ext uri="{FF2B5EF4-FFF2-40B4-BE49-F238E27FC236}">
                <a16:creationId xmlns:a16="http://schemas.microsoft.com/office/drawing/2014/main" id="{89B6432E-666E-431E-A482-7365537C08E7}"/>
              </a:ext>
            </a:extLst>
          </p:cNvPr>
          <p:cNvSpPr/>
          <p:nvPr/>
        </p:nvSpPr>
        <p:spPr>
          <a:xfrm>
            <a:off x="6027330" y="2718992"/>
            <a:ext cx="740571" cy="74057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314"/>
          </a:p>
        </p:txBody>
      </p:sp>
      <p:grpSp>
        <p:nvGrpSpPr>
          <p:cNvPr id="40" name="Groupe 39">
            <a:extLst>
              <a:ext uri="{FF2B5EF4-FFF2-40B4-BE49-F238E27FC236}">
                <a16:creationId xmlns:a16="http://schemas.microsoft.com/office/drawing/2014/main" id="{3FD0895E-1D1D-4DC1-BE6B-9D5F55E7215E}"/>
              </a:ext>
            </a:extLst>
          </p:cNvPr>
          <p:cNvGrpSpPr/>
          <p:nvPr/>
        </p:nvGrpSpPr>
        <p:grpSpPr>
          <a:xfrm>
            <a:off x="6013901" y="3087524"/>
            <a:ext cx="755545" cy="1805143"/>
            <a:chOff x="3494496" y="2952897"/>
            <a:chExt cx="1029747" cy="1404207"/>
          </a:xfrm>
          <a:effectLst>
            <a:glow rad="101600">
              <a:srgbClr val="FFFF00">
                <a:alpha val="60000"/>
              </a:srgbClr>
            </a:glow>
          </a:effectLst>
        </p:grpSpPr>
        <p:cxnSp>
          <p:nvCxnSpPr>
            <p:cNvPr id="41" name="Connecteur droit 40">
              <a:extLst>
                <a:ext uri="{FF2B5EF4-FFF2-40B4-BE49-F238E27FC236}">
                  <a16:creationId xmlns:a16="http://schemas.microsoft.com/office/drawing/2014/main" id="{D4C78D57-2468-4391-90F7-08C34FD9DC49}"/>
                </a:ext>
              </a:extLst>
            </p:cNvPr>
            <p:cNvCxnSpPr/>
            <p:nvPr/>
          </p:nvCxnSpPr>
          <p:spPr>
            <a:xfrm rot="5400000" flipV="1">
              <a:off x="3822243" y="3654897"/>
              <a:ext cx="1404000" cy="0"/>
            </a:xfrm>
            <a:prstGeom prst="line">
              <a:avLst/>
            </a:prstGeom>
            <a:ln w="9525">
              <a:solidFill>
                <a:srgbClr val="CC00CC"/>
              </a:solidFill>
              <a:prstDash val="solid"/>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DC38329D-6153-4204-8AD5-A1D4DE7FC9D5}"/>
                </a:ext>
              </a:extLst>
            </p:cNvPr>
            <p:cNvCxnSpPr/>
            <p:nvPr/>
          </p:nvCxnSpPr>
          <p:spPr>
            <a:xfrm rot="5400000" flipV="1">
              <a:off x="2792496" y="3655104"/>
              <a:ext cx="1404000" cy="0"/>
            </a:xfrm>
            <a:prstGeom prst="line">
              <a:avLst/>
            </a:prstGeom>
            <a:ln w="9525">
              <a:solidFill>
                <a:srgbClr val="CC00CC"/>
              </a:solidFill>
              <a:prstDash val="solid"/>
            </a:ln>
          </p:spPr>
          <p:style>
            <a:lnRef idx="1">
              <a:schemeClr val="accent1"/>
            </a:lnRef>
            <a:fillRef idx="0">
              <a:schemeClr val="accent1"/>
            </a:fillRef>
            <a:effectRef idx="0">
              <a:schemeClr val="accent1"/>
            </a:effectRef>
            <a:fontRef idx="minor">
              <a:schemeClr val="tx1"/>
            </a:fontRef>
          </p:style>
        </p:cxnSp>
      </p:grpSp>
      <p:cxnSp>
        <p:nvCxnSpPr>
          <p:cNvPr id="43" name="Connecteur droit 42">
            <a:extLst>
              <a:ext uri="{FF2B5EF4-FFF2-40B4-BE49-F238E27FC236}">
                <a16:creationId xmlns:a16="http://schemas.microsoft.com/office/drawing/2014/main" id="{384F6673-C72E-4A40-93AB-0C0E99F84CCA}"/>
              </a:ext>
            </a:extLst>
          </p:cNvPr>
          <p:cNvCxnSpPr/>
          <p:nvPr/>
        </p:nvCxnSpPr>
        <p:spPr>
          <a:xfrm>
            <a:off x="6764667" y="4887835"/>
            <a:ext cx="0" cy="925714"/>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44" name="Connecteur droit 43">
            <a:extLst>
              <a:ext uri="{FF2B5EF4-FFF2-40B4-BE49-F238E27FC236}">
                <a16:creationId xmlns:a16="http://schemas.microsoft.com/office/drawing/2014/main" id="{0AF46FDB-B090-4A05-BFE2-7F7A29ED3610}"/>
              </a:ext>
            </a:extLst>
          </p:cNvPr>
          <p:cNvCxnSpPr/>
          <p:nvPr/>
        </p:nvCxnSpPr>
        <p:spPr>
          <a:xfrm>
            <a:off x="6015690" y="4891808"/>
            <a:ext cx="0" cy="925714"/>
          </a:xfrm>
          <a:prstGeom prst="line">
            <a:avLst/>
          </a:prstGeom>
          <a:ln w="19050">
            <a:prstDash val="dash"/>
          </a:ln>
        </p:spPr>
        <p:style>
          <a:lnRef idx="1">
            <a:schemeClr val="dk1"/>
          </a:lnRef>
          <a:fillRef idx="0">
            <a:schemeClr val="dk1"/>
          </a:fillRef>
          <a:effectRef idx="0">
            <a:schemeClr val="dk1"/>
          </a:effectRef>
          <a:fontRef idx="minor">
            <a:schemeClr val="tx1"/>
          </a:fontRef>
        </p:style>
      </p:cxnSp>
      <p:grpSp>
        <p:nvGrpSpPr>
          <p:cNvPr id="45" name="Group 260">
            <a:extLst>
              <a:ext uri="{FF2B5EF4-FFF2-40B4-BE49-F238E27FC236}">
                <a16:creationId xmlns:a16="http://schemas.microsoft.com/office/drawing/2014/main" id="{7D6434E3-9631-4692-A49F-4E6C69AE9C6A}"/>
              </a:ext>
            </a:extLst>
          </p:cNvPr>
          <p:cNvGrpSpPr>
            <a:grpSpLocks/>
          </p:cNvGrpSpPr>
          <p:nvPr/>
        </p:nvGrpSpPr>
        <p:grpSpPr bwMode="auto">
          <a:xfrm>
            <a:off x="7753993" y="5806575"/>
            <a:ext cx="1805143" cy="873"/>
            <a:chOff x="4389" y="1417"/>
            <a:chExt cx="2939" cy="469"/>
          </a:xfrm>
          <a:effectLst>
            <a:glow rad="101600">
              <a:srgbClr val="FFFF00">
                <a:alpha val="60000"/>
              </a:srgbClr>
            </a:glow>
          </a:effectLst>
        </p:grpSpPr>
        <p:sp>
          <p:nvSpPr>
            <p:cNvPr id="46" name="Line 262">
              <a:extLst>
                <a:ext uri="{FF2B5EF4-FFF2-40B4-BE49-F238E27FC236}">
                  <a16:creationId xmlns:a16="http://schemas.microsoft.com/office/drawing/2014/main" id="{9FC83741-91C0-4CFA-B38C-D05F887F4BAE}"/>
                </a:ext>
              </a:extLst>
            </p:cNvPr>
            <p:cNvSpPr>
              <a:spLocks noChangeShapeType="1"/>
            </p:cNvSpPr>
            <p:nvPr/>
          </p:nvSpPr>
          <p:spPr bwMode="auto">
            <a:xfrm flipH="1" flipV="1">
              <a:off x="4389" y="1417"/>
              <a:ext cx="2939" cy="0"/>
            </a:xfrm>
            <a:prstGeom prst="line">
              <a:avLst/>
            </a:prstGeom>
            <a:noFill/>
            <a:ln w="9525">
              <a:solidFill>
                <a:srgbClr val="CC00CC"/>
              </a:solidFill>
              <a:prstDash val="solid"/>
              <a:round/>
              <a:headEnd type="none" w="med" len="med"/>
              <a:tailEnd type="none" w="med" len="med"/>
            </a:ln>
            <a:extLst>
              <a:ext uri="{909E8E84-426E-40DD-AFC4-6F175D3DCCD1}">
                <a14:hiddenFill xmlns:a14="http://schemas.microsoft.com/office/drawing/2010/main">
                  <a:noFill/>
                </a14:hiddenFill>
              </a:ext>
            </a:extLst>
          </p:spPr>
          <p:txBody>
            <a:bodyPr vert="horz" wrap="square" lIns="117566" tIns="58783" rIns="117566" bIns="58783" numCol="1" anchor="t" anchorCtr="0" compatLnSpc="1">
              <a:prstTxWarp prst="textNoShape">
                <a:avLst/>
              </a:prstTxWarp>
            </a:bodyPr>
            <a:lstStyle/>
            <a:p>
              <a:endParaRPr lang="fr-FR" sz="2314"/>
            </a:p>
          </p:txBody>
        </p:sp>
        <p:sp>
          <p:nvSpPr>
            <p:cNvPr id="47" name="Line 261">
              <a:extLst>
                <a:ext uri="{FF2B5EF4-FFF2-40B4-BE49-F238E27FC236}">
                  <a16:creationId xmlns:a16="http://schemas.microsoft.com/office/drawing/2014/main" id="{2CB97033-A6A4-4126-8DD4-35917A4AD398}"/>
                </a:ext>
              </a:extLst>
            </p:cNvPr>
            <p:cNvSpPr>
              <a:spLocks noChangeShapeType="1"/>
            </p:cNvSpPr>
            <p:nvPr/>
          </p:nvSpPr>
          <p:spPr bwMode="auto">
            <a:xfrm flipH="1" flipV="1">
              <a:off x="5543" y="1886"/>
              <a:ext cx="196" cy="0"/>
            </a:xfrm>
            <a:prstGeom prst="line">
              <a:avLst/>
            </a:prstGeom>
            <a:noFill/>
            <a:ln w="9525">
              <a:solidFill>
                <a:srgbClr val="CC00CC"/>
              </a:solidFill>
              <a:prstDash val="solid"/>
              <a:round/>
              <a:headEnd type="triangle" w="med" len="med"/>
              <a:tailEnd type="none" w="med" len="med"/>
            </a:ln>
            <a:extLst>
              <a:ext uri="{909E8E84-426E-40DD-AFC4-6F175D3DCCD1}">
                <a14:hiddenFill xmlns:a14="http://schemas.microsoft.com/office/drawing/2010/main">
                  <a:noFill/>
                </a14:hiddenFill>
              </a:ext>
            </a:extLst>
          </p:spPr>
          <p:txBody>
            <a:bodyPr vert="horz" wrap="square" lIns="117566" tIns="58783" rIns="117566" bIns="58783" numCol="1" anchor="t" anchorCtr="0" compatLnSpc="1">
              <a:prstTxWarp prst="textNoShape">
                <a:avLst/>
              </a:prstTxWarp>
            </a:bodyPr>
            <a:lstStyle/>
            <a:p>
              <a:endParaRPr lang="fr-FR" sz="2314"/>
            </a:p>
          </p:txBody>
        </p:sp>
      </p:grpSp>
      <p:grpSp>
        <p:nvGrpSpPr>
          <p:cNvPr id="48" name="Group 154">
            <a:extLst>
              <a:ext uri="{FF2B5EF4-FFF2-40B4-BE49-F238E27FC236}">
                <a16:creationId xmlns:a16="http://schemas.microsoft.com/office/drawing/2014/main" id="{8173BD6F-8C14-4E1D-BB03-BC6BE55AAA69}"/>
              </a:ext>
            </a:extLst>
          </p:cNvPr>
          <p:cNvGrpSpPr>
            <a:grpSpLocks/>
          </p:cNvGrpSpPr>
          <p:nvPr/>
        </p:nvGrpSpPr>
        <p:grpSpPr bwMode="auto">
          <a:xfrm flipH="1">
            <a:off x="9575775" y="3996948"/>
            <a:ext cx="168" cy="1805143"/>
            <a:chOff x="-23517" y="4430"/>
            <a:chExt cx="87" cy="2179"/>
          </a:xfrm>
          <a:effectLst>
            <a:glow rad="101600">
              <a:srgbClr val="FFFF00">
                <a:alpha val="60000"/>
              </a:srgbClr>
            </a:glow>
          </a:effectLst>
        </p:grpSpPr>
        <p:sp>
          <p:nvSpPr>
            <p:cNvPr id="49" name="Line 156">
              <a:extLst>
                <a:ext uri="{FF2B5EF4-FFF2-40B4-BE49-F238E27FC236}">
                  <a16:creationId xmlns:a16="http://schemas.microsoft.com/office/drawing/2014/main" id="{F6735E29-8A21-4CFE-B589-C5A12D5BB169}"/>
                </a:ext>
              </a:extLst>
            </p:cNvPr>
            <p:cNvSpPr>
              <a:spLocks noChangeShapeType="1"/>
            </p:cNvSpPr>
            <p:nvPr/>
          </p:nvSpPr>
          <p:spPr bwMode="auto">
            <a:xfrm rot="5400000" flipH="1" flipV="1">
              <a:off x="-24520" y="5520"/>
              <a:ext cx="2179" cy="0"/>
            </a:xfrm>
            <a:prstGeom prst="line">
              <a:avLst/>
            </a:prstGeom>
            <a:noFill/>
            <a:ln w="9525">
              <a:solidFill>
                <a:srgbClr val="CC00CC"/>
              </a:solidFill>
              <a:prstDash val="solid"/>
              <a:round/>
              <a:headEnd/>
              <a:tailEnd/>
            </a:ln>
            <a:extLst>
              <a:ext uri="{909E8E84-426E-40DD-AFC4-6F175D3DCCD1}">
                <a14:hiddenFill xmlns:a14="http://schemas.microsoft.com/office/drawing/2010/main">
                  <a:noFill/>
                </a14:hiddenFill>
              </a:ext>
            </a:extLst>
          </p:spPr>
          <p:txBody>
            <a:bodyPr vert="horz" wrap="square" lIns="117566" tIns="58783" rIns="117566" bIns="58783" numCol="1" anchor="t" anchorCtr="0" compatLnSpc="1">
              <a:prstTxWarp prst="textNoShape">
                <a:avLst/>
              </a:prstTxWarp>
            </a:bodyPr>
            <a:lstStyle/>
            <a:p>
              <a:endParaRPr lang="fr-FR" sz="2314"/>
            </a:p>
          </p:txBody>
        </p:sp>
        <p:sp>
          <p:nvSpPr>
            <p:cNvPr id="50" name="Line 155">
              <a:extLst>
                <a:ext uri="{FF2B5EF4-FFF2-40B4-BE49-F238E27FC236}">
                  <a16:creationId xmlns:a16="http://schemas.microsoft.com/office/drawing/2014/main" id="{8FDFBC1A-8930-4DF0-A425-4BC16FECD31E}"/>
                </a:ext>
              </a:extLst>
            </p:cNvPr>
            <p:cNvSpPr>
              <a:spLocks noChangeShapeType="1"/>
            </p:cNvSpPr>
            <p:nvPr/>
          </p:nvSpPr>
          <p:spPr bwMode="auto">
            <a:xfrm rot="16200000" flipH="1">
              <a:off x="-23561" y="5318"/>
              <a:ext cx="87" cy="0"/>
            </a:xfrm>
            <a:prstGeom prst="line">
              <a:avLst/>
            </a:prstGeom>
            <a:noFill/>
            <a:ln w="9525">
              <a:solidFill>
                <a:srgbClr val="CC00CC"/>
              </a:solidFill>
              <a:prstDash val="solid"/>
              <a:round/>
              <a:headEnd type="triangle" w="med" len="med"/>
              <a:tailEnd type="none" w="med" len="med"/>
            </a:ln>
            <a:extLst>
              <a:ext uri="{909E8E84-426E-40DD-AFC4-6F175D3DCCD1}">
                <a14:hiddenFill xmlns:a14="http://schemas.microsoft.com/office/drawing/2010/main">
                  <a:noFill/>
                </a14:hiddenFill>
              </a:ext>
            </a:extLst>
          </p:spPr>
          <p:txBody>
            <a:bodyPr vert="horz" wrap="square" lIns="117566" tIns="58783" rIns="117566" bIns="58783" numCol="1" anchor="t" anchorCtr="0" compatLnSpc="1">
              <a:prstTxWarp prst="textNoShape">
                <a:avLst/>
              </a:prstTxWarp>
            </a:bodyPr>
            <a:lstStyle/>
            <a:p>
              <a:endParaRPr lang="fr-FR" sz="2314"/>
            </a:p>
          </p:txBody>
        </p:sp>
      </p:grpSp>
      <p:cxnSp>
        <p:nvCxnSpPr>
          <p:cNvPr id="51" name="Connecteur droit 50">
            <a:extLst>
              <a:ext uri="{FF2B5EF4-FFF2-40B4-BE49-F238E27FC236}">
                <a16:creationId xmlns:a16="http://schemas.microsoft.com/office/drawing/2014/main" id="{072D57A8-980C-492E-8BD9-2F727DFFCD23}"/>
              </a:ext>
            </a:extLst>
          </p:cNvPr>
          <p:cNvCxnSpPr/>
          <p:nvPr/>
        </p:nvCxnSpPr>
        <p:spPr>
          <a:xfrm>
            <a:off x="9567769" y="2186759"/>
            <a:ext cx="167" cy="1805143"/>
          </a:xfrm>
          <a:prstGeom prst="line">
            <a:avLst/>
          </a:prstGeom>
          <a:ln w="19050">
            <a:prstDash val="lgDash"/>
          </a:ln>
        </p:spPr>
        <p:style>
          <a:lnRef idx="1">
            <a:schemeClr val="dk1"/>
          </a:lnRef>
          <a:fillRef idx="0">
            <a:schemeClr val="dk1"/>
          </a:fillRef>
          <a:effectRef idx="0">
            <a:schemeClr val="dk1"/>
          </a:effectRef>
          <a:fontRef idx="minor">
            <a:schemeClr val="tx1"/>
          </a:fontRef>
        </p:style>
      </p:cxnSp>
      <p:cxnSp>
        <p:nvCxnSpPr>
          <p:cNvPr id="52" name="Connecteur droit 51">
            <a:extLst>
              <a:ext uri="{FF2B5EF4-FFF2-40B4-BE49-F238E27FC236}">
                <a16:creationId xmlns:a16="http://schemas.microsoft.com/office/drawing/2014/main" id="{1000BEA0-4767-4564-8212-9FBD13D55AC1}"/>
              </a:ext>
            </a:extLst>
          </p:cNvPr>
          <p:cNvCxnSpPr/>
          <p:nvPr/>
        </p:nvCxnSpPr>
        <p:spPr>
          <a:xfrm flipV="1">
            <a:off x="7072244" y="5808843"/>
            <a:ext cx="694286" cy="0"/>
          </a:xfrm>
          <a:prstGeom prst="line">
            <a:avLst/>
          </a:prstGeom>
          <a:ln w="9525">
            <a:solidFill>
              <a:srgbClr val="CC00CC"/>
            </a:solidFill>
            <a:prstDash val="solid"/>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a16="http://schemas.microsoft.com/office/drawing/2014/main" id="{0D1313CC-A692-4325-B8D7-CE99CFA093E3}"/>
              </a:ext>
            </a:extLst>
          </p:cNvPr>
          <p:cNvCxnSpPr/>
          <p:nvPr/>
        </p:nvCxnSpPr>
        <p:spPr>
          <a:xfrm flipV="1">
            <a:off x="6393006" y="2686554"/>
            <a:ext cx="2268000" cy="0"/>
          </a:xfrm>
          <a:prstGeom prst="line">
            <a:avLst/>
          </a:prstGeom>
          <a:ln w="9525">
            <a:solidFill>
              <a:srgbClr val="CC00CC"/>
            </a:solidFill>
            <a:prstDash val="solid"/>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cxnSp>
        <p:nvCxnSpPr>
          <p:cNvPr id="54" name="Connecteur droit 53">
            <a:extLst>
              <a:ext uri="{FF2B5EF4-FFF2-40B4-BE49-F238E27FC236}">
                <a16:creationId xmlns:a16="http://schemas.microsoft.com/office/drawing/2014/main" id="{01FC5455-1F82-4362-994A-DB480071D136}"/>
              </a:ext>
            </a:extLst>
          </p:cNvPr>
          <p:cNvCxnSpPr/>
          <p:nvPr/>
        </p:nvCxnSpPr>
        <p:spPr>
          <a:xfrm flipH="1">
            <a:off x="8681718" y="2686554"/>
            <a:ext cx="879429" cy="0"/>
          </a:xfrm>
          <a:prstGeom prst="line">
            <a:avLst/>
          </a:prstGeom>
          <a:ln w="19050">
            <a:prstDash val="lgDash"/>
          </a:ln>
        </p:spPr>
        <p:style>
          <a:lnRef idx="1">
            <a:schemeClr val="dk1"/>
          </a:lnRef>
          <a:fillRef idx="0">
            <a:schemeClr val="dk1"/>
          </a:fillRef>
          <a:effectRef idx="0">
            <a:schemeClr val="dk1"/>
          </a:effectRef>
          <a:fontRef idx="minor">
            <a:schemeClr val="tx1"/>
          </a:fontRef>
        </p:style>
      </p:cxnSp>
      <p:cxnSp>
        <p:nvCxnSpPr>
          <p:cNvPr id="55" name="Connecteur droit 54">
            <a:extLst>
              <a:ext uri="{FF2B5EF4-FFF2-40B4-BE49-F238E27FC236}">
                <a16:creationId xmlns:a16="http://schemas.microsoft.com/office/drawing/2014/main" id="{80889908-EFBB-4F2D-A4F0-67D44FE7CC0D}"/>
              </a:ext>
            </a:extLst>
          </p:cNvPr>
          <p:cNvCxnSpPr/>
          <p:nvPr/>
        </p:nvCxnSpPr>
        <p:spPr>
          <a:xfrm flipV="1">
            <a:off x="6409965" y="3459564"/>
            <a:ext cx="2268000" cy="0"/>
          </a:xfrm>
          <a:prstGeom prst="line">
            <a:avLst/>
          </a:prstGeom>
          <a:ln w="9525">
            <a:solidFill>
              <a:srgbClr val="CC00CC"/>
            </a:solidFill>
            <a:prstDash val="solid"/>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cxnSp>
        <p:nvCxnSpPr>
          <p:cNvPr id="56" name="Connecteur droit 55">
            <a:extLst>
              <a:ext uri="{FF2B5EF4-FFF2-40B4-BE49-F238E27FC236}">
                <a16:creationId xmlns:a16="http://schemas.microsoft.com/office/drawing/2014/main" id="{1A8E4210-E500-4487-8A38-0E1360E0EF73}"/>
              </a:ext>
            </a:extLst>
          </p:cNvPr>
          <p:cNvCxnSpPr/>
          <p:nvPr/>
        </p:nvCxnSpPr>
        <p:spPr>
          <a:xfrm flipH="1">
            <a:off x="8682348" y="3459564"/>
            <a:ext cx="879429" cy="0"/>
          </a:xfrm>
          <a:prstGeom prst="line">
            <a:avLst/>
          </a:prstGeom>
          <a:ln w="19050">
            <a:prstDash val="lgDash"/>
          </a:ln>
        </p:spPr>
        <p:style>
          <a:lnRef idx="1">
            <a:schemeClr val="dk1"/>
          </a:lnRef>
          <a:fillRef idx="0">
            <a:schemeClr val="dk1"/>
          </a:fillRef>
          <a:effectRef idx="0">
            <a:schemeClr val="dk1"/>
          </a:effectRef>
          <a:fontRef idx="minor">
            <a:schemeClr val="tx1"/>
          </a:fontRef>
        </p:style>
      </p:cxnSp>
      <p:cxnSp>
        <p:nvCxnSpPr>
          <p:cNvPr id="57" name="Connecteur droit 56">
            <a:extLst>
              <a:ext uri="{FF2B5EF4-FFF2-40B4-BE49-F238E27FC236}">
                <a16:creationId xmlns:a16="http://schemas.microsoft.com/office/drawing/2014/main" id="{BDF7EB6E-34D9-4FA5-91B0-ABEA8B926E1B}"/>
              </a:ext>
            </a:extLst>
          </p:cNvPr>
          <p:cNvCxnSpPr/>
          <p:nvPr/>
        </p:nvCxnSpPr>
        <p:spPr>
          <a:xfrm flipV="1">
            <a:off x="7780136" y="1432140"/>
            <a:ext cx="879429" cy="0"/>
          </a:xfrm>
          <a:prstGeom prst="line">
            <a:avLst/>
          </a:prstGeom>
          <a:ln w="9525">
            <a:solidFill>
              <a:srgbClr val="CC00CC"/>
            </a:solidFill>
            <a:prstDash val="solid"/>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42371B01-BE48-4148-9288-6E44E048D48F}"/>
              </a:ext>
            </a:extLst>
          </p:cNvPr>
          <p:cNvCxnSpPr/>
          <p:nvPr/>
        </p:nvCxnSpPr>
        <p:spPr>
          <a:xfrm flipH="1">
            <a:off x="8659105" y="1432140"/>
            <a:ext cx="462857" cy="0"/>
          </a:xfrm>
          <a:prstGeom prst="line">
            <a:avLst/>
          </a:prstGeom>
          <a:ln w="28575">
            <a:prstDash val="solid"/>
          </a:ln>
        </p:spPr>
        <p:style>
          <a:lnRef idx="1">
            <a:schemeClr val="dk1"/>
          </a:lnRef>
          <a:fillRef idx="0">
            <a:schemeClr val="dk1"/>
          </a:fillRef>
          <a:effectRef idx="0">
            <a:schemeClr val="dk1"/>
          </a:effectRef>
          <a:fontRef idx="minor">
            <a:schemeClr val="tx1"/>
          </a:fontRef>
        </p:style>
      </p:cxnSp>
      <p:sp>
        <p:nvSpPr>
          <p:cNvPr id="59" name="ZoneTexte 58">
            <a:extLst>
              <a:ext uri="{FF2B5EF4-FFF2-40B4-BE49-F238E27FC236}">
                <a16:creationId xmlns:a16="http://schemas.microsoft.com/office/drawing/2014/main" id="{A88C2109-437B-4660-B006-C1A387284A3A}"/>
              </a:ext>
            </a:extLst>
          </p:cNvPr>
          <p:cNvSpPr txBox="1"/>
          <p:nvPr/>
        </p:nvSpPr>
        <p:spPr>
          <a:xfrm>
            <a:off x="8884885" y="332781"/>
            <a:ext cx="1072036" cy="408894"/>
          </a:xfrm>
          <a:prstGeom prst="rect">
            <a:avLst/>
          </a:prstGeom>
          <a:noFill/>
        </p:spPr>
        <p:txBody>
          <a:bodyPr wrap="square" rtlCol="0">
            <a:spAutoFit/>
          </a:bodyPr>
          <a:lstStyle/>
          <a:p>
            <a:r>
              <a:rPr lang="fr-FR" sz="2057" b="1" dirty="0"/>
              <a:t>A - A</a:t>
            </a:r>
          </a:p>
        </p:txBody>
      </p:sp>
      <p:sp>
        <p:nvSpPr>
          <p:cNvPr id="60" name="Flèche droite 8">
            <a:extLst>
              <a:ext uri="{FF2B5EF4-FFF2-40B4-BE49-F238E27FC236}">
                <a16:creationId xmlns:a16="http://schemas.microsoft.com/office/drawing/2014/main" id="{0D395C38-D531-4E0A-A3AF-78BB734585DD}"/>
              </a:ext>
            </a:extLst>
          </p:cNvPr>
          <p:cNvSpPr/>
          <p:nvPr/>
        </p:nvSpPr>
        <p:spPr>
          <a:xfrm rot="19492981">
            <a:off x="2351663" y="2097665"/>
            <a:ext cx="695970" cy="362812"/>
          </a:xfrm>
          <a:prstGeom prst="rightArrow">
            <a:avLst>
              <a:gd name="adj1" fmla="val 50000"/>
              <a:gd name="adj2" fmla="val 9817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314"/>
          </a:p>
        </p:txBody>
      </p:sp>
      <p:pic>
        <p:nvPicPr>
          <p:cNvPr id="61" name="ScreenCapture_18-12-14_09.35.58">
            <a:hlinkClick r:id="" action="ppaction://media"/>
            <a:extLst>
              <a:ext uri="{FF2B5EF4-FFF2-40B4-BE49-F238E27FC236}">
                <a16:creationId xmlns:a16="http://schemas.microsoft.com/office/drawing/2014/main" id="{C46A35AC-76BB-4E14-B63F-5967A1C445F5}"/>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10">
            <a:lum contrast="20000"/>
          </a:blip>
          <a:srcRect l="10987" r="12110"/>
          <a:stretch/>
        </p:blipFill>
        <p:spPr>
          <a:xfrm>
            <a:off x="1731270" y="3895312"/>
            <a:ext cx="2392860" cy="2160390"/>
          </a:xfrm>
          <a:prstGeom prst="rect">
            <a:avLst/>
          </a:prstGeom>
        </p:spPr>
      </p:pic>
      <p:pic>
        <p:nvPicPr>
          <p:cNvPr id="62" name="Image 61">
            <a:extLst>
              <a:ext uri="{FF2B5EF4-FFF2-40B4-BE49-F238E27FC236}">
                <a16:creationId xmlns:a16="http://schemas.microsoft.com/office/drawing/2014/main" id="{DE89B8A8-8537-4762-A3FE-E27C58D9FB0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6041" y="766160"/>
            <a:ext cx="2810500" cy="2785683"/>
          </a:xfrm>
          <a:prstGeom prst="rect">
            <a:avLst/>
          </a:prstGeom>
        </p:spPr>
      </p:pic>
    </p:spTree>
    <p:extLst>
      <p:ext uri="{BB962C8B-B14F-4D97-AF65-F5344CB8AC3E}">
        <p14:creationId xmlns:p14="http://schemas.microsoft.com/office/powerpoint/2010/main" val="3127880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8490" fill="hold"/>
                                        <p:tgtEl>
                                          <p:spTgt spid="61"/>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18"/>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1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right)">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right)">
                                      <p:cBhvr>
                                        <p:cTn id="37" dur="20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up)">
                                      <p:cBhvr>
                                        <p:cTn id="42" dur="500"/>
                                        <p:tgtEl>
                                          <p:spTgt spid="32"/>
                                        </p:tgtEl>
                                      </p:cBhvr>
                                    </p:animEffect>
                                  </p:childTnLst>
                                </p:cTn>
                              </p:par>
                              <p:par>
                                <p:cTn id="43" presetID="22" presetClass="exit" presetSubtype="4" fill="hold" nodeType="withEffect">
                                  <p:stCondLst>
                                    <p:cond delay="0"/>
                                  </p:stCondLst>
                                  <p:childTnLst>
                                    <p:animEffect transition="out" filter="wipe(down)">
                                      <p:cBhvr>
                                        <p:cTn id="44" dur="500"/>
                                        <p:tgtEl>
                                          <p:spTgt spid="25"/>
                                        </p:tgtEl>
                                      </p:cBhvr>
                                    </p:animEffect>
                                    <p:set>
                                      <p:cBhvr>
                                        <p:cTn id="45" dur="1" fill="hold">
                                          <p:stCondLst>
                                            <p:cond delay="499"/>
                                          </p:stCondLst>
                                        </p:cTn>
                                        <p:tgtEl>
                                          <p:spTgt spid="25"/>
                                        </p:tgtEl>
                                        <p:attrNameLst>
                                          <p:attrName>style.visibility</p:attrName>
                                        </p:attrNameLst>
                                      </p:cBhvr>
                                      <p:to>
                                        <p:strVal val="hidden"/>
                                      </p:to>
                                    </p:set>
                                  </p:childTnLst>
                                </p:cTn>
                              </p:par>
                            </p:childTnLst>
                          </p:cTn>
                        </p:par>
                        <p:par>
                          <p:cTn id="46" fill="hold">
                            <p:stCondLst>
                              <p:cond delay="500"/>
                            </p:stCondLst>
                            <p:childTnLst>
                              <p:par>
                                <p:cTn id="47" presetID="22" presetClass="entr" presetSubtype="1" fill="hold"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1000"/>
                            </p:stCondLst>
                            <p:childTnLst>
                              <p:par>
                                <p:cTn id="51" presetID="22" presetClass="entr" presetSubtype="2" fill="hold"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right)">
                                      <p:cBhvr>
                                        <p:cTn id="53" dur="5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nodeType="click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wipe(right)">
                                      <p:cBhvr>
                                        <p:cTn id="58" dur="2000"/>
                                        <p:tgtEl>
                                          <p:spTgt spid="33"/>
                                        </p:tgtEl>
                                      </p:cBhvr>
                                    </p:animEffect>
                                  </p:childTnLst>
                                </p:cTn>
                              </p:par>
                            </p:childTnLst>
                          </p:cTn>
                        </p:par>
                        <p:par>
                          <p:cTn id="59" fill="hold">
                            <p:stCondLst>
                              <p:cond delay="2000"/>
                            </p:stCondLst>
                            <p:childTnLst>
                              <p:par>
                                <p:cTn id="60" presetID="22" presetClass="exit" presetSubtype="8" fill="hold" nodeType="afterEffect">
                                  <p:stCondLst>
                                    <p:cond delay="0"/>
                                  </p:stCondLst>
                                  <p:childTnLst>
                                    <p:animEffect transition="out" filter="wipe(left)">
                                      <p:cBhvr>
                                        <p:cTn id="61" dur="500"/>
                                        <p:tgtEl>
                                          <p:spTgt spid="26"/>
                                        </p:tgtEl>
                                      </p:cBhvr>
                                    </p:animEffect>
                                    <p:set>
                                      <p:cBhvr>
                                        <p:cTn id="62" dur="1" fill="hold">
                                          <p:stCondLst>
                                            <p:cond delay="499"/>
                                          </p:stCondLst>
                                        </p:cTn>
                                        <p:tgtEl>
                                          <p:spTgt spid="26"/>
                                        </p:tgtEl>
                                        <p:attrNameLst>
                                          <p:attrName>style.visibility</p:attrName>
                                        </p:attrNameLst>
                                      </p:cBhvr>
                                      <p:to>
                                        <p:strVal val="hidden"/>
                                      </p:to>
                                    </p:set>
                                  </p:childTnLst>
                                </p:cTn>
                              </p:par>
                            </p:childTnLst>
                          </p:cTn>
                        </p:par>
                        <p:par>
                          <p:cTn id="63" fill="hold">
                            <p:stCondLst>
                              <p:cond delay="2500"/>
                            </p:stCondLst>
                            <p:childTnLst>
                              <p:par>
                                <p:cTn id="64" presetID="22" presetClass="exit" presetSubtype="4" fill="hold" nodeType="afterEffect">
                                  <p:stCondLst>
                                    <p:cond delay="0"/>
                                  </p:stCondLst>
                                  <p:childTnLst>
                                    <p:animEffect transition="out" filter="wipe(down)">
                                      <p:cBhvr>
                                        <p:cTn id="65" dur="500"/>
                                        <p:tgtEl>
                                          <p:spTgt spid="29"/>
                                        </p:tgtEl>
                                      </p:cBhvr>
                                    </p:animEffect>
                                    <p:set>
                                      <p:cBhvr>
                                        <p:cTn id="66" dur="1" fill="hold">
                                          <p:stCondLst>
                                            <p:cond delay="499"/>
                                          </p:stCondLst>
                                        </p:cTn>
                                        <p:tgtEl>
                                          <p:spTgt spid="29"/>
                                        </p:tgtEl>
                                        <p:attrNameLst>
                                          <p:attrName>style.visibility</p:attrName>
                                        </p:attrNameLst>
                                      </p:cBhvr>
                                      <p:to>
                                        <p:strVal val="hidden"/>
                                      </p:to>
                                    </p:set>
                                  </p:childTnLst>
                                </p:cTn>
                              </p:par>
                            </p:childTnLst>
                          </p:cTn>
                        </p:par>
                        <p:par>
                          <p:cTn id="67" fill="hold">
                            <p:stCondLst>
                              <p:cond delay="3000"/>
                            </p:stCondLst>
                            <p:childTnLst>
                              <p:par>
                                <p:cTn id="68" presetID="22" presetClass="exit" presetSubtype="4" fill="hold" nodeType="afterEffect">
                                  <p:stCondLst>
                                    <p:cond delay="0"/>
                                  </p:stCondLst>
                                  <p:childTnLst>
                                    <p:animEffect transition="out" filter="wipe(down)">
                                      <p:cBhvr>
                                        <p:cTn id="69" dur="500"/>
                                        <p:tgtEl>
                                          <p:spTgt spid="32"/>
                                        </p:tgtEl>
                                      </p:cBhvr>
                                    </p:animEffect>
                                    <p:set>
                                      <p:cBhvr>
                                        <p:cTn id="70" dur="1" fill="hold">
                                          <p:stCondLst>
                                            <p:cond delay="499"/>
                                          </p:stCondLst>
                                        </p:cTn>
                                        <p:tgtEl>
                                          <p:spTgt spid="32"/>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wipe(down)">
                                      <p:cBhvr>
                                        <p:cTn id="75" dur="500"/>
                                        <p:tgtEl>
                                          <p:spTgt spid="34"/>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nodeType="click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down)">
                                      <p:cBhvr>
                                        <p:cTn id="80" dur="2000"/>
                                        <p:tgtEl>
                                          <p:spTgt spid="37"/>
                                        </p:tgtEl>
                                      </p:cBhvr>
                                    </p:animEffect>
                                  </p:childTnLst>
                                </p:cTn>
                              </p:par>
                            </p:childTnLst>
                          </p:cTn>
                        </p:par>
                        <p:par>
                          <p:cTn id="81" fill="hold">
                            <p:stCondLst>
                              <p:cond delay="2000"/>
                            </p:stCondLst>
                            <p:childTnLst>
                              <p:par>
                                <p:cTn id="82" presetID="22" presetClass="entr" presetSubtype="4" fill="hold"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wipe(down)">
                                      <p:cBhvr>
                                        <p:cTn id="84" dur="2000"/>
                                        <p:tgtEl>
                                          <p:spTgt spid="38"/>
                                        </p:tgtEl>
                                      </p:cBhvr>
                                    </p:animEffect>
                                  </p:childTnLst>
                                </p:cTn>
                              </p:par>
                            </p:childTnLst>
                          </p:cTn>
                        </p:par>
                        <p:par>
                          <p:cTn id="85" fill="hold">
                            <p:stCondLst>
                              <p:cond delay="4000"/>
                            </p:stCondLst>
                            <p:childTnLst>
                              <p:par>
                                <p:cTn id="86" presetID="22" presetClass="exit" presetSubtype="4" fill="hold" nodeType="afterEffect">
                                  <p:stCondLst>
                                    <p:cond delay="0"/>
                                  </p:stCondLst>
                                  <p:childTnLst>
                                    <p:animEffect transition="out" filter="wipe(down)">
                                      <p:cBhvr>
                                        <p:cTn id="87" dur="500"/>
                                        <p:tgtEl>
                                          <p:spTgt spid="34"/>
                                        </p:tgtEl>
                                      </p:cBhvr>
                                    </p:animEffect>
                                    <p:set>
                                      <p:cBhvr>
                                        <p:cTn id="88" dur="1" fill="hold">
                                          <p:stCondLst>
                                            <p:cond delay="499"/>
                                          </p:stCondLst>
                                        </p:cTn>
                                        <p:tgtEl>
                                          <p:spTgt spid="34"/>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22" presetClass="entr" presetSubtype="1" fill="hold" nodeType="click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wipe(up)">
                                      <p:cBhvr>
                                        <p:cTn id="93" dur="500"/>
                                        <p:tgtEl>
                                          <p:spTgt spid="40"/>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1" fill="hold" nodeType="click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wipe(up)">
                                      <p:cBhvr>
                                        <p:cTn id="98" dur="2000"/>
                                        <p:tgtEl>
                                          <p:spTgt spid="43"/>
                                        </p:tgtEl>
                                      </p:cBhvr>
                                    </p:animEffect>
                                  </p:childTnLst>
                                </p:cTn>
                              </p:par>
                            </p:childTnLst>
                          </p:cTn>
                        </p:par>
                        <p:par>
                          <p:cTn id="99" fill="hold">
                            <p:stCondLst>
                              <p:cond delay="2000"/>
                            </p:stCondLst>
                            <p:childTnLst>
                              <p:par>
                                <p:cTn id="100" presetID="22" presetClass="entr" presetSubtype="1" fill="hold"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wipe(up)">
                                      <p:cBhvr>
                                        <p:cTn id="102" dur="2000"/>
                                        <p:tgtEl>
                                          <p:spTgt spid="44"/>
                                        </p:tgtEl>
                                      </p:cBhvr>
                                    </p:animEffect>
                                  </p:childTnLst>
                                </p:cTn>
                              </p:par>
                            </p:childTnLst>
                          </p:cTn>
                        </p:par>
                        <p:par>
                          <p:cTn id="103" fill="hold">
                            <p:stCondLst>
                              <p:cond delay="4000"/>
                            </p:stCondLst>
                            <p:childTnLst>
                              <p:par>
                                <p:cTn id="104" presetID="22" presetClass="exit" presetSubtype="4" fill="hold" nodeType="afterEffect">
                                  <p:stCondLst>
                                    <p:cond delay="0"/>
                                  </p:stCondLst>
                                  <p:childTnLst>
                                    <p:animEffect transition="out" filter="wipe(down)">
                                      <p:cBhvr>
                                        <p:cTn id="105" dur="500"/>
                                        <p:tgtEl>
                                          <p:spTgt spid="40"/>
                                        </p:tgtEl>
                                      </p:cBhvr>
                                    </p:animEffect>
                                    <p:set>
                                      <p:cBhvr>
                                        <p:cTn id="106" dur="1" fill="hold">
                                          <p:stCondLst>
                                            <p:cond delay="499"/>
                                          </p:stCondLst>
                                        </p:cTn>
                                        <p:tgtEl>
                                          <p:spTgt spid="40"/>
                                        </p:tgtEl>
                                        <p:attrNameLst>
                                          <p:attrName>style.visibility</p:attrName>
                                        </p:attrNameLst>
                                      </p:cBhvr>
                                      <p:to>
                                        <p:strVal val="hidden"/>
                                      </p:to>
                                    </p:set>
                                  </p:childTnLst>
                                </p:cTn>
                              </p:par>
                            </p:childTnLst>
                          </p:cTn>
                        </p:par>
                        <p:par>
                          <p:cTn id="107" fill="hold">
                            <p:stCondLst>
                              <p:cond delay="4500"/>
                            </p:stCondLst>
                            <p:childTnLst>
                              <p:par>
                                <p:cTn id="108" presetID="22" presetClass="entr" presetSubtype="8"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wipe(left)">
                                      <p:cBhvr>
                                        <p:cTn id="110" dur="500"/>
                                        <p:tgtEl>
                                          <p:spTgt spid="60"/>
                                        </p:tgtEl>
                                      </p:cBhvr>
                                    </p:animEffect>
                                  </p:childTnLst>
                                </p:cTn>
                              </p:par>
                            </p:childTnLst>
                          </p:cTn>
                        </p:par>
                        <p:par>
                          <p:cTn id="111" fill="hold">
                            <p:stCondLst>
                              <p:cond delay="5000"/>
                            </p:stCondLst>
                            <p:childTnLst>
                              <p:par>
                                <p:cTn id="112" presetID="26" presetClass="emph" presetSubtype="0" repeatCount="indefinite" fill="hold" grpId="1" nodeType="afterEffect">
                                  <p:stCondLst>
                                    <p:cond delay="0"/>
                                  </p:stCondLst>
                                  <p:endCondLst>
                                    <p:cond evt="onNext" delay="0">
                                      <p:tgtEl>
                                        <p:sldTgt/>
                                      </p:tgtEl>
                                    </p:cond>
                                  </p:endCondLst>
                                  <p:childTnLst>
                                    <p:animEffect transition="out" filter="fade">
                                      <p:cBhvr>
                                        <p:cTn id="113" dur="1000" tmFilter="0, 0; .2, .5; .8, .5; 1, 0"/>
                                        <p:tgtEl>
                                          <p:spTgt spid="60"/>
                                        </p:tgtEl>
                                      </p:cBhvr>
                                    </p:animEffect>
                                    <p:animScale>
                                      <p:cBhvr>
                                        <p:cTn id="114" dur="500" autoRev="1" fill="hold"/>
                                        <p:tgtEl>
                                          <p:spTgt spid="60"/>
                                        </p:tgtEl>
                                      </p:cBhvr>
                                      <p:by x="105000" y="105000"/>
                                    </p:animScale>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nodeType="clickEffect">
                                  <p:stCondLst>
                                    <p:cond delay="0"/>
                                  </p:stCondLst>
                                  <p:childTnLst>
                                    <p:set>
                                      <p:cBhvr>
                                        <p:cTn id="118" dur="1" fill="hold">
                                          <p:stCondLst>
                                            <p:cond delay="0"/>
                                          </p:stCondLst>
                                        </p:cTn>
                                        <p:tgtEl>
                                          <p:spTgt spid="52"/>
                                        </p:tgtEl>
                                        <p:attrNameLst>
                                          <p:attrName>style.visibility</p:attrName>
                                        </p:attrNameLst>
                                      </p:cBhvr>
                                      <p:to>
                                        <p:strVal val="visible"/>
                                      </p:to>
                                    </p:set>
                                    <p:animEffect transition="in" filter="wipe(left)">
                                      <p:cBhvr>
                                        <p:cTn id="119" dur="500"/>
                                        <p:tgtEl>
                                          <p:spTgt spid="52"/>
                                        </p:tgtEl>
                                      </p:cBhvr>
                                    </p:animEffect>
                                  </p:childTnLst>
                                </p:cTn>
                              </p:par>
                            </p:childTnLst>
                          </p:cTn>
                        </p:par>
                        <p:par>
                          <p:cTn id="120" fill="hold">
                            <p:stCondLst>
                              <p:cond delay="500"/>
                            </p:stCondLst>
                            <p:childTnLst>
                              <p:par>
                                <p:cTn id="121" presetID="22" presetClass="entr" presetSubtype="8"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Effect transition="in" filter="wipe(left)">
                                      <p:cBhvr>
                                        <p:cTn id="123" dur="500"/>
                                        <p:tgtEl>
                                          <p:spTgt spid="45"/>
                                        </p:tgtEl>
                                      </p:cBhvr>
                                    </p:animEffect>
                                  </p:childTnLst>
                                </p:cTn>
                              </p:par>
                            </p:childTnLst>
                          </p:cTn>
                        </p:par>
                        <p:par>
                          <p:cTn id="124" fill="hold">
                            <p:stCondLst>
                              <p:cond delay="1000"/>
                            </p:stCondLst>
                            <p:childTnLst>
                              <p:par>
                                <p:cTn id="125" presetID="22" presetClass="entr" presetSubtype="4" fill="hold"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down)">
                                      <p:cBhvr>
                                        <p:cTn id="127" dur="500"/>
                                        <p:tgtEl>
                                          <p:spTgt spid="48"/>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4" fill="hold" nodeType="clickEffect">
                                  <p:stCondLst>
                                    <p:cond delay="0"/>
                                  </p:stCondLst>
                                  <p:childTnLst>
                                    <p:set>
                                      <p:cBhvr>
                                        <p:cTn id="131" dur="1" fill="hold">
                                          <p:stCondLst>
                                            <p:cond delay="0"/>
                                          </p:stCondLst>
                                        </p:cTn>
                                        <p:tgtEl>
                                          <p:spTgt spid="51"/>
                                        </p:tgtEl>
                                        <p:attrNameLst>
                                          <p:attrName>style.visibility</p:attrName>
                                        </p:attrNameLst>
                                      </p:cBhvr>
                                      <p:to>
                                        <p:strVal val="visible"/>
                                      </p:to>
                                    </p:set>
                                    <p:animEffect transition="in" filter="wipe(down)">
                                      <p:cBhvr>
                                        <p:cTn id="132" dur="2000"/>
                                        <p:tgtEl>
                                          <p:spTgt spid="51"/>
                                        </p:tgtEl>
                                      </p:cBhvr>
                                    </p:animEffect>
                                  </p:childTnLst>
                                </p:cTn>
                              </p:par>
                              <p:par>
                                <p:cTn id="133" presetID="22" presetClass="exit" presetSubtype="4" fill="hold" nodeType="withEffect">
                                  <p:stCondLst>
                                    <p:cond delay="0"/>
                                  </p:stCondLst>
                                  <p:childTnLst>
                                    <p:animEffect transition="out" filter="wipe(down)">
                                      <p:cBhvr>
                                        <p:cTn id="134" dur="500"/>
                                        <p:tgtEl>
                                          <p:spTgt spid="52"/>
                                        </p:tgtEl>
                                      </p:cBhvr>
                                    </p:animEffect>
                                    <p:set>
                                      <p:cBhvr>
                                        <p:cTn id="135" dur="1" fill="hold">
                                          <p:stCondLst>
                                            <p:cond delay="499"/>
                                          </p:stCondLst>
                                        </p:cTn>
                                        <p:tgtEl>
                                          <p:spTgt spid="52"/>
                                        </p:tgtEl>
                                        <p:attrNameLst>
                                          <p:attrName>style.visibility</p:attrName>
                                        </p:attrNameLst>
                                      </p:cBhvr>
                                      <p:to>
                                        <p:strVal val="hidden"/>
                                      </p:to>
                                    </p:set>
                                  </p:childTnLst>
                                </p:cTn>
                              </p:par>
                            </p:childTnLst>
                          </p:cTn>
                        </p:par>
                        <p:par>
                          <p:cTn id="136" fill="hold">
                            <p:stCondLst>
                              <p:cond delay="2000"/>
                            </p:stCondLst>
                            <p:childTnLst>
                              <p:par>
                                <p:cTn id="137" presetID="22" presetClass="exit" presetSubtype="8" fill="hold" nodeType="afterEffect">
                                  <p:stCondLst>
                                    <p:cond delay="0"/>
                                  </p:stCondLst>
                                  <p:childTnLst>
                                    <p:animEffect transition="out" filter="wipe(left)">
                                      <p:cBhvr>
                                        <p:cTn id="138" dur="500"/>
                                        <p:tgtEl>
                                          <p:spTgt spid="45"/>
                                        </p:tgtEl>
                                      </p:cBhvr>
                                    </p:animEffect>
                                    <p:set>
                                      <p:cBhvr>
                                        <p:cTn id="139" dur="1" fill="hold">
                                          <p:stCondLst>
                                            <p:cond delay="499"/>
                                          </p:stCondLst>
                                        </p:cTn>
                                        <p:tgtEl>
                                          <p:spTgt spid="45"/>
                                        </p:tgtEl>
                                        <p:attrNameLst>
                                          <p:attrName>style.visibility</p:attrName>
                                        </p:attrNameLst>
                                      </p:cBhvr>
                                      <p:to>
                                        <p:strVal val="hidden"/>
                                      </p:to>
                                    </p:set>
                                  </p:childTnLst>
                                </p:cTn>
                              </p:par>
                            </p:childTnLst>
                          </p:cTn>
                        </p:par>
                        <p:par>
                          <p:cTn id="140" fill="hold">
                            <p:stCondLst>
                              <p:cond delay="2500"/>
                            </p:stCondLst>
                            <p:childTnLst>
                              <p:par>
                                <p:cTn id="141" presetID="22" presetClass="exit" presetSubtype="4" fill="hold" nodeType="afterEffect">
                                  <p:stCondLst>
                                    <p:cond delay="0"/>
                                  </p:stCondLst>
                                  <p:childTnLst>
                                    <p:animEffect transition="out" filter="wipe(down)">
                                      <p:cBhvr>
                                        <p:cTn id="142" dur="500"/>
                                        <p:tgtEl>
                                          <p:spTgt spid="48"/>
                                        </p:tgtEl>
                                      </p:cBhvr>
                                    </p:animEffect>
                                    <p:set>
                                      <p:cBhvr>
                                        <p:cTn id="143" dur="1" fill="hold">
                                          <p:stCondLst>
                                            <p:cond delay="499"/>
                                          </p:stCondLst>
                                        </p:cTn>
                                        <p:tgtEl>
                                          <p:spTgt spid="48"/>
                                        </p:tgtEl>
                                        <p:attrNameLst>
                                          <p:attrName>style.visibility</p:attrName>
                                        </p:attrNameLst>
                                      </p:cBhvr>
                                      <p:to>
                                        <p:strVal val="hidden"/>
                                      </p:to>
                                    </p:set>
                                  </p:childTnLst>
                                </p:cTn>
                              </p:par>
                            </p:childTnLst>
                          </p:cTn>
                        </p:par>
                      </p:childTnLst>
                    </p:cTn>
                  </p:par>
                  <p:par>
                    <p:cTn id="144" fill="hold">
                      <p:stCondLst>
                        <p:cond delay="indefinite"/>
                      </p:stCondLst>
                      <p:childTnLst>
                        <p:par>
                          <p:cTn id="145" fill="hold">
                            <p:stCondLst>
                              <p:cond delay="0"/>
                            </p:stCondLst>
                            <p:childTnLst>
                              <p:par>
                                <p:cTn id="146" presetID="22" presetClass="entr" presetSubtype="8" fill="hold" nodeType="clickEffect">
                                  <p:stCondLst>
                                    <p:cond delay="0"/>
                                  </p:stCondLst>
                                  <p:childTnLst>
                                    <p:set>
                                      <p:cBhvr>
                                        <p:cTn id="147" dur="1" fill="hold">
                                          <p:stCondLst>
                                            <p:cond delay="0"/>
                                          </p:stCondLst>
                                        </p:cTn>
                                        <p:tgtEl>
                                          <p:spTgt spid="53"/>
                                        </p:tgtEl>
                                        <p:attrNameLst>
                                          <p:attrName>style.visibility</p:attrName>
                                        </p:attrNameLst>
                                      </p:cBhvr>
                                      <p:to>
                                        <p:strVal val="visible"/>
                                      </p:to>
                                    </p:set>
                                    <p:animEffect transition="in" filter="wipe(left)">
                                      <p:cBhvr>
                                        <p:cTn id="148" dur="500"/>
                                        <p:tgtEl>
                                          <p:spTgt spid="53"/>
                                        </p:tgtEl>
                                      </p:cBhvr>
                                    </p:animEffect>
                                  </p:childTnLst>
                                </p:cTn>
                              </p:par>
                            </p:childTnLst>
                          </p:cTn>
                        </p:par>
                        <p:par>
                          <p:cTn id="149" fill="hold">
                            <p:stCondLst>
                              <p:cond delay="500"/>
                            </p:stCondLst>
                            <p:childTnLst>
                              <p:par>
                                <p:cTn id="150" presetID="22" presetClass="entr" presetSubtype="8" fill="hold" nodeType="afterEffect">
                                  <p:stCondLst>
                                    <p:cond delay="0"/>
                                  </p:stCondLst>
                                  <p:childTnLst>
                                    <p:set>
                                      <p:cBhvr>
                                        <p:cTn id="151" dur="1" fill="hold">
                                          <p:stCondLst>
                                            <p:cond delay="0"/>
                                          </p:stCondLst>
                                        </p:cTn>
                                        <p:tgtEl>
                                          <p:spTgt spid="55"/>
                                        </p:tgtEl>
                                        <p:attrNameLst>
                                          <p:attrName>style.visibility</p:attrName>
                                        </p:attrNameLst>
                                      </p:cBhvr>
                                      <p:to>
                                        <p:strVal val="visible"/>
                                      </p:to>
                                    </p:set>
                                    <p:animEffect transition="in" filter="wipe(left)">
                                      <p:cBhvr>
                                        <p:cTn id="152" dur="500"/>
                                        <p:tgtEl>
                                          <p:spTgt spid="55"/>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nodeType="click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left)">
                                      <p:cBhvr>
                                        <p:cTn id="157" dur="3000"/>
                                        <p:tgtEl>
                                          <p:spTgt spid="54"/>
                                        </p:tgtEl>
                                      </p:cBhvr>
                                    </p:animEffect>
                                  </p:childTnLst>
                                </p:cTn>
                              </p:par>
                            </p:childTnLst>
                          </p:cTn>
                        </p:par>
                        <p:par>
                          <p:cTn id="158" fill="hold">
                            <p:stCondLst>
                              <p:cond delay="3000"/>
                            </p:stCondLst>
                            <p:childTnLst>
                              <p:par>
                                <p:cTn id="159" presetID="22" presetClass="entr" presetSubtype="8" fill="hold" nodeType="afterEffect">
                                  <p:stCondLst>
                                    <p:cond delay="0"/>
                                  </p:stCondLst>
                                  <p:childTnLst>
                                    <p:set>
                                      <p:cBhvr>
                                        <p:cTn id="160" dur="1" fill="hold">
                                          <p:stCondLst>
                                            <p:cond delay="0"/>
                                          </p:stCondLst>
                                        </p:cTn>
                                        <p:tgtEl>
                                          <p:spTgt spid="56"/>
                                        </p:tgtEl>
                                        <p:attrNameLst>
                                          <p:attrName>style.visibility</p:attrName>
                                        </p:attrNameLst>
                                      </p:cBhvr>
                                      <p:to>
                                        <p:strVal val="visible"/>
                                      </p:to>
                                    </p:set>
                                    <p:animEffect transition="in" filter="wipe(left)">
                                      <p:cBhvr>
                                        <p:cTn id="161" dur="2000"/>
                                        <p:tgtEl>
                                          <p:spTgt spid="56"/>
                                        </p:tgtEl>
                                      </p:cBhvr>
                                    </p:animEffect>
                                  </p:childTnLst>
                                </p:cTn>
                              </p:par>
                            </p:childTnLst>
                          </p:cTn>
                        </p:par>
                      </p:childTnLst>
                    </p:cTn>
                  </p:par>
                  <p:par>
                    <p:cTn id="162" fill="hold">
                      <p:stCondLst>
                        <p:cond delay="indefinite"/>
                      </p:stCondLst>
                      <p:childTnLst>
                        <p:par>
                          <p:cTn id="163" fill="hold">
                            <p:stCondLst>
                              <p:cond delay="0"/>
                            </p:stCondLst>
                            <p:childTnLst>
                              <p:par>
                                <p:cTn id="164" presetID="22" presetClass="exit" presetSubtype="4" fill="hold" nodeType="clickEffect">
                                  <p:stCondLst>
                                    <p:cond delay="0"/>
                                  </p:stCondLst>
                                  <p:childTnLst>
                                    <p:animEffect transition="out" filter="wipe(down)">
                                      <p:cBhvr>
                                        <p:cTn id="165" dur="500"/>
                                        <p:tgtEl>
                                          <p:spTgt spid="55"/>
                                        </p:tgtEl>
                                      </p:cBhvr>
                                    </p:animEffect>
                                    <p:set>
                                      <p:cBhvr>
                                        <p:cTn id="166" dur="1" fill="hold">
                                          <p:stCondLst>
                                            <p:cond delay="499"/>
                                          </p:stCondLst>
                                        </p:cTn>
                                        <p:tgtEl>
                                          <p:spTgt spid="55"/>
                                        </p:tgtEl>
                                        <p:attrNameLst>
                                          <p:attrName>style.visibility</p:attrName>
                                        </p:attrNameLst>
                                      </p:cBhvr>
                                      <p:to>
                                        <p:strVal val="hidden"/>
                                      </p:to>
                                    </p:set>
                                  </p:childTnLst>
                                </p:cTn>
                              </p:par>
                              <p:par>
                                <p:cTn id="167" presetID="22" presetClass="exit" presetSubtype="4" fill="hold" nodeType="withEffect">
                                  <p:stCondLst>
                                    <p:cond delay="0"/>
                                  </p:stCondLst>
                                  <p:childTnLst>
                                    <p:animEffect transition="out" filter="wipe(down)">
                                      <p:cBhvr>
                                        <p:cTn id="168" dur="500"/>
                                        <p:tgtEl>
                                          <p:spTgt spid="53"/>
                                        </p:tgtEl>
                                      </p:cBhvr>
                                    </p:animEffect>
                                    <p:set>
                                      <p:cBhvr>
                                        <p:cTn id="169" dur="1" fill="hold">
                                          <p:stCondLst>
                                            <p:cond delay="499"/>
                                          </p:stCondLst>
                                        </p:cTn>
                                        <p:tgtEl>
                                          <p:spTgt spid="53"/>
                                        </p:tgtEl>
                                        <p:attrNameLst>
                                          <p:attrName>style.visibility</p:attrName>
                                        </p:attrNameLst>
                                      </p:cBhvr>
                                      <p:to>
                                        <p:strVal val="hidden"/>
                                      </p:to>
                                    </p:set>
                                  </p:childTnLst>
                                </p:cTn>
                              </p:par>
                            </p:childTnLst>
                          </p:cTn>
                        </p:par>
                      </p:childTnLst>
                    </p:cTn>
                  </p:par>
                  <p:par>
                    <p:cTn id="170" fill="hold">
                      <p:stCondLst>
                        <p:cond delay="indefinite"/>
                      </p:stCondLst>
                      <p:childTnLst>
                        <p:par>
                          <p:cTn id="171" fill="hold">
                            <p:stCondLst>
                              <p:cond delay="0"/>
                            </p:stCondLst>
                            <p:childTnLst>
                              <p:par>
                                <p:cTn id="172" presetID="22" presetClass="entr" presetSubtype="8" fill="hold" nodeType="clickEffect">
                                  <p:stCondLst>
                                    <p:cond delay="0"/>
                                  </p:stCondLst>
                                  <p:childTnLst>
                                    <p:set>
                                      <p:cBhvr>
                                        <p:cTn id="173" dur="1" fill="hold">
                                          <p:stCondLst>
                                            <p:cond delay="0"/>
                                          </p:stCondLst>
                                        </p:cTn>
                                        <p:tgtEl>
                                          <p:spTgt spid="57"/>
                                        </p:tgtEl>
                                        <p:attrNameLst>
                                          <p:attrName>style.visibility</p:attrName>
                                        </p:attrNameLst>
                                      </p:cBhvr>
                                      <p:to>
                                        <p:strVal val="visible"/>
                                      </p:to>
                                    </p:set>
                                    <p:animEffect transition="in" filter="wipe(left)">
                                      <p:cBhvr>
                                        <p:cTn id="174" dur="500"/>
                                        <p:tgtEl>
                                          <p:spTgt spid="57"/>
                                        </p:tgtEl>
                                      </p:cBhvr>
                                    </p:animEffect>
                                  </p:childTnLst>
                                </p:cTn>
                              </p:par>
                            </p:childTnLst>
                          </p:cTn>
                        </p:par>
                      </p:childTnLst>
                    </p:cTn>
                  </p:par>
                  <p:par>
                    <p:cTn id="175" fill="hold">
                      <p:stCondLst>
                        <p:cond delay="indefinite"/>
                      </p:stCondLst>
                      <p:childTnLst>
                        <p:par>
                          <p:cTn id="176" fill="hold">
                            <p:stCondLst>
                              <p:cond delay="0"/>
                            </p:stCondLst>
                            <p:childTnLst>
                              <p:par>
                                <p:cTn id="177" presetID="22" presetClass="entr" presetSubtype="8" fill="hold" nodeType="clickEffect">
                                  <p:stCondLst>
                                    <p:cond delay="0"/>
                                  </p:stCondLst>
                                  <p:childTnLst>
                                    <p:set>
                                      <p:cBhvr>
                                        <p:cTn id="178" dur="1" fill="hold">
                                          <p:stCondLst>
                                            <p:cond delay="0"/>
                                          </p:stCondLst>
                                        </p:cTn>
                                        <p:tgtEl>
                                          <p:spTgt spid="58"/>
                                        </p:tgtEl>
                                        <p:attrNameLst>
                                          <p:attrName>style.visibility</p:attrName>
                                        </p:attrNameLst>
                                      </p:cBhvr>
                                      <p:to>
                                        <p:strVal val="visible"/>
                                      </p:to>
                                    </p:set>
                                    <p:animEffect transition="in" filter="wipe(left)">
                                      <p:cBhvr>
                                        <p:cTn id="179" dur="2000"/>
                                        <p:tgtEl>
                                          <p:spTgt spid="58"/>
                                        </p:tgtEl>
                                      </p:cBhvr>
                                    </p:animEffect>
                                  </p:childTnLst>
                                </p:cTn>
                              </p:par>
                            </p:childTnLst>
                          </p:cTn>
                        </p:par>
                      </p:childTnLst>
                    </p:cTn>
                  </p:par>
                  <p:par>
                    <p:cTn id="180" fill="hold">
                      <p:stCondLst>
                        <p:cond delay="indefinite"/>
                      </p:stCondLst>
                      <p:childTnLst>
                        <p:par>
                          <p:cTn id="181" fill="hold">
                            <p:stCondLst>
                              <p:cond delay="0"/>
                            </p:stCondLst>
                            <p:childTnLst>
                              <p:par>
                                <p:cTn id="182" presetID="2" presetClass="mediacall" presetSubtype="0" fill="hold" nodeType="clickEffect">
                                  <p:stCondLst>
                                    <p:cond delay="0"/>
                                  </p:stCondLst>
                                  <p:childTnLst>
                                    <p:cmd type="call" cmd="togglePause">
                                      <p:cBhvr>
                                        <p:cTn id="183" dur="1" fill="hold"/>
                                        <p:tgtEl>
                                          <p:spTgt spid="61"/>
                                        </p:tgtEl>
                                      </p:cBhvr>
                                    </p:cmd>
                                  </p:childTnLst>
                                </p:cTn>
                              </p:par>
                              <p:par>
                                <p:cTn id="184" presetID="22" presetClass="exit" presetSubtype="4" fill="hold" nodeType="withEffect">
                                  <p:stCondLst>
                                    <p:cond delay="0"/>
                                  </p:stCondLst>
                                  <p:childTnLst>
                                    <p:animEffect transition="out" filter="wipe(down)">
                                      <p:cBhvr>
                                        <p:cTn id="185" dur="500"/>
                                        <p:tgtEl>
                                          <p:spTgt spid="57"/>
                                        </p:tgtEl>
                                      </p:cBhvr>
                                    </p:animEffect>
                                    <p:set>
                                      <p:cBhvr>
                                        <p:cTn id="186" dur="1" fill="hold">
                                          <p:stCondLst>
                                            <p:cond delay="499"/>
                                          </p:stCondLst>
                                        </p:cTn>
                                        <p:tgtEl>
                                          <p:spTgt spid="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87" repeatCount="indefinite" fill="hold" display="0">
                  <p:stCondLst>
                    <p:cond delay="indefinite"/>
                  </p:stCondLst>
                </p:cTn>
                <p:tgtEl>
                  <p:spTgt spid="61"/>
                </p:tgtEl>
              </p:cMediaNode>
            </p:video>
          </p:childTnLst>
        </p:cTn>
      </p:par>
    </p:tnLst>
    <p:bldLst>
      <p:bldP spid="21" grpId="0" animBg="1"/>
      <p:bldP spid="60" grpId="0" animBg="1"/>
      <p:bldP spid="6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101">
            <a:extLst>
              <a:ext uri="{FF2B5EF4-FFF2-40B4-BE49-F238E27FC236}">
                <a16:creationId xmlns:a16="http://schemas.microsoft.com/office/drawing/2014/main" id="{48B23C2F-1C9D-428E-BAED-994679B9E7A3}"/>
              </a:ext>
            </a:extLst>
          </p:cNvPr>
          <p:cNvSpPr/>
          <p:nvPr/>
        </p:nvSpPr>
        <p:spPr>
          <a:xfrm>
            <a:off x="2" y="6581001"/>
            <a:ext cx="12191998" cy="276999"/>
          </a:xfrm>
          <a:prstGeom prst="rect">
            <a:avLst/>
          </a:prstGeom>
          <a:solidFill>
            <a:schemeClr val="tx2">
              <a:lumMod val="60000"/>
              <a:lumOff val="40000"/>
            </a:schemeClr>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330450" algn="l"/>
                <a:tab pos="2962275" algn="l"/>
              </a:tabLst>
              <a:defRPr/>
            </a:pP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1</a:t>
            </a:r>
            <a:r>
              <a:rPr kumimoji="0" lang="fr-FR" sz="1800" b="1" i="0" u="none" strike="noStrike" kern="1200" cap="none" spc="0" normalizeH="0" baseline="30000" noProof="0" dirty="0">
                <a:ln>
                  <a:noFill/>
                </a:ln>
                <a:solidFill>
                  <a:prstClr val="white"/>
                </a:solidFill>
                <a:effectLst/>
                <a:uLnTx/>
                <a:uFillTx/>
                <a:latin typeface="Calibri" panose="020F0502020204030204"/>
                <a:ea typeface="+mn-ea"/>
                <a:cs typeface="+mn-cs"/>
              </a:rPr>
              <a:t>ère</a:t>
            </a: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  Année secondaire</a:t>
            </a:r>
          </a:p>
        </p:txBody>
      </p:sp>
      <p:sp>
        <p:nvSpPr>
          <p:cNvPr id="104" name="Rectangle 103">
            <a:extLst>
              <a:ext uri="{FF2B5EF4-FFF2-40B4-BE49-F238E27FC236}">
                <a16:creationId xmlns:a16="http://schemas.microsoft.com/office/drawing/2014/main" id="{3A98C7BD-383A-4F78-93CF-B1AAB28D802C}"/>
              </a:ext>
            </a:extLst>
          </p:cNvPr>
          <p:cNvSpPr/>
          <p:nvPr/>
        </p:nvSpPr>
        <p:spPr>
          <a:xfrm>
            <a:off x="0" y="-11920"/>
            <a:ext cx="12192000" cy="432000"/>
          </a:xfrm>
          <a:prstGeom prst="rect">
            <a:avLst/>
          </a:prstGeom>
          <a:solidFill>
            <a:schemeClr val="tx2">
              <a:lumMod val="60000"/>
              <a:lumOff val="40000"/>
            </a:schemeClr>
          </a:solidFill>
        </p:spPr>
        <p:txBody>
          <a:bodyPr wrap="square" tIns="0" bIns="0">
            <a:spAutoFit/>
          </a:bodyPr>
          <a:lstStyle/>
          <a:p>
            <a:pPr marR="0" lvl="0" indent="2598738" algn="l"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5"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leçon 1 :       </a:t>
            </a:r>
            <a:r>
              <a:rPr kumimoji="0" lang="fr-FR"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r>
              <a:rPr kumimoji="0" lang="fr-FR" sz="28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Dessin de Définition</a:t>
            </a:r>
            <a:endParaRPr kumimoji="0" lang="fr-FR"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1530350" algn="l" defTabSz="914400" rtl="0" eaLnBrk="1" fontAlgn="auto" latinLnBrk="0" hangingPunct="1">
              <a:lnSpc>
                <a:spcPct val="100000"/>
              </a:lnSpc>
              <a:spcBef>
                <a:spcPts val="0"/>
              </a:spcBef>
              <a:spcAft>
                <a:spcPts val="0"/>
              </a:spcAft>
              <a:buClrTx/>
              <a:buSzTx/>
              <a:buFontTx/>
              <a:buNone/>
              <a:tabLst>
                <a:tab pos="660400" algn="l"/>
              </a:tabLst>
              <a:defRPr/>
            </a:pPr>
            <a:r>
              <a:rPr kumimoji="0" lang="fr-FR" sz="900" b="0" i="1" u="none" strike="noStrike" kern="1200" cap="none" spc="-5"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fr-FR"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106" name="Image 105">
            <a:hlinkClick r:id="" action="ppaction://hlinkshowjump?jump=endshow"/>
            <a:extLst>
              <a:ext uri="{FF2B5EF4-FFF2-40B4-BE49-F238E27FC236}">
                <a16:creationId xmlns:a16="http://schemas.microsoft.com/office/drawing/2014/main" id="{A48BF886-D575-4A3D-B7C9-5EB7BEC5A578}"/>
              </a:ext>
            </a:extLst>
          </p:cNvPr>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1660819" y="34395"/>
            <a:ext cx="374672" cy="374672"/>
          </a:xfrm>
          <a:prstGeom prst="rect">
            <a:avLst/>
          </a:prstGeom>
        </p:spPr>
      </p:pic>
      <p:sp>
        <p:nvSpPr>
          <p:cNvPr id="108" name="Chevron 75">
            <a:hlinkClick r:id="" action="ppaction://hlinkshowjump?jump=nextslide"/>
            <a:extLst>
              <a:ext uri="{FF2B5EF4-FFF2-40B4-BE49-F238E27FC236}">
                <a16:creationId xmlns:a16="http://schemas.microsoft.com/office/drawing/2014/main" id="{104D04E1-1789-4C53-8642-6DCDCE8D0481}"/>
              </a:ext>
            </a:extLst>
          </p:cNvPr>
          <p:cNvSpPr/>
          <p:nvPr/>
        </p:nvSpPr>
        <p:spPr>
          <a:xfrm>
            <a:off x="11452213" y="6620225"/>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2" name="Image 111">
            <a:extLst>
              <a:ext uri="{FF2B5EF4-FFF2-40B4-BE49-F238E27FC236}">
                <a16:creationId xmlns:a16="http://schemas.microsoft.com/office/drawing/2014/main" id="{D646A253-7BC1-4DA8-B4EA-3F7FF72F1FAE}"/>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a:off x="9863975" y="6379775"/>
            <a:ext cx="1186519" cy="390500"/>
          </a:xfrm>
          <a:prstGeom prst="rect">
            <a:avLst/>
          </a:prstGeom>
        </p:spPr>
      </p:pic>
      <p:sp>
        <p:nvSpPr>
          <p:cNvPr id="113" name="Chevron 75">
            <a:hlinkClick r:id="" action="ppaction://hlinkshowjump?jump=previousslide"/>
            <a:extLst>
              <a:ext uri="{FF2B5EF4-FFF2-40B4-BE49-F238E27FC236}">
                <a16:creationId xmlns:a16="http://schemas.microsoft.com/office/drawing/2014/main" id="{18830ED9-B839-4900-8855-089099B97274}"/>
              </a:ext>
            </a:extLst>
          </p:cNvPr>
          <p:cNvSpPr/>
          <p:nvPr/>
        </p:nvSpPr>
        <p:spPr>
          <a:xfrm flipH="1">
            <a:off x="113969" y="6599677"/>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Image 1">
            <a:hlinkClick r:id="rId7" action="ppaction://hlinksldjump"/>
            <a:extLst>
              <a:ext uri="{FF2B5EF4-FFF2-40B4-BE49-F238E27FC236}">
                <a16:creationId xmlns:a16="http://schemas.microsoft.com/office/drawing/2014/main" id="{52E4FA6D-C3ED-4C98-8373-F300E107319F}"/>
              </a:ext>
            </a:extLst>
          </p:cNvPr>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4887" y="47258"/>
            <a:ext cx="396000" cy="31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Picture 2" descr="rrrrrrr">
            <a:extLst>
              <a:ext uri="{FF2B5EF4-FFF2-40B4-BE49-F238E27FC236}">
                <a16:creationId xmlns:a16="http://schemas.microsoft.com/office/drawing/2014/main" id="{C04E2793-3A81-44B8-A966-ED3B5BE9FA6F}"/>
              </a:ext>
            </a:extLst>
          </p:cNvPr>
          <p:cNvPicPr>
            <a:picLocks noChangeAspect="1" noChangeArrowheads="1"/>
          </p:cNvPicPr>
          <p:nvPr/>
        </p:nvPicPr>
        <p:blipFill>
          <a:blip r:embed="rId9">
            <a:lum bright="-20000" contrast="60000"/>
            <a:extLst>
              <a:ext uri="{28A0092B-C50C-407E-A947-70E740481C1C}">
                <a14:useLocalDpi xmlns:a14="http://schemas.microsoft.com/office/drawing/2010/main" val="0"/>
              </a:ext>
            </a:extLst>
          </a:blip>
          <a:srcRect/>
          <a:stretch>
            <a:fillRect/>
          </a:stretch>
        </p:blipFill>
        <p:spPr bwMode="auto">
          <a:xfrm>
            <a:off x="4591389" y="429436"/>
            <a:ext cx="5884962" cy="6314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5" name="Groupe 114">
            <a:extLst>
              <a:ext uri="{FF2B5EF4-FFF2-40B4-BE49-F238E27FC236}">
                <a16:creationId xmlns:a16="http://schemas.microsoft.com/office/drawing/2014/main" id="{DD73AB39-B4FC-4B01-9E1A-1C69592B093B}"/>
              </a:ext>
            </a:extLst>
          </p:cNvPr>
          <p:cNvGrpSpPr/>
          <p:nvPr/>
        </p:nvGrpSpPr>
        <p:grpSpPr>
          <a:xfrm flipH="1">
            <a:off x="7482711" y="4138136"/>
            <a:ext cx="5029339" cy="2353324"/>
            <a:chOff x="5939934" y="3691427"/>
            <a:chExt cx="3911708" cy="2431967"/>
          </a:xfrm>
        </p:grpSpPr>
        <p:grpSp>
          <p:nvGrpSpPr>
            <p:cNvPr id="116" name="Group 147">
              <a:extLst>
                <a:ext uri="{FF2B5EF4-FFF2-40B4-BE49-F238E27FC236}">
                  <a16:creationId xmlns:a16="http://schemas.microsoft.com/office/drawing/2014/main" id="{62D9E052-E8AC-4DAA-BE11-3C2866EA4A43}"/>
                </a:ext>
              </a:extLst>
            </p:cNvPr>
            <p:cNvGrpSpPr>
              <a:grpSpLocks/>
            </p:cNvGrpSpPr>
            <p:nvPr/>
          </p:nvGrpSpPr>
          <p:grpSpPr bwMode="auto">
            <a:xfrm>
              <a:off x="5939934" y="3691427"/>
              <a:ext cx="3763070" cy="774753"/>
              <a:chOff x="5515" y="5932"/>
              <a:chExt cx="2188" cy="774753"/>
            </a:xfrm>
          </p:grpSpPr>
          <p:sp>
            <p:nvSpPr>
              <p:cNvPr id="118" name="Line 148">
                <a:extLst>
                  <a:ext uri="{FF2B5EF4-FFF2-40B4-BE49-F238E27FC236}">
                    <a16:creationId xmlns:a16="http://schemas.microsoft.com/office/drawing/2014/main" id="{C758F372-59D5-4614-B34C-21862D5023FB}"/>
                  </a:ext>
                </a:extLst>
              </p:cNvPr>
              <p:cNvSpPr>
                <a:spLocks noChangeShapeType="1"/>
              </p:cNvSpPr>
              <p:nvPr/>
            </p:nvSpPr>
            <p:spPr bwMode="auto">
              <a:xfrm flipH="1">
                <a:off x="7201" y="780685"/>
                <a:ext cx="502"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vert="horz" wrap="square" lIns="117566" tIns="58783" rIns="117566" bIns="58783" numCol="1" anchor="t" anchorCtr="0" compatLnSpc="1">
                <a:prstTxWarp prst="textNoShape">
                  <a:avLst/>
                </a:prstTxWarp>
              </a:bodyPr>
              <a:lstStyle/>
              <a:p>
                <a:endParaRPr lang="fr-FR" sz="2314"/>
              </a:p>
            </p:txBody>
          </p:sp>
          <p:sp>
            <p:nvSpPr>
              <p:cNvPr id="119" name="Line 149">
                <a:extLst>
                  <a:ext uri="{FF2B5EF4-FFF2-40B4-BE49-F238E27FC236}">
                    <a16:creationId xmlns:a16="http://schemas.microsoft.com/office/drawing/2014/main" id="{96D214C3-C623-4C20-B2EE-6D9586490C6B}"/>
                  </a:ext>
                </a:extLst>
              </p:cNvPr>
              <p:cNvSpPr>
                <a:spLocks noChangeShapeType="1"/>
              </p:cNvSpPr>
              <p:nvPr/>
            </p:nvSpPr>
            <p:spPr bwMode="auto">
              <a:xfrm flipH="1">
                <a:off x="5515" y="5932"/>
                <a:ext cx="54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FF"/>
                    </a:solidFill>
                    <a:round/>
                    <a:headEnd type="arrow" w="lg" len="lg"/>
                    <a:tailEnd type="none" w="lg" len="lg"/>
                  </a14:hiddenLine>
                </a:ext>
              </a:extLst>
            </p:spPr>
            <p:txBody>
              <a:bodyPr vert="horz" wrap="square" lIns="117566" tIns="58783" rIns="117566" bIns="58783" numCol="1" anchor="t" anchorCtr="0" compatLnSpc="1">
                <a:prstTxWarp prst="textNoShape">
                  <a:avLst/>
                </a:prstTxWarp>
              </a:bodyPr>
              <a:lstStyle/>
              <a:p>
                <a:endParaRPr lang="fr-FR" sz="2314"/>
              </a:p>
            </p:txBody>
          </p:sp>
        </p:grpSp>
        <p:sp>
          <p:nvSpPr>
            <p:cNvPr id="117" name="Line 165">
              <a:extLst>
                <a:ext uri="{FF2B5EF4-FFF2-40B4-BE49-F238E27FC236}">
                  <a16:creationId xmlns:a16="http://schemas.microsoft.com/office/drawing/2014/main" id="{571643A9-104C-4629-99D3-CFFE7BAFA758}"/>
                </a:ext>
              </a:extLst>
            </p:cNvPr>
            <p:cNvSpPr>
              <a:spLocks noChangeShapeType="1"/>
            </p:cNvSpPr>
            <p:nvPr/>
          </p:nvSpPr>
          <p:spPr bwMode="auto">
            <a:xfrm flipH="1">
              <a:off x="7583642" y="6123394"/>
              <a:ext cx="2268000"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vert="horz" wrap="square" lIns="117566" tIns="58783" rIns="117566" bIns="58783" numCol="1" anchor="t" anchorCtr="0" compatLnSpc="1">
              <a:prstTxWarp prst="textNoShape">
                <a:avLst/>
              </a:prstTxWarp>
            </a:bodyPr>
            <a:lstStyle/>
            <a:p>
              <a:endParaRPr lang="fr-FR" sz="2314"/>
            </a:p>
          </p:txBody>
        </p:sp>
      </p:grpSp>
      <p:grpSp>
        <p:nvGrpSpPr>
          <p:cNvPr id="120" name="Groupe 119">
            <a:extLst>
              <a:ext uri="{FF2B5EF4-FFF2-40B4-BE49-F238E27FC236}">
                <a16:creationId xmlns:a16="http://schemas.microsoft.com/office/drawing/2014/main" id="{81208820-A455-49C3-A38D-DFA2FDA0549C}"/>
              </a:ext>
            </a:extLst>
          </p:cNvPr>
          <p:cNvGrpSpPr/>
          <p:nvPr/>
        </p:nvGrpSpPr>
        <p:grpSpPr>
          <a:xfrm flipH="1">
            <a:off x="8665655" y="3303731"/>
            <a:ext cx="1586186" cy="3240000"/>
            <a:chOff x="6011692" y="3376166"/>
            <a:chExt cx="2413038" cy="2520000"/>
          </a:xfrm>
        </p:grpSpPr>
        <p:sp>
          <p:nvSpPr>
            <p:cNvPr id="121" name="Line 164">
              <a:extLst>
                <a:ext uri="{FF2B5EF4-FFF2-40B4-BE49-F238E27FC236}">
                  <a16:creationId xmlns:a16="http://schemas.microsoft.com/office/drawing/2014/main" id="{C824CEBC-BADA-4B0C-A6E1-FE6B8A97498A}"/>
                </a:ext>
              </a:extLst>
            </p:cNvPr>
            <p:cNvSpPr>
              <a:spLocks noChangeShapeType="1"/>
            </p:cNvSpPr>
            <p:nvPr/>
          </p:nvSpPr>
          <p:spPr bwMode="auto">
            <a:xfrm flipH="1">
              <a:off x="6011692" y="3376166"/>
              <a:ext cx="1588" cy="252000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vert="horz" wrap="square" lIns="117566" tIns="58783" rIns="117566" bIns="58783" numCol="1" anchor="t" anchorCtr="0" compatLnSpc="1">
              <a:prstTxWarp prst="textNoShape">
                <a:avLst/>
              </a:prstTxWarp>
            </a:bodyPr>
            <a:lstStyle/>
            <a:p>
              <a:endParaRPr lang="fr-FR" sz="2314"/>
            </a:p>
          </p:txBody>
        </p:sp>
        <p:sp>
          <p:nvSpPr>
            <p:cNvPr id="122" name="Line 167">
              <a:extLst>
                <a:ext uri="{FF2B5EF4-FFF2-40B4-BE49-F238E27FC236}">
                  <a16:creationId xmlns:a16="http://schemas.microsoft.com/office/drawing/2014/main" id="{5325E636-FCA8-4528-9457-9248470AB5F2}"/>
                </a:ext>
              </a:extLst>
            </p:cNvPr>
            <p:cNvSpPr>
              <a:spLocks noChangeShapeType="1"/>
            </p:cNvSpPr>
            <p:nvPr/>
          </p:nvSpPr>
          <p:spPr bwMode="auto">
            <a:xfrm flipH="1">
              <a:off x="8424730" y="3778661"/>
              <a:ext cx="0" cy="900131"/>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vert="horz" wrap="square" lIns="117566" tIns="58783" rIns="117566" bIns="58783" numCol="1" anchor="t" anchorCtr="0" compatLnSpc="1">
              <a:prstTxWarp prst="textNoShape">
                <a:avLst/>
              </a:prstTxWarp>
            </a:bodyPr>
            <a:lstStyle/>
            <a:p>
              <a:endParaRPr lang="fr-FR" sz="2314"/>
            </a:p>
          </p:txBody>
        </p:sp>
      </p:grpSp>
      <p:sp>
        <p:nvSpPr>
          <p:cNvPr id="123" name="Line 170">
            <a:extLst>
              <a:ext uri="{FF2B5EF4-FFF2-40B4-BE49-F238E27FC236}">
                <a16:creationId xmlns:a16="http://schemas.microsoft.com/office/drawing/2014/main" id="{495BCADA-0BF5-4634-BF64-ECFA8936C37B}"/>
              </a:ext>
            </a:extLst>
          </p:cNvPr>
          <p:cNvSpPr>
            <a:spLocks noChangeShapeType="1"/>
          </p:cNvSpPr>
          <p:nvPr/>
        </p:nvSpPr>
        <p:spPr bwMode="auto">
          <a:xfrm rot="16200000" flipH="1">
            <a:off x="8603751" y="4848755"/>
            <a:ext cx="1714955" cy="1684668"/>
          </a:xfrm>
          <a:prstGeom prst="line">
            <a:avLst/>
          </a:prstGeom>
          <a:noFill/>
          <a:ln w="28575">
            <a:solidFill>
              <a:schemeClr val="accent6">
                <a:lumMod val="50000"/>
              </a:schemeClr>
            </a:solidFill>
            <a:round/>
            <a:headEnd/>
            <a:tailEnd/>
          </a:ln>
          <a:extLst>
            <a:ext uri="{909E8E84-426E-40DD-AFC4-6F175D3DCCD1}">
              <a14:hiddenFill xmlns:a14="http://schemas.microsoft.com/office/drawing/2010/main">
                <a:noFill/>
              </a14:hiddenFill>
            </a:ext>
          </a:extLst>
        </p:spPr>
        <p:txBody>
          <a:bodyPr vert="horz" wrap="square" lIns="117566" tIns="58783" rIns="117566" bIns="58783" numCol="1" anchor="t" anchorCtr="0" compatLnSpc="1">
            <a:prstTxWarp prst="textNoShape">
              <a:avLst/>
            </a:prstTxWarp>
          </a:bodyPr>
          <a:lstStyle/>
          <a:p>
            <a:endParaRPr lang="fr-FR" sz="2314"/>
          </a:p>
        </p:txBody>
      </p:sp>
      <p:sp>
        <p:nvSpPr>
          <p:cNvPr id="124" name="Rectangle 259">
            <a:extLst>
              <a:ext uri="{FF2B5EF4-FFF2-40B4-BE49-F238E27FC236}">
                <a16:creationId xmlns:a16="http://schemas.microsoft.com/office/drawing/2014/main" id="{F93C90AB-BDE9-4131-8DF9-469025684952}"/>
              </a:ext>
            </a:extLst>
          </p:cNvPr>
          <p:cNvSpPr>
            <a:spLocks noChangeArrowheads="1"/>
          </p:cNvSpPr>
          <p:nvPr/>
        </p:nvSpPr>
        <p:spPr bwMode="auto">
          <a:xfrm flipV="1">
            <a:off x="9470286" y="2631787"/>
            <a:ext cx="418419" cy="277586"/>
          </a:xfrm>
          <a:prstGeom prst="rect">
            <a:avLst/>
          </a:prstGeom>
          <a:solidFill>
            <a:srgbClr val="FFFFFF">
              <a:alpha val="0"/>
            </a:srgbClr>
          </a:solidFill>
          <a:ln>
            <a:noFill/>
          </a:ln>
          <a:extLst>
            <a:ext uri="{91240B29-F687-4F45-9708-019B960494DF}">
              <a14:hiddenLine xmlns:a14="http://schemas.microsoft.com/office/drawing/2010/main" w="9525">
                <a:solidFill>
                  <a:srgbClr val="800080"/>
                </a:solidFill>
                <a:miter lim="800000"/>
                <a:headEnd/>
                <a:tailEnd/>
              </a14:hiddenLine>
            </a:ext>
          </a:extLst>
        </p:spPr>
        <p:txBody>
          <a:bodyPr vert="horz" wrap="square" lIns="117566" tIns="58783" rIns="117566" bIns="58783" numCol="1" anchor="t" anchorCtr="0" compatLnSpc="1">
            <a:prstTxWarp prst="textNoShape">
              <a:avLst/>
            </a:prstTxWarp>
          </a:bodyPr>
          <a:lstStyle/>
          <a:p>
            <a:endParaRPr lang="fr-FR" sz="2314"/>
          </a:p>
        </p:txBody>
      </p:sp>
      <p:sp>
        <p:nvSpPr>
          <p:cNvPr id="125" name="Rectangle 271">
            <a:extLst>
              <a:ext uri="{FF2B5EF4-FFF2-40B4-BE49-F238E27FC236}">
                <a16:creationId xmlns:a16="http://schemas.microsoft.com/office/drawing/2014/main" id="{516DBAC4-0B4F-451F-8269-BC2EBA3D92B6}"/>
              </a:ext>
            </a:extLst>
          </p:cNvPr>
          <p:cNvSpPr>
            <a:spLocks noChangeArrowheads="1"/>
          </p:cNvSpPr>
          <p:nvPr/>
        </p:nvSpPr>
        <p:spPr bwMode="auto">
          <a:xfrm flipV="1">
            <a:off x="5310581" y="2631787"/>
            <a:ext cx="416379" cy="277586"/>
          </a:xfrm>
          <a:prstGeom prst="rect">
            <a:avLst/>
          </a:prstGeom>
          <a:solidFill>
            <a:srgbClr val="FFFFFF">
              <a:alpha val="0"/>
            </a:srgbClr>
          </a:solidFill>
          <a:ln>
            <a:noFill/>
          </a:ln>
          <a:extLst>
            <a:ext uri="{91240B29-F687-4F45-9708-019B960494DF}">
              <a14:hiddenLine xmlns:a14="http://schemas.microsoft.com/office/drawing/2010/main" w="9525">
                <a:solidFill>
                  <a:srgbClr val="800080"/>
                </a:solidFill>
                <a:miter lim="800000"/>
                <a:headEnd/>
                <a:tailEnd/>
              </a14:hiddenLine>
            </a:ext>
          </a:extLst>
        </p:spPr>
        <p:txBody>
          <a:bodyPr vert="horz" wrap="square" lIns="117566" tIns="58783" rIns="117566" bIns="58783" numCol="1" anchor="t" anchorCtr="0" compatLnSpc="1">
            <a:prstTxWarp prst="textNoShape">
              <a:avLst/>
            </a:prstTxWarp>
          </a:bodyPr>
          <a:lstStyle/>
          <a:p>
            <a:endParaRPr lang="fr-FR" sz="2314"/>
          </a:p>
        </p:txBody>
      </p:sp>
      <p:cxnSp>
        <p:nvCxnSpPr>
          <p:cNvPr id="126" name="Connecteur droit 125">
            <a:extLst>
              <a:ext uri="{FF2B5EF4-FFF2-40B4-BE49-F238E27FC236}">
                <a16:creationId xmlns:a16="http://schemas.microsoft.com/office/drawing/2014/main" id="{22BB6DE7-5927-48C2-A800-7FCFE6823640}"/>
              </a:ext>
            </a:extLst>
          </p:cNvPr>
          <p:cNvCxnSpPr/>
          <p:nvPr/>
        </p:nvCxnSpPr>
        <p:spPr>
          <a:xfrm flipH="1">
            <a:off x="5039081" y="2172907"/>
            <a:ext cx="2684571"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27" name="Connecteur droit 126">
            <a:extLst>
              <a:ext uri="{FF2B5EF4-FFF2-40B4-BE49-F238E27FC236}">
                <a16:creationId xmlns:a16="http://schemas.microsoft.com/office/drawing/2014/main" id="{400135FF-F607-426D-B214-9885FCEC5FE6}"/>
              </a:ext>
            </a:extLst>
          </p:cNvPr>
          <p:cNvCxnSpPr/>
          <p:nvPr/>
        </p:nvCxnSpPr>
        <p:spPr>
          <a:xfrm flipV="1">
            <a:off x="7755269" y="2174445"/>
            <a:ext cx="2499429" cy="0"/>
          </a:xfrm>
          <a:prstGeom prst="line">
            <a:avLst/>
          </a:prstGeom>
          <a:ln w="9525">
            <a:solidFill>
              <a:srgbClr val="CC00CC"/>
            </a:solidFill>
            <a:prstDash val="solid"/>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grpSp>
        <p:nvGrpSpPr>
          <p:cNvPr id="128" name="Group 260">
            <a:extLst>
              <a:ext uri="{FF2B5EF4-FFF2-40B4-BE49-F238E27FC236}">
                <a16:creationId xmlns:a16="http://schemas.microsoft.com/office/drawing/2014/main" id="{E516B4DD-D7B3-4B4C-A074-AD63C44481B0}"/>
              </a:ext>
            </a:extLst>
          </p:cNvPr>
          <p:cNvGrpSpPr>
            <a:grpSpLocks/>
          </p:cNvGrpSpPr>
          <p:nvPr/>
        </p:nvGrpSpPr>
        <p:grpSpPr bwMode="auto">
          <a:xfrm>
            <a:off x="7749737" y="5364205"/>
            <a:ext cx="1388655" cy="873"/>
            <a:chOff x="4389" y="1417"/>
            <a:chExt cx="2939" cy="469"/>
          </a:xfrm>
          <a:effectLst>
            <a:glow rad="101600">
              <a:srgbClr val="FFFF00">
                <a:alpha val="60000"/>
              </a:srgbClr>
            </a:glow>
          </a:effectLst>
        </p:grpSpPr>
        <p:sp>
          <p:nvSpPr>
            <p:cNvPr id="129" name="Line 262">
              <a:extLst>
                <a:ext uri="{FF2B5EF4-FFF2-40B4-BE49-F238E27FC236}">
                  <a16:creationId xmlns:a16="http://schemas.microsoft.com/office/drawing/2014/main" id="{ECB4964F-B3F1-40B8-A075-A81860716C27}"/>
                </a:ext>
              </a:extLst>
            </p:cNvPr>
            <p:cNvSpPr>
              <a:spLocks noChangeShapeType="1"/>
            </p:cNvSpPr>
            <p:nvPr/>
          </p:nvSpPr>
          <p:spPr bwMode="auto">
            <a:xfrm flipH="1" flipV="1">
              <a:off x="4389" y="1417"/>
              <a:ext cx="2939" cy="0"/>
            </a:xfrm>
            <a:prstGeom prst="line">
              <a:avLst/>
            </a:prstGeom>
            <a:noFill/>
            <a:ln w="9525">
              <a:solidFill>
                <a:srgbClr val="CC00CC"/>
              </a:solidFill>
              <a:prstDash val="solid"/>
              <a:round/>
              <a:headEnd type="none" w="med" len="med"/>
              <a:tailEnd type="none" w="med" len="med"/>
            </a:ln>
            <a:extLst>
              <a:ext uri="{909E8E84-426E-40DD-AFC4-6F175D3DCCD1}">
                <a14:hiddenFill xmlns:a14="http://schemas.microsoft.com/office/drawing/2010/main">
                  <a:noFill/>
                </a14:hiddenFill>
              </a:ext>
            </a:extLst>
          </p:spPr>
          <p:txBody>
            <a:bodyPr vert="horz" wrap="square" lIns="117566" tIns="58783" rIns="117566" bIns="58783" numCol="1" anchor="t" anchorCtr="0" compatLnSpc="1">
              <a:prstTxWarp prst="textNoShape">
                <a:avLst/>
              </a:prstTxWarp>
            </a:bodyPr>
            <a:lstStyle/>
            <a:p>
              <a:endParaRPr lang="fr-FR" sz="2314"/>
            </a:p>
          </p:txBody>
        </p:sp>
        <p:sp>
          <p:nvSpPr>
            <p:cNvPr id="130" name="Line 261">
              <a:extLst>
                <a:ext uri="{FF2B5EF4-FFF2-40B4-BE49-F238E27FC236}">
                  <a16:creationId xmlns:a16="http://schemas.microsoft.com/office/drawing/2014/main" id="{54E61AAE-B389-4C15-B75F-12CFE53DD8CB}"/>
                </a:ext>
              </a:extLst>
            </p:cNvPr>
            <p:cNvSpPr>
              <a:spLocks noChangeShapeType="1"/>
            </p:cNvSpPr>
            <p:nvPr/>
          </p:nvSpPr>
          <p:spPr bwMode="auto">
            <a:xfrm flipV="1">
              <a:off x="5315" y="1886"/>
              <a:ext cx="196" cy="0"/>
            </a:xfrm>
            <a:prstGeom prst="line">
              <a:avLst/>
            </a:prstGeom>
            <a:noFill/>
            <a:ln w="9525">
              <a:solidFill>
                <a:srgbClr val="CC00CC"/>
              </a:solidFill>
              <a:prstDash val="solid"/>
              <a:round/>
              <a:headEnd type="triangle" w="med" len="med"/>
              <a:tailEnd type="none" w="med" len="med"/>
            </a:ln>
            <a:extLst>
              <a:ext uri="{909E8E84-426E-40DD-AFC4-6F175D3DCCD1}">
                <a14:hiddenFill xmlns:a14="http://schemas.microsoft.com/office/drawing/2010/main">
                  <a:noFill/>
                </a14:hiddenFill>
              </a:ext>
            </a:extLst>
          </p:spPr>
          <p:txBody>
            <a:bodyPr vert="horz" wrap="square" lIns="117566" tIns="58783" rIns="117566" bIns="58783" numCol="1" anchor="t" anchorCtr="0" compatLnSpc="1">
              <a:prstTxWarp prst="textNoShape">
                <a:avLst/>
              </a:prstTxWarp>
            </a:bodyPr>
            <a:lstStyle/>
            <a:p>
              <a:endParaRPr lang="fr-FR" sz="2314"/>
            </a:p>
          </p:txBody>
        </p:sp>
      </p:grpSp>
      <p:grpSp>
        <p:nvGrpSpPr>
          <p:cNvPr id="131" name="Group 154">
            <a:extLst>
              <a:ext uri="{FF2B5EF4-FFF2-40B4-BE49-F238E27FC236}">
                <a16:creationId xmlns:a16="http://schemas.microsoft.com/office/drawing/2014/main" id="{B9B9FA6A-0C5B-4033-8C33-8AE25678F519}"/>
              </a:ext>
            </a:extLst>
          </p:cNvPr>
          <p:cNvGrpSpPr>
            <a:grpSpLocks/>
          </p:cNvGrpSpPr>
          <p:nvPr/>
        </p:nvGrpSpPr>
        <p:grpSpPr bwMode="auto">
          <a:xfrm flipH="1">
            <a:off x="9121296" y="4031627"/>
            <a:ext cx="168" cy="1342286"/>
            <a:chOff x="-23517" y="4430"/>
            <a:chExt cx="87" cy="2179"/>
          </a:xfrm>
          <a:effectLst>
            <a:glow rad="101600">
              <a:srgbClr val="FFFF00">
                <a:alpha val="60000"/>
              </a:srgbClr>
            </a:glow>
          </a:effectLst>
        </p:grpSpPr>
        <p:sp>
          <p:nvSpPr>
            <p:cNvPr id="132" name="Line 156">
              <a:extLst>
                <a:ext uri="{FF2B5EF4-FFF2-40B4-BE49-F238E27FC236}">
                  <a16:creationId xmlns:a16="http://schemas.microsoft.com/office/drawing/2014/main" id="{0204BB9C-331F-4C13-8064-8D8CA6A87133}"/>
                </a:ext>
              </a:extLst>
            </p:cNvPr>
            <p:cNvSpPr>
              <a:spLocks noChangeShapeType="1"/>
            </p:cNvSpPr>
            <p:nvPr/>
          </p:nvSpPr>
          <p:spPr bwMode="auto">
            <a:xfrm rot="5400000" flipH="1" flipV="1">
              <a:off x="-24520" y="5520"/>
              <a:ext cx="2179" cy="0"/>
            </a:xfrm>
            <a:prstGeom prst="line">
              <a:avLst/>
            </a:prstGeom>
            <a:noFill/>
            <a:ln w="9525">
              <a:solidFill>
                <a:srgbClr val="CC00CC"/>
              </a:solidFill>
              <a:prstDash val="solid"/>
              <a:round/>
              <a:headEnd/>
              <a:tailEnd/>
            </a:ln>
            <a:extLst>
              <a:ext uri="{909E8E84-426E-40DD-AFC4-6F175D3DCCD1}">
                <a14:hiddenFill xmlns:a14="http://schemas.microsoft.com/office/drawing/2010/main">
                  <a:noFill/>
                </a14:hiddenFill>
              </a:ext>
            </a:extLst>
          </p:spPr>
          <p:txBody>
            <a:bodyPr vert="horz" wrap="square" lIns="117566" tIns="58783" rIns="117566" bIns="58783" numCol="1" anchor="t" anchorCtr="0" compatLnSpc="1">
              <a:prstTxWarp prst="textNoShape">
                <a:avLst/>
              </a:prstTxWarp>
            </a:bodyPr>
            <a:lstStyle/>
            <a:p>
              <a:endParaRPr lang="fr-FR" sz="2314"/>
            </a:p>
          </p:txBody>
        </p:sp>
        <p:sp>
          <p:nvSpPr>
            <p:cNvPr id="133" name="Line 155">
              <a:extLst>
                <a:ext uri="{FF2B5EF4-FFF2-40B4-BE49-F238E27FC236}">
                  <a16:creationId xmlns:a16="http://schemas.microsoft.com/office/drawing/2014/main" id="{367BD01B-5C4C-49FC-8E7C-C4D2763F7A2C}"/>
                </a:ext>
              </a:extLst>
            </p:cNvPr>
            <p:cNvSpPr>
              <a:spLocks noChangeShapeType="1"/>
            </p:cNvSpPr>
            <p:nvPr/>
          </p:nvSpPr>
          <p:spPr bwMode="auto">
            <a:xfrm rot="5400000" flipH="1" flipV="1">
              <a:off x="-23561" y="5080"/>
              <a:ext cx="87" cy="0"/>
            </a:xfrm>
            <a:prstGeom prst="line">
              <a:avLst/>
            </a:prstGeom>
            <a:noFill/>
            <a:ln w="9525">
              <a:solidFill>
                <a:srgbClr val="CC00CC"/>
              </a:solidFill>
              <a:prstDash val="solid"/>
              <a:round/>
              <a:headEnd type="triangle" w="med" len="med"/>
              <a:tailEnd type="none" w="med" len="med"/>
            </a:ln>
            <a:extLst>
              <a:ext uri="{909E8E84-426E-40DD-AFC4-6F175D3DCCD1}">
                <a14:hiddenFill xmlns:a14="http://schemas.microsoft.com/office/drawing/2010/main">
                  <a:noFill/>
                </a14:hiddenFill>
              </a:ext>
            </a:extLst>
          </p:spPr>
          <p:txBody>
            <a:bodyPr vert="horz" wrap="square" lIns="117566" tIns="58783" rIns="117566" bIns="58783" numCol="1" anchor="t" anchorCtr="0" compatLnSpc="1">
              <a:prstTxWarp prst="textNoShape">
                <a:avLst/>
              </a:prstTxWarp>
            </a:bodyPr>
            <a:lstStyle/>
            <a:p>
              <a:endParaRPr lang="fr-FR" sz="2314"/>
            </a:p>
          </p:txBody>
        </p:sp>
      </p:grpSp>
      <p:cxnSp>
        <p:nvCxnSpPr>
          <p:cNvPr id="134" name="Connecteur droit 133">
            <a:extLst>
              <a:ext uri="{FF2B5EF4-FFF2-40B4-BE49-F238E27FC236}">
                <a16:creationId xmlns:a16="http://schemas.microsoft.com/office/drawing/2014/main" id="{CD83D4FA-E16E-43D0-B673-DF1FC73B0A53}"/>
              </a:ext>
            </a:extLst>
          </p:cNvPr>
          <p:cNvCxnSpPr/>
          <p:nvPr/>
        </p:nvCxnSpPr>
        <p:spPr>
          <a:xfrm rot="5400000" flipV="1">
            <a:off x="8207751" y="3063090"/>
            <a:ext cx="1805143" cy="0"/>
          </a:xfrm>
          <a:prstGeom prst="line">
            <a:avLst/>
          </a:prstGeom>
          <a:ln w="9525">
            <a:solidFill>
              <a:srgbClr val="CC00CC"/>
            </a:solidFill>
            <a:prstDash val="solid"/>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cxnSp>
        <p:nvCxnSpPr>
          <p:cNvPr id="135" name="Connecteur droit 134">
            <a:extLst>
              <a:ext uri="{FF2B5EF4-FFF2-40B4-BE49-F238E27FC236}">
                <a16:creationId xmlns:a16="http://schemas.microsoft.com/office/drawing/2014/main" id="{D4D58853-BB45-402E-92FC-352656B74747}"/>
              </a:ext>
            </a:extLst>
          </p:cNvPr>
          <p:cNvCxnSpPr/>
          <p:nvPr/>
        </p:nvCxnSpPr>
        <p:spPr>
          <a:xfrm flipH="1">
            <a:off x="5051652" y="5382779"/>
            <a:ext cx="2684571" cy="0"/>
          </a:xfrm>
          <a:prstGeom prst="line">
            <a:avLst/>
          </a:prstGeom>
          <a:ln w="28575"/>
        </p:spPr>
        <p:style>
          <a:lnRef idx="1">
            <a:schemeClr val="dk1"/>
          </a:lnRef>
          <a:fillRef idx="0">
            <a:schemeClr val="dk1"/>
          </a:fillRef>
          <a:effectRef idx="0">
            <a:schemeClr val="dk1"/>
          </a:effectRef>
          <a:fontRef idx="minor">
            <a:schemeClr val="tx1"/>
          </a:fontRef>
        </p:style>
      </p:cxnSp>
      <p:grpSp>
        <p:nvGrpSpPr>
          <p:cNvPr id="136" name="Groupe 135">
            <a:extLst>
              <a:ext uri="{FF2B5EF4-FFF2-40B4-BE49-F238E27FC236}">
                <a16:creationId xmlns:a16="http://schemas.microsoft.com/office/drawing/2014/main" id="{B51029AD-1108-46F6-A1A7-6EC2678D9007}"/>
              </a:ext>
            </a:extLst>
          </p:cNvPr>
          <p:cNvGrpSpPr/>
          <p:nvPr/>
        </p:nvGrpSpPr>
        <p:grpSpPr>
          <a:xfrm>
            <a:off x="5731174" y="3985265"/>
            <a:ext cx="1344358" cy="1805409"/>
            <a:chOff x="3494496" y="2952897"/>
            <a:chExt cx="1045612" cy="1404207"/>
          </a:xfrm>
          <a:effectLst>
            <a:glow rad="101600">
              <a:srgbClr val="FFFF00">
                <a:alpha val="60000"/>
              </a:srgbClr>
            </a:glow>
          </a:effectLst>
        </p:grpSpPr>
        <p:cxnSp>
          <p:nvCxnSpPr>
            <p:cNvPr id="137" name="Connecteur droit 136">
              <a:extLst>
                <a:ext uri="{FF2B5EF4-FFF2-40B4-BE49-F238E27FC236}">
                  <a16:creationId xmlns:a16="http://schemas.microsoft.com/office/drawing/2014/main" id="{B6AB1E84-3077-43A3-9CEA-DF54FC51CB06}"/>
                </a:ext>
              </a:extLst>
            </p:cNvPr>
            <p:cNvCxnSpPr/>
            <p:nvPr/>
          </p:nvCxnSpPr>
          <p:spPr>
            <a:xfrm rot="5400000" flipV="1">
              <a:off x="3838108" y="3654897"/>
              <a:ext cx="1404000" cy="0"/>
            </a:xfrm>
            <a:prstGeom prst="line">
              <a:avLst/>
            </a:prstGeom>
            <a:ln w="9525">
              <a:solidFill>
                <a:srgbClr val="CC00CC"/>
              </a:solidFill>
              <a:prstDash val="solid"/>
            </a:ln>
          </p:spPr>
          <p:style>
            <a:lnRef idx="1">
              <a:schemeClr val="accent1"/>
            </a:lnRef>
            <a:fillRef idx="0">
              <a:schemeClr val="accent1"/>
            </a:fillRef>
            <a:effectRef idx="0">
              <a:schemeClr val="accent1"/>
            </a:effectRef>
            <a:fontRef idx="minor">
              <a:schemeClr val="tx1"/>
            </a:fontRef>
          </p:style>
        </p:cxnSp>
        <p:cxnSp>
          <p:nvCxnSpPr>
            <p:cNvPr id="138" name="Connecteur droit 137">
              <a:extLst>
                <a:ext uri="{FF2B5EF4-FFF2-40B4-BE49-F238E27FC236}">
                  <a16:creationId xmlns:a16="http://schemas.microsoft.com/office/drawing/2014/main" id="{8A61FB23-E21B-41AC-B207-023BA64B10A8}"/>
                </a:ext>
              </a:extLst>
            </p:cNvPr>
            <p:cNvCxnSpPr/>
            <p:nvPr/>
          </p:nvCxnSpPr>
          <p:spPr>
            <a:xfrm rot="5400000" flipV="1">
              <a:off x="2792496" y="3655104"/>
              <a:ext cx="1404000" cy="0"/>
            </a:xfrm>
            <a:prstGeom prst="line">
              <a:avLst/>
            </a:prstGeom>
            <a:ln w="9525">
              <a:solidFill>
                <a:srgbClr val="CC00CC"/>
              </a:solidFill>
              <a:prstDash val="solid"/>
            </a:ln>
          </p:spPr>
          <p:style>
            <a:lnRef idx="1">
              <a:schemeClr val="accent1"/>
            </a:lnRef>
            <a:fillRef idx="0">
              <a:schemeClr val="accent1"/>
            </a:fillRef>
            <a:effectRef idx="0">
              <a:schemeClr val="accent1"/>
            </a:effectRef>
            <a:fontRef idx="minor">
              <a:schemeClr val="tx1"/>
            </a:fontRef>
          </p:style>
        </p:cxnSp>
      </p:grpSp>
      <p:cxnSp>
        <p:nvCxnSpPr>
          <p:cNvPr id="139" name="Connecteur droit 138">
            <a:extLst>
              <a:ext uri="{FF2B5EF4-FFF2-40B4-BE49-F238E27FC236}">
                <a16:creationId xmlns:a16="http://schemas.microsoft.com/office/drawing/2014/main" id="{418896F7-6993-46C5-8CEF-63CEEBB5BFA6}"/>
              </a:ext>
            </a:extLst>
          </p:cNvPr>
          <p:cNvCxnSpPr/>
          <p:nvPr/>
        </p:nvCxnSpPr>
        <p:spPr>
          <a:xfrm>
            <a:off x="5726794" y="2172771"/>
            <a:ext cx="167" cy="1805143"/>
          </a:xfrm>
          <a:prstGeom prst="line">
            <a:avLst/>
          </a:prstGeom>
          <a:ln w="28575"/>
        </p:spPr>
        <p:style>
          <a:lnRef idx="1">
            <a:schemeClr val="dk1"/>
          </a:lnRef>
          <a:fillRef idx="0">
            <a:schemeClr val="dk1"/>
          </a:fillRef>
          <a:effectRef idx="0">
            <a:schemeClr val="dk1"/>
          </a:effectRef>
          <a:fontRef idx="minor">
            <a:schemeClr val="tx1"/>
          </a:fontRef>
        </p:style>
      </p:cxnSp>
      <p:cxnSp>
        <p:nvCxnSpPr>
          <p:cNvPr id="140" name="Connecteur droit 139">
            <a:extLst>
              <a:ext uri="{FF2B5EF4-FFF2-40B4-BE49-F238E27FC236}">
                <a16:creationId xmlns:a16="http://schemas.microsoft.com/office/drawing/2014/main" id="{EB390ECC-97AB-47D6-9FDA-701CC0D07BBB}"/>
              </a:ext>
            </a:extLst>
          </p:cNvPr>
          <p:cNvCxnSpPr/>
          <p:nvPr/>
        </p:nvCxnSpPr>
        <p:spPr>
          <a:xfrm>
            <a:off x="7077322" y="2172771"/>
            <a:ext cx="167" cy="1805143"/>
          </a:xfrm>
          <a:prstGeom prst="line">
            <a:avLst/>
          </a:prstGeom>
          <a:ln w="28575"/>
        </p:spPr>
        <p:style>
          <a:lnRef idx="1">
            <a:schemeClr val="dk1"/>
          </a:lnRef>
          <a:fillRef idx="0">
            <a:schemeClr val="dk1"/>
          </a:fillRef>
          <a:effectRef idx="0">
            <a:schemeClr val="dk1"/>
          </a:effectRef>
          <a:fontRef idx="minor">
            <a:schemeClr val="tx1"/>
          </a:fontRef>
        </p:style>
      </p:cxnSp>
      <p:sp>
        <p:nvSpPr>
          <p:cNvPr id="141" name="Ellipse 140">
            <a:extLst>
              <a:ext uri="{FF2B5EF4-FFF2-40B4-BE49-F238E27FC236}">
                <a16:creationId xmlns:a16="http://schemas.microsoft.com/office/drawing/2014/main" id="{7D5469F5-926A-4052-82DA-89489D80C993}"/>
              </a:ext>
            </a:extLst>
          </p:cNvPr>
          <p:cNvSpPr/>
          <p:nvPr/>
        </p:nvSpPr>
        <p:spPr>
          <a:xfrm>
            <a:off x="6027330" y="2718992"/>
            <a:ext cx="740571" cy="74057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314"/>
          </a:p>
        </p:txBody>
      </p:sp>
      <p:grpSp>
        <p:nvGrpSpPr>
          <p:cNvPr id="142" name="Groupe 141">
            <a:extLst>
              <a:ext uri="{FF2B5EF4-FFF2-40B4-BE49-F238E27FC236}">
                <a16:creationId xmlns:a16="http://schemas.microsoft.com/office/drawing/2014/main" id="{E709622D-881A-4F73-8E35-49F166215B59}"/>
              </a:ext>
            </a:extLst>
          </p:cNvPr>
          <p:cNvGrpSpPr/>
          <p:nvPr/>
        </p:nvGrpSpPr>
        <p:grpSpPr>
          <a:xfrm>
            <a:off x="6013901" y="3087524"/>
            <a:ext cx="755545" cy="1805143"/>
            <a:chOff x="3494496" y="2952897"/>
            <a:chExt cx="1029747" cy="1404207"/>
          </a:xfrm>
          <a:effectLst>
            <a:glow rad="101600">
              <a:srgbClr val="FFFF00">
                <a:alpha val="60000"/>
              </a:srgbClr>
            </a:glow>
          </a:effectLst>
        </p:grpSpPr>
        <p:cxnSp>
          <p:nvCxnSpPr>
            <p:cNvPr id="143" name="Connecteur droit 142">
              <a:extLst>
                <a:ext uri="{FF2B5EF4-FFF2-40B4-BE49-F238E27FC236}">
                  <a16:creationId xmlns:a16="http://schemas.microsoft.com/office/drawing/2014/main" id="{897CF1B0-0621-4B28-95C1-F875E43C39D6}"/>
                </a:ext>
              </a:extLst>
            </p:cNvPr>
            <p:cNvCxnSpPr/>
            <p:nvPr/>
          </p:nvCxnSpPr>
          <p:spPr>
            <a:xfrm rot="5400000" flipV="1">
              <a:off x="3822243" y="3654897"/>
              <a:ext cx="1404000" cy="0"/>
            </a:xfrm>
            <a:prstGeom prst="line">
              <a:avLst/>
            </a:prstGeom>
            <a:ln w="9525">
              <a:solidFill>
                <a:srgbClr val="CC00CC"/>
              </a:solidFill>
              <a:prstDash val="solid"/>
            </a:ln>
          </p:spPr>
          <p:style>
            <a:lnRef idx="1">
              <a:schemeClr val="accent1"/>
            </a:lnRef>
            <a:fillRef idx="0">
              <a:schemeClr val="accent1"/>
            </a:fillRef>
            <a:effectRef idx="0">
              <a:schemeClr val="accent1"/>
            </a:effectRef>
            <a:fontRef idx="minor">
              <a:schemeClr val="tx1"/>
            </a:fontRef>
          </p:style>
        </p:cxnSp>
        <p:cxnSp>
          <p:nvCxnSpPr>
            <p:cNvPr id="144" name="Connecteur droit 143">
              <a:extLst>
                <a:ext uri="{FF2B5EF4-FFF2-40B4-BE49-F238E27FC236}">
                  <a16:creationId xmlns:a16="http://schemas.microsoft.com/office/drawing/2014/main" id="{4186AA0D-C893-42C9-A019-76C29758C23B}"/>
                </a:ext>
              </a:extLst>
            </p:cNvPr>
            <p:cNvCxnSpPr/>
            <p:nvPr/>
          </p:nvCxnSpPr>
          <p:spPr>
            <a:xfrm rot="5400000" flipV="1">
              <a:off x="2792496" y="3655104"/>
              <a:ext cx="1404000" cy="0"/>
            </a:xfrm>
            <a:prstGeom prst="line">
              <a:avLst/>
            </a:prstGeom>
            <a:ln w="9525">
              <a:solidFill>
                <a:srgbClr val="CC00CC"/>
              </a:solidFill>
              <a:prstDash val="solid"/>
            </a:ln>
          </p:spPr>
          <p:style>
            <a:lnRef idx="1">
              <a:schemeClr val="accent1"/>
            </a:lnRef>
            <a:fillRef idx="0">
              <a:schemeClr val="accent1"/>
            </a:fillRef>
            <a:effectRef idx="0">
              <a:schemeClr val="accent1"/>
            </a:effectRef>
            <a:fontRef idx="minor">
              <a:schemeClr val="tx1"/>
            </a:fontRef>
          </p:style>
        </p:cxnSp>
      </p:grpSp>
      <p:cxnSp>
        <p:nvCxnSpPr>
          <p:cNvPr id="145" name="Connecteur droit 144">
            <a:extLst>
              <a:ext uri="{FF2B5EF4-FFF2-40B4-BE49-F238E27FC236}">
                <a16:creationId xmlns:a16="http://schemas.microsoft.com/office/drawing/2014/main" id="{BD08D339-DEFE-4AA2-A143-D160D9C07108}"/>
              </a:ext>
            </a:extLst>
          </p:cNvPr>
          <p:cNvCxnSpPr/>
          <p:nvPr/>
        </p:nvCxnSpPr>
        <p:spPr>
          <a:xfrm>
            <a:off x="6764667" y="4887835"/>
            <a:ext cx="0" cy="925714"/>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146" name="Connecteur droit 145">
            <a:extLst>
              <a:ext uri="{FF2B5EF4-FFF2-40B4-BE49-F238E27FC236}">
                <a16:creationId xmlns:a16="http://schemas.microsoft.com/office/drawing/2014/main" id="{477E8392-9392-4AB8-8F10-7D988F500676}"/>
              </a:ext>
            </a:extLst>
          </p:cNvPr>
          <p:cNvCxnSpPr/>
          <p:nvPr/>
        </p:nvCxnSpPr>
        <p:spPr>
          <a:xfrm>
            <a:off x="6015690" y="4891808"/>
            <a:ext cx="0" cy="925714"/>
          </a:xfrm>
          <a:prstGeom prst="line">
            <a:avLst/>
          </a:prstGeom>
          <a:ln w="19050">
            <a:prstDash val="dash"/>
          </a:ln>
        </p:spPr>
        <p:style>
          <a:lnRef idx="1">
            <a:schemeClr val="dk1"/>
          </a:lnRef>
          <a:fillRef idx="0">
            <a:schemeClr val="dk1"/>
          </a:fillRef>
          <a:effectRef idx="0">
            <a:schemeClr val="dk1"/>
          </a:effectRef>
          <a:fontRef idx="minor">
            <a:schemeClr val="tx1"/>
          </a:fontRef>
        </p:style>
      </p:cxnSp>
      <p:grpSp>
        <p:nvGrpSpPr>
          <p:cNvPr id="147" name="Group 260">
            <a:extLst>
              <a:ext uri="{FF2B5EF4-FFF2-40B4-BE49-F238E27FC236}">
                <a16:creationId xmlns:a16="http://schemas.microsoft.com/office/drawing/2014/main" id="{02356B19-B546-435D-9A78-41F060C2B282}"/>
              </a:ext>
            </a:extLst>
          </p:cNvPr>
          <p:cNvGrpSpPr>
            <a:grpSpLocks/>
          </p:cNvGrpSpPr>
          <p:nvPr/>
        </p:nvGrpSpPr>
        <p:grpSpPr bwMode="auto">
          <a:xfrm>
            <a:off x="7753993" y="5806575"/>
            <a:ext cx="1805143" cy="873"/>
            <a:chOff x="4389" y="1417"/>
            <a:chExt cx="2939" cy="469"/>
          </a:xfrm>
          <a:effectLst>
            <a:glow rad="101600">
              <a:srgbClr val="FFFF00">
                <a:alpha val="60000"/>
              </a:srgbClr>
            </a:glow>
          </a:effectLst>
        </p:grpSpPr>
        <p:sp>
          <p:nvSpPr>
            <p:cNvPr id="148" name="Line 262">
              <a:extLst>
                <a:ext uri="{FF2B5EF4-FFF2-40B4-BE49-F238E27FC236}">
                  <a16:creationId xmlns:a16="http://schemas.microsoft.com/office/drawing/2014/main" id="{41243FEB-555C-4123-B93F-65F35CDAA4DE}"/>
                </a:ext>
              </a:extLst>
            </p:cNvPr>
            <p:cNvSpPr>
              <a:spLocks noChangeShapeType="1"/>
            </p:cNvSpPr>
            <p:nvPr/>
          </p:nvSpPr>
          <p:spPr bwMode="auto">
            <a:xfrm flipH="1" flipV="1">
              <a:off x="4389" y="1417"/>
              <a:ext cx="2939" cy="0"/>
            </a:xfrm>
            <a:prstGeom prst="line">
              <a:avLst/>
            </a:prstGeom>
            <a:noFill/>
            <a:ln w="9525">
              <a:solidFill>
                <a:srgbClr val="CC00CC"/>
              </a:solidFill>
              <a:prstDash val="solid"/>
              <a:round/>
              <a:headEnd type="none" w="med" len="med"/>
              <a:tailEnd type="none" w="med" len="med"/>
            </a:ln>
            <a:extLst>
              <a:ext uri="{909E8E84-426E-40DD-AFC4-6F175D3DCCD1}">
                <a14:hiddenFill xmlns:a14="http://schemas.microsoft.com/office/drawing/2010/main">
                  <a:noFill/>
                </a14:hiddenFill>
              </a:ext>
            </a:extLst>
          </p:spPr>
          <p:txBody>
            <a:bodyPr vert="horz" wrap="square" lIns="117566" tIns="58783" rIns="117566" bIns="58783" numCol="1" anchor="t" anchorCtr="0" compatLnSpc="1">
              <a:prstTxWarp prst="textNoShape">
                <a:avLst/>
              </a:prstTxWarp>
            </a:bodyPr>
            <a:lstStyle/>
            <a:p>
              <a:endParaRPr lang="fr-FR" sz="2314"/>
            </a:p>
          </p:txBody>
        </p:sp>
        <p:sp>
          <p:nvSpPr>
            <p:cNvPr id="149" name="Line 261">
              <a:extLst>
                <a:ext uri="{FF2B5EF4-FFF2-40B4-BE49-F238E27FC236}">
                  <a16:creationId xmlns:a16="http://schemas.microsoft.com/office/drawing/2014/main" id="{135417D5-E2D0-4D10-AE44-2F1CCD30335F}"/>
                </a:ext>
              </a:extLst>
            </p:cNvPr>
            <p:cNvSpPr>
              <a:spLocks noChangeShapeType="1"/>
            </p:cNvSpPr>
            <p:nvPr/>
          </p:nvSpPr>
          <p:spPr bwMode="auto">
            <a:xfrm flipH="1" flipV="1">
              <a:off x="5543" y="1886"/>
              <a:ext cx="196" cy="0"/>
            </a:xfrm>
            <a:prstGeom prst="line">
              <a:avLst/>
            </a:prstGeom>
            <a:noFill/>
            <a:ln w="9525">
              <a:solidFill>
                <a:srgbClr val="CC00CC"/>
              </a:solidFill>
              <a:prstDash val="solid"/>
              <a:round/>
              <a:headEnd type="triangle" w="med" len="med"/>
              <a:tailEnd type="none" w="med" len="med"/>
            </a:ln>
            <a:extLst>
              <a:ext uri="{909E8E84-426E-40DD-AFC4-6F175D3DCCD1}">
                <a14:hiddenFill xmlns:a14="http://schemas.microsoft.com/office/drawing/2010/main">
                  <a:noFill/>
                </a14:hiddenFill>
              </a:ext>
            </a:extLst>
          </p:spPr>
          <p:txBody>
            <a:bodyPr vert="horz" wrap="square" lIns="117566" tIns="58783" rIns="117566" bIns="58783" numCol="1" anchor="t" anchorCtr="0" compatLnSpc="1">
              <a:prstTxWarp prst="textNoShape">
                <a:avLst/>
              </a:prstTxWarp>
            </a:bodyPr>
            <a:lstStyle/>
            <a:p>
              <a:endParaRPr lang="fr-FR" sz="2314"/>
            </a:p>
          </p:txBody>
        </p:sp>
      </p:grpSp>
      <p:grpSp>
        <p:nvGrpSpPr>
          <p:cNvPr id="150" name="Group 154">
            <a:extLst>
              <a:ext uri="{FF2B5EF4-FFF2-40B4-BE49-F238E27FC236}">
                <a16:creationId xmlns:a16="http://schemas.microsoft.com/office/drawing/2014/main" id="{AC7E00A4-5589-48A2-8AF5-5A688230F306}"/>
              </a:ext>
            </a:extLst>
          </p:cNvPr>
          <p:cNvGrpSpPr>
            <a:grpSpLocks/>
          </p:cNvGrpSpPr>
          <p:nvPr/>
        </p:nvGrpSpPr>
        <p:grpSpPr bwMode="auto">
          <a:xfrm flipH="1">
            <a:off x="9575775" y="3996948"/>
            <a:ext cx="168" cy="1805143"/>
            <a:chOff x="-23517" y="4430"/>
            <a:chExt cx="87" cy="2179"/>
          </a:xfrm>
          <a:effectLst>
            <a:glow rad="101600">
              <a:srgbClr val="FFFF00">
                <a:alpha val="60000"/>
              </a:srgbClr>
            </a:glow>
          </a:effectLst>
        </p:grpSpPr>
        <p:sp>
          <p:nvSpPr>
            <p:cNvPr id="151" name="Line 156">
              <a:extLst>
                <a:ext uri="{FF2B5EF4-FFF2-40B4-BE49-F238E27FC236}">
                  <a16:creationId xmlns:a16="http://schemas.microsoft.com/office/drawing/2014/main" id="{76F48CD6-FADD-411F-9CD0-DBB3F00CEE70}"/>
                </a:ext>
              </a:extLst>
            </p:cNvPr>
            <p:cNvSpPr>
              <a:spLocks noChangeShapeType="1"/>
            </p:cNvSpPr>
            <p:nvPr/>
          </p:nvSpPr>
          <p:spPr bwMode="auto">
            <a:xfrm rot="5400000" flipH="1" flipV="1">
              <a:off x="-24520" y="5520"/>
              <a:ext cx="2179" cy="0"/>
            </a:xfrm>
            <a:prstGeom prst="line">
              <a:avLst/>
            </a:prstGeom>
            <a:noFill/>
            <a:ln w="9525">
              <a:solidFill>
                <a:srgbClr val="CC00CC"/>
              </a:solidFill>
              <a:prstDash val="solid"/>
              <a:round/>
              <a:headEnd/>
              <a:tailEnd/>
            </a:ln>
            <a:extLst>
              <a:ext uri="{909E8E84-426E-40DD-AFC4-6F175D3DCCD1}">
                <a14:hiddenFill xmlns:a14="http://schemas.microsoft.com/office/drawing/2010/main">
                  <a:noFill/>
                </a14:hiddenFill>
              </a:ext>
            </a:extLst>
          </p:spPr>
          <p:txBody>
            <a:bodyPr vert="horz" wrap="square" lIns="117566" tIns="58783" rIns="117566" bIns="58783" numCol="1" anchor="t" anchorCtr="0" compatLnSpc="1">
              <a:prstTxWarp prst="textNoShape">
                <a:avLst/>
              </a:prstTxWarp>
            </a:bodyPr>
            <a:lstStyle/>
            <a:p>
              <a:endParaRPr lang="fr-FR" sz="2314"/>
            </a:p>
          </p:txBody>
        </p:sp>
        <p:sp>
          <p:nvSpPr>
            <p:cNvPr id="152" name="Line 155">
              <a:extLst>
                <a:ext uri="{FF2B5EF4-FFF2-40B4-BE49-F238E27FC236}">
                  <a16:creationId xmlns:a16="http://schemas.microsoft.com/office/drawing/2014/main" id="{895E2A42-FDDB-478B-9875-67D433F5949D}"/>
                </a:ext>
              </a:extLst>
            </p:cNvPr>
            <p:cNvSpPr>
              <a:spLocks noChangeShapeType="1"/>
            </p:cNvSpPr>
            <p:nvPr/>
          </p:nvSpPr>
          <p:spPr bwMode="auto">
            <a:xfrm rot="16200000" flipH="1">
              <a:off x="-23561" y="5318"/>
              <a:ext cx="87" cy="0"/>
            </a:xfrm>
            <a:prstGeom prst="line">
              <a:avLst/>
            </a:prstGeom>
            <a:noFill/>
            <a:ln w="9525">
              <a:solidFill>
                <a:srgbClr val="CC00CC"/>
              </a:solidFill>
              <a:prstDash val="solid"/>
              <a:round/>
              <a:headEnd type="triangle" w="med" len="med"/>
              <a:tailEnd type="none" w="med" len="med"/>
            </a:ln>
            <a:extLst>
              <a:ext uri="{909E8E84-426E-40DD-AFC4-6F175D3DCCD1}">
                <a14:hiddenFill xmlns:a14="http://schemas.microsoft.com/office/drawing/2010/main">
                  <a:noFill/>
                </a14:hiddenFill>
              </a:ext>
            </a:extLst>
          </p:spPr>
          <p:txBody>
            <a:bodyPr vert="horz" wrap="square" lIns="117566" tIns="58783" rIns="117566" bIns="58783" numCol="1" anchor="t" anchorCtr="0" compatLnSpc="1">
              <a:prstTxWarp prst="textNoShape">
                <a:avLst/>
              </a:prstTxWarp>
            </a:bodyPr>
            <a:lstStyle/>
            <a:p>
              <a:endParaRPr lang="fr-FR" sz="2314"/>
            </a:p>
          </p:txBody>
        </p:sp>
      </p:grpSp>
      <p:cxnSp>
        <p:nvCxnSpPr>
          <p:cNvPr id="153" name="Connecteur droit 152">
            <a:extLst>
              <a:ext uri="{FF2B5EF4-FFF2-40B4-BE49-F238E27FC236}">
                <a16:creationId xmlns:a16="http://schemas.microsoft.com/office/drawing/2014/main" id="{B021AAC1-81E1-4193-8ACA-B02B777A7538}"/>
              </a:ext>
            </a:extLst>
          </p:cNvPr>
          <p:cNvCxnSpPr/>
          <p:nvPr/>
        </p:nvCxnSpPr>
        <p:spPr>
          <a:xfrm>
            <a:off x="9567769" y="2186759"/>
            <a:ext cx="167" cy="1805143"/>
          </a:xfrm>
          <a:prstGeom prst="line">
            <a:avLst/>
          </a:prstGeom>
          <a:ln w="28575"/>
        </p:spPr>
        <p:style>
          <a:lnRef idx="1">
            <a:schemeClr val="dk1"/>
          </a:lnRef>
          <a:fillRef idx="0">
            <a:schemeClr val="dk1"/>
          </a:fillRef>
          <a:effectRef idx="0">
            <a:schemeClr val="dk1"/>
          </a:effectRef>
          <a:fontRef idx="minor">
            <a:schemeClr val="tx1"/>
          </a:fontRef>
        </p:style>
      </p:cxnSp>
      <p:cxnSp>
        <p:nvCxnSpPr>
          <p:cNvPr id="154" name="Connecteur droit 153">
            <a:extLst>
              <a:ext uri="{FF2B5EF4-FFF2-40B4-BE49-F238E27FC236}">
                <a16:creationId xmlns:a16="http://schemas.microsoft.com/office/drawing/2014/main" id="{7918EBEC-A381-4612-9ED8-B0FA33704384}"/>
              </a:ext>
            </a:extLst>
          </p:cNvPr>
          <p:cNvCxnSpPr/>
          <p:nvPr/>
        </p:nvCxnSpPr>
        <p:spPr>
          <a:xfrm flipV="1">
            <a:off x="7072244" y="5808843"/>
            <a:ext cx="694286" cy="0"/>
          </a:xfrm>
          <a:prstGeom prst="line">
            <a:avLst/>
          </a:prstGeom>
          <a:ln w="9525">
            <a:solidFill>
              <a:srgbClr val="CC00CC"/>
            </a:solidFill>
            <a:prstDash val="solid"/>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cxnSp>
        <p:nvCxnSpPr>
          <p:cNvPr id="155" name="Connecteur droit 154">
            <a:extLst>
              <a:ext uri="{FF2B5EF4-FFF2-40B4-BE49-F238E27FC236}">
                <a16:creationId xmlns:a16="http://schemas.microsoft.com/office/drawing/2014/main" id="{98E84757-D706-41A0-A72F-50973E080A8F}"/>
              </a:ext>
            </a:extLst>
          </p:cNvPr>
          <p:cNvCxnSpPr/>
          <p:nvPr/>
        </p:nvCxnSpPr>
        <p:spPr>
          <a:xfrm flipV="1">
            <a:off x="6393006" y="2686554"/>
            <a:ext cx="2268000" cy="0"/>
          </a:xfrm>
          <a:prstGeom prst="line">
            <a:avLst/>
          </a:prstGeom>
          <a:ln w="9525">
            <a:solidFill>
              <a:srgbClr val="CC00CC"/>
            </a:solidFill>
            <a:prstDash val="solid"/>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cxnSp>
        <p:nvCxnSpPr>
          <p:cNvPr id="156" name="Connecteur droit 155">
            <a:extLst>
              <a:ext uri="{FF2B5EF4-FFF2-40B4-BE49-F238E27FC236}">
                <a16:creationId xmlns:a16="http://schemas.microsoft.com/office/drawing/2014/main" id="{8EC3D9AC-8881-4424-8DBC-9E218FF97DCD}"/>
              </a:ext>
            </a:extLst>
          </p:cNvPr>
          <p:cNvCxnSpPr/>
          <p:nvPr/>
        </p:nvCxnSpPr>
        <p:spPr>
          <a:xfrm flipH="1">
            <a:off x="8681718" y="2686554"/>
            <a:ext cx="879429"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57" name="Connecteur droit 156">
            <a:extLst>
              <a:ext uri="{FF2B5EF4-FFF2-40B4-BE49-F238E27FC236}">
                <a16:creationId xmlns:a16="http://schemas.microsoft.com/office/drawing/2014/main" id="{CD706DAF-0615-4B37-9234-D1EFB3C86F21}"/>
              </a:ext>
            </a:extLst>
          </p:cNvPr>
          <p:cNvCxnSpPr/>
          <p:nvPr/>
        </p:nvCxnSpPr>
        <p:spPr>
          <a:xfrm flipV="1">
            <a:off x="6409965" y="3459564"/>
            <a:ext cx="2268000" cy="0"/>
          </a:xfrm>
          <a:prstGeom prst="line">
            <a:avLst/>
          </a:prstGeom>
          <a:ln w="9525">
            <a:solidFill>
              <a:srgbClr val="CC00CC"/>
            </a:solidFill>
            <a:prstDash val="solid"/>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cxnSp>
        <p:nvCxnSpPr>
          <p:cNvPr id="158" name="Connecteur droit 157">
            <a:extLst>
              <a:ext uri="{FF2B5EF4-FFF2-40B4-BE49-F238E27FC236}">
                <a16:creationId xmlns:a16="http://schemas.microsoft.com/office/drawing/2014/main" id="{11205AC3-44DB-4983-8B6A-E46359584974}"/>
              </a:ext>
            </a:extLst>
          </p:cNvPr>
          <p:cNvCxnSpPr/>
          <p:nvPr/>
        </p:nvCxnSpPr>
        <p:spPr>
          <a:xfrm flipH="1">
            <a:off x="8682348" y="3459564"/>
            <a:ext cx="879429"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59" name="Connecteur droit 158">
            <a:extLst>
              <a:ext uri="{FF2B5EF4-FFF2-40B4-BE49-F238E27FC236}">
                <a16:creationId xmlns:a16="http://schemas.microsoft.com/office/drawing/2014/main" id="{FBD220AD-F179-4571-9C09-C60E0B81905C}"/>
              </a:ext>
            </a:extLst>
          </p:cNvPr>
          <p:cNvCxnSpPr/>
          <p:nvPr/>
        </p:nvCxnSpPr>
        <p:spPr>
          <a:xfrm flipV="1">
            <a:off x="7780136" y="1432140"/>
            <a:ext cx="879429" cy="0"/>
          </a:xfrm>
          <a:prstGeom prst="line">
            <a:avLst/>
          </a:prstGeom>
          <a:ln w="9525">
            <a:solidFill>
              <a:srgbClr val="CC00CC"/>
            </a:solidFill>
            <a:prstDash val="solid"/>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cxnSp>
        <p:nvCxnSpPr>
          <p:cNvPr id="160" name="Connecteur droit 159">
            <a:extLst>
              <a:ext uri="{FF2B5EF4-FFF2-40B4-BE49-F238E27FC236}">
                <a16:creationId xmlns:a16="http://schemas.microsoft.com/office/drawing/2014/main" id="{A03E0393-B73F-4F84-BDF4-57ED911C5BB9}"/>
              </a:ext>
            </a:extLst>
          </p:cNvPr>
          <p:cNvCxnSpPr/>
          <p:nvPr/>
        </p:nvCxnSpPr>
        <p:spPr>
          <a:xfrm flipH="1">
            <a:off x="8659105" y="1432140"/>
            <a:ext cx="462857" cy="0"/>
          </a:xfrm>
          <a:prstGeom prst="line">
            <a:avLst/>
          </a:prstGeom>
          <a:ln w="19050">
            <a:prstDash val="dash"/>
          </a:ln>
        </p:spPr>
        <p:style>
          <a:lnRef idx="1">
            <a:schemeClr val="dk1"/>
          </a:lnRef>
          <a:fillRef idx="0">
            <a:schemeClr val="dk1"/>
          </a:fillRef>
          <a:effectRef idx="0">
            <a:schemeClr val="dk1"/>
          </a:effectRef>
          <a:fontRef idx="minor">
            <a:schemeClr val="tx1"/>
          </a:fontRef>
        </p:style>
      </p:cxnSp>
      <p:grpSp>
        <p:nvGrpSpPr>
          <p:cNvPr id="161" name="Groupe 160">
            <a:extLst>
              <a:ext uri="{FF2B5EF4-FFF2-40B4-BE49-F238E27FC236}">
                <a16:creationId xmlns:a16="http://schemas.microsoft.com/office/drawing/2014/main" id="{A1BA9FFA-B656-4028-B75B-3F0AFFE6FB23}"/>
              </a:ext>
            </a:extLst>
          </p:cNvPr>
          <p:cNvGrpSpPr/>
          <p:nvPr/>
        </p:nvGrpSpPr>
        <p:grpSpPr>
          <a:xfrm>
            <a:off x="8666006" y="816728"/>
            <a:ext cx="917623" cy="3174628"/>
            <a:chOff x="5777143" y="488480"/>
            <a:chExt cx="713707" cy="2469155"/>
          </a:xfrm>
        </p:grpSpPr>
        <p:cxnSp>
          <p:nvCxnSpPr>
            <p:cNvPr id="162" name="Connecteur droit 161">
              <a:extLst>
                <a:ext uri="{FF2B5EF4-FFF2-40B4-BE49-F238E27FC236}">
                  <a16:creationId xmlns:a16="http://schemas.microsoft.com/office/drawing/2014/main" id="{D28CA19B-33E7-4117-B41A-29C996FB82C7}"/>
                </a:ext>
              </a:extLst>
            </p:cNvPr>
            <p:cNvCxnSpPr/>
            <p:nvPr/>
          </p:nvCxnSpPr>
          <p:spPr>
            <a:xfrm flipH="1">
              <a:off x="5786446" y="492073"/>
              <a:ext cx="138104" cy="1206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Connecteur droit 162">
              <a:extLst>
                <a:ext uri="{FF2B5EF4-FFF2-40B4-BE49-F238E27FC236}">
                  <a16:creationId xmlns:a16="http://schemas.microsoft.com/office/drawing/2014/main" id="{18DE68EB-7B33-44BF-91A6-A17F6FF54B68}"/>
                </a:ext>
              </a:extLst>
            </p:cNvPr>
            <p:cNvCxnSpPr/>
            <p:nvPr/>
          </p:nvCxnSpPr>
          <p:spPr>
            <a:xfrm flipH="1">
              <a:off x="5789854" y="488480"/>
              <a:ext cx="320169" cy="2789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Connecteur droit 163">
              <a:extLst>
                <a:ext uri="{FF2B5EF4-FFF2-40B4-BE49-F238E27FC236}">
                  <a16:creationId xmlns:a16="http://schemas.microsoft.com/office/drawing/2014/main" id="{1614D6ED-A031-46DE-87CA-282863911977}"/>
                </a:ext>
              </a:extLst>
            </p:cNvPr>
            <p:cNvCxnSpPr/>
            <p:nvPr/>
          </p:nvCxnSpPr>
          <p:spPr>
            <a:xfrm flipH="1">
              <a:off x="5777143" y="665839"/>
              <a:ext cx="348361" cy="3028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Connecteur droit 164">
              <a:extLst>
                <a:ext uri="{FF2B5EF4-FFF2-40B4-BE49-F238E27FC236}">
                  <a16:creationId xmlns:a16="http://schemas.microsoft.com/office/drawing/2014/main" id="{66A98B48-EA82-4B99-B15A-B38167D6B305}"/>
                </a:ext>
              </a:extLst>
            </p:cNvPr>
            <p:cNvCxnSpPr/>
            <p:nvPr/>
          </p:nvCxnSpPr>
          <p:spPr>
            <a:xfrm flipH="1">
              <a:off x="5783493" y="869039"/>
              <a:ext cx="348361" cy="3028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Connecteur droit 165">
              <a:extLst>
                <a:ext uri="{FF2B5EF4-FFF2-40B4-BE49-F238E27FC236}">
                  <a16:creationId xmlns:a16="http://schemas.microsoft.com/office/drawing/2014/main" id="{FD91683A-91BA-4E98-B6B8-A43DB7FAD09A}"/>
                </a:ext>
              </a:extLst>
            </p:cNvPr>
            <p:cNvCxnSpPr/>
            <p:nvPr/>
          </p:nvCxnSpPr>
          <p:spPr>
            <a:xfrm flipH="1">
              <a:off x="5789855" y="1075111"/>
              <a:ext cx="341403" cy="2955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Connecteur droit 166">
              <a:extLst>
                <a:ext uri="{FF2B5EF4-FFF2-40B4-BE49-F238E27FC236}">
                  <a16:creationId xmlns:a16="http://schemas.microsoft.com/office/drawing/2014/main" id="{8F7E757B-A08C-42B0-8820-4636498A8215}"/>
                </a:ext>
              </a:extLst>
            </p:cNvPr>
            <p:cNvCxnSpPr/>
            <p:nvPr/>
          </p:nvCxnSpPr>
          <p:spPr>
            <a:xfrm flipH="1">
              <a:off x="5777143" y="1269089"/>
              <a:ext cx="348361" cy="3028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Connecteur droit 167">
              <a:extLst>
                <a:ext uri="{FF2B5EF4-FFF2-40B4-BE49-F238E27FC236}">
                  <a16:creationId xmlns:a16="http://schemas.microsoft.com/office/drawing/2014/main" id="{620D83A6-A7C2-41A8-A4F2-76E32AE1E8E8}"/>
                </a:ext>
              </a:extLst>
            </p:cNvPr>
            <p:cNvCxnSpPr/>
            <p:nvPr/>
          </p:nvCxnSpPr>
          <p:spPr>
            <a:xfrm flipH="1">
              <a:off x="5783493" y="1478639"/>
              <a:ext cx="348361" cy="3028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Connecteur droit 168">
              <a:extLst>
                <a:ext uri="{FF2B5EF4-FFF2-40B4-BE49-F238E27FC236}">
                  <a16:creationId xmlns:a16="http://schemas.microsoft.com/office/drawing/2014/main" id="{9D1FA653-DE8C-4D2F-9881-DD5573928764}"/>
                </a:ext>
              </a:extLst>
            </p:cNvPr>
            <p:cNvCxnSpPr/>
            <p:nvPr/>
          </p:nvCxnSpPr>
          <p:spPr>
            <a:xfrm flipH="1">
              <a:off x="5859315" y="1544481"/>
              <a:ext cx="449104" cy="3951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Connecteur droit 169">
              <a:extLst>
                <a:ext uri="{FF2B5EF4-FFF2-40B4-BE49-F238E27FC236}">
                  <a16:creationId xmlns:a16="http://schemas.microsoft.com/office/drawing/2014/main" id="{3A35EDE9-7EA5-4A57-AB70-51D89AF0B047}"/>
                </a:ext>
              </a:extLst>
            </p:cNvPr>
            <p:cNvCxnSpPr/>
            <p:nvPr/>
          </p:nvCxnSpPr>
          <p:spPr>
            <a:xfrm flipH="1">
              <a:off x="6084977" y="1608697"/>
              <a:ext cx="405873" cy="3509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Connecteur droit 170">
              <a:extLst>
                <a:ext uri="{FF2B5EF4-FFF2-40B4-BE49-F238E27FC236}">
                  <a16:creationId xmlns:a16="http://schemas.microsoft.com/office/drawing/2014/main" id="{6743E19E-532D-47A3-B8BC-54AE336A8CF3}"/>
                </a:ext>
              </a:extLst>
            </p:cNvPr>
            <p:cNvCxnSpPr/>
            <p:nvPr/>
          </p:nvCxnSpPr>
          <p:spPr>
            <a:xfrm flipH="1">
              <a:off x="6331789" y="1825367"/>
              <a:ext cx="138104" cy="1206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Connecteur droit 171">
              <a:extLst>
                <a:ext uri="{FF2B5EF4-FFF2-40B4-BE49-F238E27FC236}">
                  <a16:creationId xmlns:a16="http://schemas.microsoft.com/office/drawing/2014/main" id="{D2BBA882-7431-4BBA-A023-781E2B14B921}"/>
                </a:ext>
              </a:extLst>
            </p:cNvPr>
            <p:cNvCxnSpPr/>
            <p:nvPr/>
          </p:nvCxnSpPr>
          <p:spPr>
            <a:xfrm flipH="1">
              <a:off x="5876948" y="2548849"/>
              <a:ext cx="449104" cy="3951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Connecteur droit 172">
              <a:extLst>
                <a:ext uri="{FF2B5EF4-FFF2-40B4-BE49-F238E27FC236}">
                  <a16:creationId xmlns:a16="http://schemas.microsoft.com/office/drawing/2014/main" id="{F9DFA105-D25D-49F6-923E-17DAFABB0798}"/>
                </a:ext>
              </a:extLst>
            </p:cNvPr>
            <p:cNvCxnSpPr/>
            <p:nvPr/>
          </p:nvCxnSpPr>
          <p:spPr>
            <a:xfrm flipH="1">
              <a:off x="6083560" y="2606715"/>
              <a:ext cx="405873" cy="3509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Connecteur droit 173">
              <a:extLst>
                <a:ext uri="{FF2B5EF4-FFF2-40B4-BE49-F238E27FC236}">
                  <a16:creationId xmlns:a16="http://schemas.microsoft.com/office/drawing/2014/main" id="{E98D9C50-68E2-442A-A769-6BF870D4DD07}"/>
                </a:ext>
              </a:extLst>
            </p:cNvPr>
            <p:cNvCxnSpPr/>
            <p:nvPr/>
          </p:nvCxnSpPr>
          <p:spPr>
            <a:xfrm flipH="1">
              <a:off x="6336722" y="2823385"/>
              <a:ext cx="138104" cy="1206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Connecteur droit 174">
              <a:extLst>
                <a:ext uri="{FF2B5EF4-FFF2-40B4-BE49-F238E27FC236}">
                  <a16:creationId xmlns:a16="http://schemas.microsoft.com/office/drawing/2014/main" id="{0AFC6628-DA35-4824-BBB9-FCCEFB073F15}"/>
                </a:ext>
              </a:extLst>
            </p:cNvPr>
            <p:cNvCxnSpPr/>
            <p:nvPr/>
          </p:nvCxnSpPr>
          <p:spPr>
            <a:xfrm flipH="1">
              <a:off x="5779978" y="2554833"/>
              <a:ext cx="138104" cy="1206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Connecteur droit 175">
              <a:extLst>
                <a:ext uri="{FF2B5EF4-FFF2-40B4-BE49-F238E27FC236}">
                  <a16:creationId xmlns:a16="http://schemas.microsoft.com/office/drawing/2014/main" id="{9BDF8457-9E61-492D-BB11-B9130B485068}"/>
                </a:ext>
              </a:extLst>
            </p:cNvPr>
            <p:cNvCxnSpPr/>
            <p:nvPr/>
          </p:nvCxnSpPr>
          <p:spPr>
            <a:xfrm flipH="1">
              <a:off x="5783386" y="2551240"/>
              <a:ext cx="320169" cy="2789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0" name="Connecteur droit 179">
            <a:extLst>
              <a:ext uri="{FF2B5EF4-FFF2-40B4-BE49-F238E27FC236}">
                <a16:creationId xmlns:a16="http://schemas.microsoft.com/office/drawing/2014/main" id="{287B2647-FA34-4648-A1B8-065FDC23B192}"/>
              </a:ext>
            </a:extLst>
          </p:cNvPr>
          <p:cNvCxnSpPr/>
          <p:nvPr/>
        </p:nvCxnSpPr>
        <p:spPr>
          <a:xfrm>
            <a:off x="6393006" y="359247"/>
            <a:ext cx="0" cy="3872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Connecteur droit 180">
            <a:extLst>
              <a:ext uri="{FF2B5EF4-FFF2-40B4-BE49-F238E27FC236}">
                <a16:creationId xmlns:a16="http://schemas.microsoft.com/office/drawing/2014/main" id="{FAA5A84E-6053-4FA4-B60D-27A14E959BDE}"/>
              </a:ext>
            </a:extLst>
          </p:cNvPr>
          <p:cNvCxnSpPr/>
          <p:nvPr/>
        </p:nvCxnSpPr>
        <p:spPr>
          <a:xfrm>
            <a:off x="6409965" y="4058398"/>
            <a:ext cx="0" cy="3872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Connecteur droit avec flèche 181">
            <a:extLst>
              <a:ext uri="{FF2B5EF4-FFF2-40B4-BE49-F238E27FC236}">
                <a16:creationId xmlns:a16="http://schemas.microsoft.com/office/drawing/2014/main" id="{02ABDA3F-415E-4B2A-8B87-C202641C2CB1}"/>
              </a:ext>
            </a:extLst>
          </p:cNvPr>
          <p:cNvCxnSpPr/>
          <p:nvPr/>
        </p:nvCxnSpPr>
        <p:spPr>
          <a:xfrm>
            <a:off x="5897011" y="541806"/>
            <a:ext cx="512954" cy="0"/>
          </a:xfrm>
          <a:prstGeom prst="straightConnector1">
            <a:avLst/>
          </a:prstGeom>
          <a:ln w="19050">
            <a:solidFill>
              <a:schemeClr val="tx1"/>
            </a:solidFill>
            <a:headEnd type="none" w="med" len="med"/>
            <a:tailEnd type="stealth" w="med" len="lg"/>
          </a:ln>
        </p:spPr>
        <p:style>
          <a:lnRef idx="1">
            <a:schemeClr val="accent1"/>
          </a:lnRef>
          <a:fillRef idx="0">
            <a:schemeClr val="accent1"/>
          </a:fillRef>
          <a:effectRef idx="0">
            <a:schemeClr val="accent1"/>
          </a:effectRef>
          <a:fontRef idx="minor">
            <a:schemeClr val="tx1"/>
          </a:fontRef>
        </p:style>
      </p:cxnSp>
      <p:sp>
        <p:nvSpPr>
          <p:cNvPr id="183" name="ZoneTexte 182">
            <a:extLst>
              <a:ext uri="{FF2B5EF4-FFF2-40B4-BE49-F238E27FC236}">
                <a16:creationId xmlns:a16="http://schemas.microsoft.com/office/drawing/2014/main" id="{A1D5838D-B96D-42CA-B2A0-9C7470DD116D}"/>
              </a:ext>
            </a:extLst>
          </p:cNvPr>
          <p:cNvSpPr txBox="1"/>
          <p:nvPr/>
        </p:nvSpPr>
        <p:spPr>
          <a:xfrm>
            <a:off x="5884781" y="128496"/>
            <a:ext cx="417027" cy="408894"/>
          </a:xfrm>
          <a:prstGeom prst="rect">
            <a:avLst/>
          </a:prstGeom>
          <a:noFill/>
        </p:spPr>
        <p:txBody>
          <a:bodyPr wrap="square" rtlCol="0">
            <a:spAutoFit/>
          </a:bodyPr>
          <a:lstStyle/>
          <a:p>
            <a:r>
              <a:rPr lang="fr-FR" sz="2057" b="1" dirty="0"/>
              <a:t>A</a:t>
            </a:r>
          </a:p>
        </p:txBody>
      </p:sp>
      <p:sp>
        <p:nvSpPr>
          <p:cNvPr id="184" name="ZoneTexte 183">
            <a:extLst>
              <a:ext uri="{FF2B5EF4-FFF2-40B4-BE49-F238E27FC236}">
                <a16:creationId xmlns:a16="http://schemas.microsoft.com/office/drawing/2014/main" id="{25DBA263-61D9-480B-8EE2-548ED407C41D}"/>
              </a:ext>
            </a:extLst>
          </p:cNvPr>
          <p:cNvSpPr txBox="1"/>
          <p:nvPr/>
        </p:nvSpPr>
        <p:spPr>
          <a:xfrm>
            <a:off x="5963801" y="4145843"/>
            <a:ext cx="480968" cy="408894"/>
          </a:xfrm>
          <a:prstGeom prst="rect">
            <a:avLst/>
          </a:prstGeom>
          <a:noFill/>
        </p:spPr>
        <p:txBody>
          <a:bodyPr wrap="square" rtlCol="0">
            <a:spAutoFit/>
          </a:bodyPr>
          <a:lstStyle/>
          <a:p>
            <a:r>
              <a:rPr lang="fr-FR" sz="2057" b="1" dirty="0"/>
              <a:t>A</a:t>
            </a:r>
          </a:p>
        </p:txBody>
      </p:sp>
      <p:cxnSp>
        <p:nvCxnSpPr>
          <p:cNvPr id="185" name="Connecteur droit avec flèche 184">
            <a:extLst>
              <a:ext uri="{FF2B5EF4-FFF2-40B4-BE49-F238E27FC236}">
                <a16:creationId xmlns:a16="http://schemas.microsoft.com/office/drawing/2014/main" id="{09646667-95C0-4374-AD59-333C679B583B}"/>
              </a:ext>
            </a:extLst>
          </p:cNvPr>
          <p:cNvCxnSpPr/>
          <p:nvPr/>
        </p:nvCxnSpPr>
        <p:spPr>
          <a:xfrm>
            <a:off x="5902739" y="4230002"/>
            <a:ext cx="512954" cy="0"/>
          </a:xfrm>
          <a:prstGeom prst="straightConnector1">
            <a:avLst/>
          </a:prstGeom>
          <a:ln w="19050">
            <a:solidFill>
              <a:schemeClr val="tx1"/>
            </a:solidFill>
            <a:headEnd type="none" w="med" len="med"/>
            <a:tailEnd type="stealth" w="med" len="lg"/>
          </a:ln>
        </p:spPr>
        <p:style>
          <a:lnRef idx="1">
            <a:schemeClr val="accent1"/>
          </a:lnRef>
          <a:fillRef idx="0">
            <a:schemeClr val="accent1"/>
          </a:fillRef>
          <a:effectRef idx="0">
            <a:schemeClr val="accent1"/>
          </a:effectRef>
          <a:fontRef idx="minor">
            <a:schemeClr val="tx1"/>
          </a:fontRef>
        </p:style>
      </p:cxnSp>
      <p:sp>
        <p:nvSpPr>
          <p:cNvPr id="186" name="ZoneTexte 185">
            <a:extLst>
              <a:ext uri="{FF2B5EF4-FFF2-40B4-BE49-F238E27FC236}">
                <a16:creationId xmlns:a16="http://schemas.microsoft.com/office/drawing/2014/main" id="{2784782B-3C7D-4B82-8962-CAD2A4E7A71B}"/>
              </a:ext>
            </a:extLst>
          </p:cNvPr>
          <p:cNvSpPr txBox="1"/>
          <p:nvPr/>
        </p:nvSpPr>
        <p:spPr>
          <a:xfrm>
            <a:off x="8884885" y="332781"/>
            <a:ext cx="1072036" cy="408894"/>
          </a:xfrm>
          <a:prstGeom prst="rect">
            <a:avLst/>
          </a:prstGeom>
          <a:noFill/>
        </p:spPr>
        <p:txBody>
          <a:bodyPr wrap="square" rtlCol="0">
            <a:spAutoFit/>
          </a:bodyPr>
          <a:lstStyle/>
          <a:p>
            <a:r>
              <a:rPr lang="fr-FR" sz="2057" b="1" dirty="0"/>
              <a:t>A - A</a:t>
            </a:r>
          </a:p>
        </p:txBody>
      </p:sp>
      <p:grpSp>
        <p:nvGrpSpPr>
          <p:cNvPr id="187" name="Groupe 186">
            <a:extLst>
              <a:ext uri="{FF2B5EF4-FFF2-40B4-BE49-F238E27FC236}">
                <a16:creationId xmlns:a16="http://schemas.microsoft.com/office/drawing/2014/main" id="{C1192553-BD4D-4CDB-9104-C5491EA85201}"/>
              </a:ext>
            </a:extLst>
          </p:cNvPr>
          <p:cNvGrpSpPr/>
          <p:nvPr/>
        </p:nvGrpSpPr>
        <p:grpSpPr>
          <a:xfrm>
            <a:off x="5884782" y="128496"/>
            <a:ext cx="550589" cy="4428016"/>
            <a:chOff x="4970780" y="-70070"/>
            <a:chExt cx="428236" cy="3082617"/>
          </a:xfrm>
          <a:effectLst>
            <a:glow rad="25400">
              <a:srgbClr val="FFFF00">
                <a:alpha val="33000"/>
              </a:srgbClr>
            </a:glow>
          </a:effectLst>
        </p:grpSpPr>
        <p:sp>
          <p:nvSpPr>
            <p:cNvPr id="188" name="ZoneTexte 187">
              <a:extLst>
                <a:ext uri="{FF2B5EF4-FFF2-40B4-BE49-F238E27FC236}">
                  <a16:creationId xmlns:a16="http://schemas.microsoft.com/office/drawing/2014/main" id="{756163D4-4761-4DD8-8730-9FD357E144B0}"/>
                </a:ext>
              </a:extLst>
            </p:cNvPr>
            <p:cNvSpPr txBox="1"/>
            <p:nvPr/>
          </p:nvSpPr>
          <p:spPr>
            <a:xfrm>
              <a:off x="4970780" y="-70070"/>
              <a:ext cx="324354" cy="284657"/>
            </a:xfrm>
            <a:prstGeom prst="rect">
              <a:avLst/>
            </a:prstGeom>
            <a:noFill/>
            <a:ln>
              <a:noFill/>
            </a:ln>
            <a:effectLst>
              <a:glow rad="228600">
                <a:srgbClr val="FFFF00">
                  <a:alpha val="40000"/>
                </a:srgbClr>
              </a:glow>
            </a:effectLst>
          </p:spPr>
          <p:txBody>
            <a:bodyPr wrap="square" rtlCol="0">
              <a:spAutoFit/>
            </a:bodyPr>
            <a:lstStyle/>
            <a:p>
              <a:r>
                <a:rPr lang="fr-FR" sz="2057" b="1" dirty="0">
                  <a:solidFill>
                    <a:srgbClr val="FF0000"/>
                  </a:solidFill>
                </a:rPr>
                <a:t>A</a:t>
              </a:r>
            </a:p>
          </p:txBody>
        </p:sp>
        <p:cxnSp>
          <p:nvCxnSpPr>
            <p:cNvPr id="189" name="Connecteur droit avec flèche 188">
              <a:extLst>
                <a:ext uri="{FF2B5EF4-FFF2-40B4-BE49-F238E27FC236}">
                  <a16:creationId xmlns:a16="http://schemas.microsoft.com/office/drawing/2014/main" id="{D8A1151C-2A12-4A79-BA4D-678B96DC1A62}"/>
                </a:ext>
              </a:extLst>
            </p:cNvPr>
            <p:cNvCxnSpPr/>
            <p:nvPr/>
          </p:nvCxnSpPr>
          <p:spPr>
            <a:xfrm>
              <a:off x="4995708" y="217661"/>
              <a:ext cx="398964" cy="0"/>
            </a:xfrm>
            <a:prstGeom prst="straightConnector1">
              <a:avLst/>
            </a:prstGeom>
            <a:ln w="19050">
              <a:solidFill>
                <a:srgbClr val="FF0000"/>
              </a:solidFill>
              <a:headEnd type="none" w="med" len="med"/>
              <a:tailEnd type="stealth" w="med" len="lg"/>
            </a:ln>
            <a:effectLst>
              <a:glow rad="76200">
                <a:srgbClr val="FFFF00"/>
              </a:glow>
            </a:effectLst>
          </p:spPr>
          <p:style>
            <a:lnRef idx="1">
              <a:schemeClr val="accent1"/>
            </a:lnRef>
            <a:fillRef idx="0">
              <a:schemeClr val="accent1"/>
            </a:fillRef>
            <a:effectRef idx="0">
              <a:schemeClr val="accent1"/>
            </a:effectRef>
            <a:fontRef idx="minor">
              <a:schemeClr val="tx1"/>
            </a:fontRef>
          </p:style>
        </p:cxnSp>
        <p:cxnSp>
          <p:nvCxnSpPr>
            <p:cNvPr id="190" name="Connecteur droit avec flèche 189">
              <a:extLst>
                <a:ext uri="{FF2B5EF4-FFF2-40B4-BE49-F238E27FC236}">
                  <a16:creationId xmlns:a16="http://schemas.microsoft.com/office/drawing/2014/main" id="{FC91C7D7-6712-4C26-9F64-F284E15B72C2}"/>
                </a:ext>
              </a:extLst>
            </p:cNvPr>
            <p:cNvCxnSpPr/>
            <p:nvPr/>
          </p:nvCxnSpPr>
          <p:spPr>
            <a:xfrm>
              <a:off x="4980292" y="2792558"/>
              <a:ext cx="398964" cy="0"/>
            </a:xfrm>
            <a:prstGeom prst="straightConnector1">
              <a:avLst/>
            </a:prstGeom>
            <a:ln w="19050">
              <a:solidFill>
                <a:srgbClr val="FF0000"/>
              </a:solidFill>
              <a:headEnd type="none" w="med" len="med"/>
              <a:tailEnd type="stealth" w="med" len="lg"/>
            </a:ln>
            <a:effectLst>
              <a:glow rad="76200">
                <a:srgbClr val="FFFF00"/>
              </a:glow>
            </a:effectLst>
          </p:spPr>
          <p:style>
            <a:lnRef idx="1">
              <a:schemeClr val="accent1"/>
            </a:lnRef>
            <a:fillRef idx="0">
              <a:schemeClr val="accent1"/>
            </a:fillRef>
            <a:effectRef idx="0">
              <a:schemeClr val="accent1"/>
            </a:effectRef>
            <a:fontRef idx="minor">
              <a:schemeClr val="tx1"/>
            </a:fontRef>
          </p:style>
        </p:cxnSp>
        <p:cxnSp>
          <p:nvCxnSpPr>
            <p:cNvPr id="191" name="Connecteur droit 190">
              <a:extLst>
                <a:ext uri="{FF2B5EF4-FFF2-40B4-BE49-F238E27FC236}">
                  <a16:creationId xmlns:a16="http://schemas.microsoft.com/office/drawing/2014/main" id="{C2DB7266-8383-4E83-B58D-ABBFED46DFDF}"/>
                </a:ext>
              </a:extLst>
            </p:cNvPr>
            <p:cNvCxnSpPr/>
            <p:nvPr/>
          </p:nvCxnSpPr>
          <p:spPr>
            <a:xfrm flipH="1">
              <a:off x="5355204" y="375591"/>
              <a:ext cx="11196" cy="2257048"/>
            </a:xfrm>
            <a:prstGeom prst="line">
              <a:avLst/>
            </a:prstGeom>
            <a:ln w="19050">
              <a:solidFill>
                <a:srgbClr val="FF0000"/>
              </a:solidFill>
            </a:ln>
            <a:effectLst>
              <a:glow rad="50800">
                <a:srgbClr val="FFFF00"/>
              </a:glow>
            </a:effectLst>
          </p:spPr>
          <p:style>
            <a:lnRef idx="1">
              <a:schemeClr val="accent1"/>
            </a:lnRef>
            <a:fillRef idx="0">
              <a:schemeClr val="accent1"/>
            </a:fillRef>
            <a:effectRef idx="0">
              <a:schemeClr val="accent1"/>
            </a:effectRef>
            <a:fontRef idx="minor">
              <a:schemeClr val="tx1"/>
            </a:fontRef>
          </p:style>
        </p:cxnSp>
        <p:cxnSp>
          <p:nvCxnSpPr>
            <p:cNvPr id="192" name="Connecteur droit 191">
              <a:extLst>
                <a:ext uri="{FF2B5EF4-FFF2-40B4-BE49-F238E27FC236}">
                  <a16:creationId xmlns:a16="http://schemas.microsoft.com/office/drawing/2014/main" id="{71BCEAB5-8D5B-4548-80B0-BC60B0D68722}"/>
                </a:ext>
              </a:extLst>
            </p:cNvPr>
            <p:cNvCxnSpPr/>
            <p:nvPr/>
          </p:nvCxnSpPr>
          <p:spPr>
            <a:xfrm>
              <a:off x="5366011" y="79604"/>
              <a:ext cx="0" cy="301227"/>
            </a:xfrm>
            <a:prstGeom prst="line">
              <a:avLst/>
            </a:prstGeom>
            <a:ln w="38100">
              <a:solidFill>
                <a:srgbClr val="FF0000"/>
              </a:solidFill>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cxnSp>
          <p:nvCxnSpPr>
            <p:cNvPr id="193" name="Connecteur droit 192">
              <a:extLst>
                <a:ext uri="{FF2B5EF4-FFF2-40B4-BE49-F238E27FC236}">
                  <a16:creationId xmlns:a16="http://schemas.microsoft.com/office/drawing/2014/main" id="{E13CCEE5-18E4-409F-9200-B2909B9DE54B}"/>
                </a:ext>
              </a:extLst>
            </p:cNvPr>
            <p:cNvCxnSpPr/>
            <p:nvPr/>
          </p:nvCxnSpPr>
          <p:spPr>
            <a:xfrm>
              <a:off x="5368890" y="2621225"/>
              <a:ext cx="0" cy="301227"/>
            </a:xfrm>
            <a:prstGeom prst="line">
              <a:avLst/>
            </a:prstGeom>
            <a:ln w="38100">
              <a:solidFill>
                <a:srgbClr val="FF0000"/>
              </a:solidFill>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grpSp>
          <p:nvGrpSpPr>
            <p:cNvPr id="194" name="Groupe 193">
              <a:extLst>
                <a:ext uri="{FF2B5EF4-FFF2-40B4-BE49-F238E27FC236}">
                  <a16:creationId xmlns:a16="http://schemas.microsoft.com/office/drawing/2014/main" id="{6A0215B8-B147-473C-8E06-007A96B29232}"/>
                </a:ext>
              </a:extLst>
            </p:cNvPr>
            <p:cNvGrpSpPr/>
            <p:nvPr/>
          </p:nvGrpSpPr>
          <p:grpSpPr>
            <a:xfrm>
              <a:off x="5322672" y="1214365"/>
              <a:ext cx="76344" cy="151312"/>
              <a:chOff x="5327970" y="1225281"/>
              <a:chExt cx="76344" cy="151312"/>
            </a:xfrm>
          </p:grpSpPr>
          <p:sp>
            <p:nvSpPr>
              <p:cNvPr id="202" name="Rectangle 201">
                <a:extLst>
                  <a:ext uri="{FF2B5EF4-FFF2-40B4-BE49-F238E27FC236}">
                    <a16:creationId xmlns:a16="http://schemas.microsoft.com/office/drawing/2014/main" id="{F97C3DF0-52CE-476A-AEAE-3292F49F2484}"/>
                  </a:ext>
                </a:extLst>
              </p:cNvPr>
              <p:cNvSpPr/>
              <p:nvPr/>
            </p:nvSpPr>
            <p:spPr>
              <a:xfrm>
                <a:off x="5327970" y="1225281"/>
                <a:ext cx="72000" cy="4571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sz="2314"/>
              </a:p>
            </p:txBody>
          </p:sp>
          <p:sp>
            <p:nvSpPr>
              <p:cNvPr id="203" name="Rectangle 202">
                <a:extLst>
                  <a:ext uri="{FF2B5EF4-FFF2-40B4-BE49-F238E27FC236}">
                    <a16:creationId xmlns:a16="http://schemas.microsoft.com/office/drawing/2014/main" id="{E5C71C2D-C9EF-427A-9E2A-86031DEB1B35}"/>
                  </a:ext>
                </a:extLst>
              </p:cNvPr>
              <p:cNvSpPr/>
              <p:nvPr/>
            </p:nvSpPr>
            <p:spPr>
              <a:xfrm>
                <a:off x="5332314" y="1330874"/>
                <a:ext cx="72000" cy="4571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sz="2314"/>
              </a:p>
            </p:txBody>
          </p:sp>
        </p:grpSp>
        <p:grpSp>
          <p:nvGrpSpPr>
            <p:cNvPr id="195" name="Groupe 194">
              <a:extLst>
                <a:ext uri="{FF2B5EF4-FFF2-40B4-BE49-F238E27FC236}">
                  <a16:creationId xmlns:a16="http://schemas.microsoft.com/office/drawing/2014/main" id="{D0D73414-0CF1-4CCC-B377-1FC0339D7C73}"/>
                </a:ext>
              </a:extLst>
            </p:cNvPr>
            <p:cNvGrpSpPr/>
            <p:nvPr/>
          </p:nvGrpSpPr>
          <p:grpSpPr>
            <a:xfrm>
              <a:off x="5313670" y="482342"/>
              <a:ext cx="83068" cy="151312"/>
              <a:chOff x="5327970" y="1225281"/>
              <a:chExt cx="83068" cy="151312"/>
            </a:xfrm>
          </p:grpSpPr>
          <p:sp>
            <p:nvSpPr>
              <p:cNvPr id="200" name="Rectangle 199">
                <a:extLst>
                  <a:ext uri="{FF2B5EF4-FFF2-40B4-BE49-F238E27FC236}">
                    <a16:creationId xmlns:a16="http://schemas.microsoft.com/office/drawing/2014/main" id="{49EE6A55-6B4D-4FB8-953E-538B53838E3B}"/>
                  </a:ext>
                </a:extLst>
              </p:cNvPr>
              <p:cNvSpPr/>
              <p:nvPr/>
            </p:nvSpPr>
            <p:spPr>
              <a:xfrm>
                <a:off x="5327970" y="1225281"/>
                <a:ext cx="72000" cy="4571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sz="2314"/>
              </a:p>
            </p:txBody>
          </p:sp>
          <p:sp>
            <p:nvSpPr>
              <p:cNvPr id="201" name="Rectangle 200">
                <a:extLst>
                  <a:ext uri="{FF2B5EF4-FFF2-40B4-BE49-F238E27FC236}">
                    <a16:creationId xmlns:a16="http://schemas.microsoft.com/office/drawing/2014/main" id="{7CA8D1E1-4BB9-40C0-952C-AE9ABA8EBCD2}"/>
                  </a:ext>
                </a:extLst>
              </p:cNvPr>
              <p:cNvSpPr/>
              <p:nvPr/>
            </p:nvSpPr>
            <p:spPr>
              <a:xfrm>
                <a:off x="5339038" y="1330874"/>
                <a:ext cx="72000" cy="4571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sz="2314"/>
              </a:p>
            </p:txBody>
          </p:sp>
        </p:grpSp>
        <p:grpSp>
          <p:nvGrpSpPr>
            <p:cNvPr id="196" name="Groupe 195">
              <a:extLst>
                <a:ext uri="{FF2B5EF4-FFF2-40B4-BE49-F238E27FC236}">
                  <a16:creationId xmlns:a16="http://schemas.microsoft.com/office/drawing/2014/main" id="{48CB8E6D-5A59-43E7-B876-7A55665AA9FE}"/>
                </a:ext>
              </a:extLst>
            </p:cNvPr>
            <p:cNvGrpSpPr/>
            <p:nvPr/>
          </p:nvGrpSpPr>
          <p:grpSpPr>
            <a:xfrm>
              <a:off x="5308185" y="2033739"/>
              <a:ext cx="76344" cy="151312"/>
              <a:chOff x="5327970" y="1225281"/>
              <a:chExt cx="76344" cy="151312"/>
            </a:xfrm>
          </p:grpSpPr>
          <p:sp>
            <p:nvSpPr>
              <p:cNvPr id="198" name="Rectangle 197">
                <a:extLst>
                  <a:ext uri="{FF2B5EF4-FFF2-40B4-BE49-F238E27FC236}">
                    <a16:creationId xmlns:a16="http://schemas.microsoft.com/office/drawing/2014/main" id="{32BBD1B9-AEF8-4186-9228-04AF8D3767DC}"/>
                  </a:ext>
                </a:extLst>
              </p:cNvPr>
              <p:cNvSpPr/>
              <p:nvPr/>
            </p:nvSpPr>
            <p:spPr>
              <a:xfrm>
                <a:off x="5327970" y="1225281"/>
                <a:ext cx="72000" cy="4571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sz="2314"/>
              </a:p>
            </p:txBody>
          </p:sp>
          <p:sp>
            <p:nvSpPr>
              <p:cNvPr id="199" name="Rectangle 198">
                <a:extLst>
                  <a:ext uri="{FF2B5EF4-FFF2-40B4-BE49-F238E27FC236}">
                    <a16:creationId xmlns:a16="http://schemas.microsoft.com/office/drawing/2014/main" id="{FF37A802-D7B5-4091-A4AC-5945CD76E176}"/>
                  </a:ext>
                </a:extLst>
              </p:cNvPr>
              <p:cNvSpPr/>
              <p:nvPr/>
            </p:nvSpPr>
            <p:spPr>
              <a:xfrm>
                <a:off x="5332314" y="1330874"/>
                <a:ext cx="72000" cy="4571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sz="2314"/>
              </a:p>
            </p:txBody>
          </p:sp>
        </p:grpSp>
        <p:sp>
          <p:nvSpPr>
            <p:cNvPr id="197" name="ZoneTexte 196">
              <a:extLst>
                <a:ext uri="{FF2B5EF4-FFF2-40B4-BE49-F238E27FC236}">
                  <a16:creationId xmlns:a16="http://schemas.microsoft.com/office/drawing/2014/main" id="{C21B1C40-9E53-4EDA-8FE1-353A27819F27}"/>
                </a:ext>
              </a:extLst>
            </p:cNvPr>
            <p:cNvSpPr txBox="1"/>
            <p:nvPr/>
          </p:nvSpPr>
          <p:spPr>
            <a:xfrm>
              <a:off x="5033447" y="2727890"/>
              <a:ext cx="324354" cy="284657"/>
            </a:xfrm>
            <a:prstGeom prst="rect">
              <a:avLst/>
            </a:prstGeom>
            <a:noFill/>
            <a:ln>
              <a:noFill/>
            </a:ln>
          </p:spPr>
          <p:txBody>
            <a:bodyPr wrap="square" rtlCol="0">
              <a:spAutoFit/>
            </a:bodyPr>
            <a:lstStyle/>
            <a:p>
              <a:r>
                <a:rPr lang="fr-FR" sz="2057" b="1" dirty="0">
                  <a:solidFill>
                    <a:srgbClr val="FF0000"/>
                  </a:solidFill>
                </a:rPr>
                <a:t>A</a:t>
              </a:r>
            </a:p>
          </p:txBody>
        </p:sp>
      </p:grpSp>
      <p:grpSp>
        <p:nvGrpSpPr>
          <p:cNvPr id="204" name="Groupe 203">
            <a:extLst>
              <a:ext uri="{FF2B5EF4-FFF2-40B4-BE49-F238E27FC236}">
                <a16:creationId xmlns:a16="http://schemas.microsoft.com/office/drawing/2014/main" id="{37E2F0C7-BB18-4957-90E3-557214D3B2E5}"/>
              </a:ext>
            </a:extLst>
          </p:cNvPr>
          <p:cNvGrpSpPr/>
          <p:nvPr/>
        </p:nvGrpSpPr>
        <p:grpSpPr>
          <a:xfrm>
            <a:off x="2951560" y="678229"/>
            <a:ext cx="1573714" cy="2235672"/>
            <a:chOff x="1332574" y="380759"/>
            <a:chExt cx="1224000" cy="1738856"/>
          </a:xfrm>
        </p:grpSpPr>
        <p:pic>
          <p:nvPicPr>
            <p:cNvPr id="205" name="Image 204">
              <a:extLst>
                <a:ext uri="{FF2B5EF4-FFF2-40B4-BE49-F238E27FC236}">
                  <a16:creationId xmlns:a16="http://schemas.microsoft.com/office/drawing/2014/main" id="{909798AD-D807-4803-954E-2C42D6B34BA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32574" y="380759"/>
              <a:ext cx="1224000" cy="1738856"/>
            </a:xfrm>
            <a:prstGeom prst="rect">
              <a:avLst/>
            </a:prstGeom>
          </p:spPr>
        </p:pic>
        <p:grpSp>
          <p:nvGrpSpPr>
            <p:cNvPr id="206" name="Group 5">
              <a:extLst>
                <a:ext uri="{FF2B5EF4-FFF2-40B4-BE49-F238E27FC236}">
                  <a16:creationId xmlns:a16="http://schemas.microsoft.com/office/drawing/2014/main" id="{BAA6B96B-F538-4369-970C-4B009849B96A}"/>
                </a:ext>
              </a:extLst>
            </p:cNvPr>
            <p:cNvGrpSpPr>
              <a:grpSpLocks noChangeAspect="1"/>
            </p:cNvGrpSpPr>
            <p:nvPr/>
          </p:nvGrpSpPr>
          <p:grpSpPr bwMode="auto">
            <a:xfrm flipH="1">
              <a:off x="1423817" y="543591"/>
              <a:ext cx="343770" cy="1517619"/>
              <a:chOff x="6699" y="1624"/>
              <a:chExt cx="1782" cy="7865"/>
            </a:xfrm>
          </p:grpSpPr>
          <p:grpSp>
            <p:nvGrpSpPr>
              <p:cNvPr id="207" name="Group 7">
                <a:extLst>
                  <a:ext uri="{FF2B5EF4-FFF2-40B4-BE49-F238E27FC236}">
                    <a16:creationId xmlns:a16="http://schemas.microsoft.com/office/drawing/2014/main" id="{53EC69A2-31E1-4630-AB57-ECDE609D3E7B}"/>
                  </a:ext>
                </a:extLst>
              </p:cNvPr>
              <p:cNvGrpSpPr>
                <a:grpSpLocks noChangeAspect="1"/>
              </p:cNvGrpSpPr>
              <p:nvPr/>
            </p:nvGrpSpPr>
            <p:grpSpPr bwMode="auto">
              <a:xfrm>
                <a:off x="6699" y="1624"/>
                <a:ext cx="1782" cy="5056"/>
                <a:chOff x="6702" y="1624"/>
                <a:chExt cx="1782" cy="5056"/>
              </a:xfrm>
            </p:grpSpPr>
            <p:sp>
              <p:nvSpPr>
                <p:cNvPr id="209" name="Freeform 8" descr="Diagonales larges vers le haut">
                  <a:extLst>
                    <a:ext uri="{FF2B5EF4-FFF2-40B4-BE49-F238E27FC236}">
                      <a16:creationId xmlns:a16="http://schemas.microsoft.com/office/drawing/2014/main" id="{6E534B87-0209-4BA2-AE59-74D8079F2251}"/>
                    </a:ext>
                  </a:extLst>
                </p:cNvPr>
                <p:cNvSpPr>
                  <a:spLocks noChangeAspect="1"/>
                </p:cNvSpPr>
                <p:nvPr/>
              </p:nvSpPr>
              <p:spPr bwMode="auto">
                <a:xfrm>
                  <a:off x="6764" y="1624"/>
                  <a:ext cx="1720" cy="4720"/>
                </a:xfrm>
                <a:custGeom>
                  <a:avLst/>
                  <a:gdLst>
                    <a:gd name="T0" fmla="*/ 1690 w 1720"/>
                    <a:gd name="T1" fmla="*/ 0 h 4720"/>
                    <a:gd name="T2" fmla="*/ 860 w 1720"/>
                    <a:gd name="T3" fmla="*/ 520 h 4720"/>
                    <a:gd name="T4" fmla="*/ 860 w 1720"/>
                    <a:gd name="T5" fmla="*/ 3450 h 4720"/>
                    <a:gd name="T6" fmla="*/ 0 w 1720"/>
                    <a:gd name="T7" fmla="*/ 3950 h 4720"/>
                    <a:gd name="T8" fmla="*/ 20 w 1720"/>
                    <a:gd name="T9" fmla="*/ 4720 h 4720"/>
                    <a:gd name="T10" fmla="*/ 1720 w 1720"/>
                    <a:gd name="T11" fmla="*/ 4120 h 4720"/>
                    <a:gd name="T12" fmla="*/ 1690 w 1720"/>
                    <a:gd name="T13" fmla="*/ 0 h 4720"/>
                  </a:gdLst>
                  <a:ahLst/>
                  <a:cxnLst>
                    <a:cxn ang="0">
                      <a:pos x="T0" y="T1"/>
                    </a:cxn>
                    <a:cxn ang="0">
                      <a:pos x="T2" y="T3"/>
                    </a:cxn>
                    <a:cxn ang="0">
                      <a:pos x="T4" y="T5"/>
                    </a:cxn>
                    <a:cxn ang="0">
                      <a:pos x="T6" y="T7"/>
                    </a:cxn>
                    <a:cxn ang="0">
                      <a:pos x="T8" y="T9"/>
                    </a:cxn>
                    <a:cxn ang="0">
                      <a:pos x="T10" y="T11"/>
                    </a:cxn>
                    <a:cxn ang="0">
                      <a:pos x="T12" y="T13"/>
                    </a:cxn>
                  </a:cxnLst>
                  <a:rect l="0" t="0" r="r" b="b"/>
                  <a:pathLst>
                    <a:path w="1720" h="4720">
                      <a:moveTo>
                        <a:pt x="1690" y="0"/>
                      </a:moveTo>
                      <a:lnTo>
                        <a:pt x="860" y="520"/>
                      </a:lnTo>
                      <a:lnTo>
                        <a:pt x="860" y="3450"/>
                      </a:lnTo>
                      <a:lnTo>
                        <a:pt x="0" y="3950"/>
                      </a:lnTo>
                      <a:lnTo>
                        <a:pt x="20" y="4720"/>
                      </a:lnTo>
                      <a:lnTo>
                        <a:pt x="1720" y="4120"/>
                      </a:lnTo>
                      <a:lnTo>
                        <a:pt x="1690" y="0"/>
                      </a:lnTo>
                      <a:close/>
                    </a:path>
                  </a:pathLst>
                </a:custGeom>
                <a:pattFill prst="wdUpDiag">
                  <a:fgClr>
                    <a:srgbClr val="000000">
                      <a:alpha val="42000"/>
                    </a:srgbClr>
                  </a:fgClr>
                  <a:bgClr>
                    <a:srgbClr val="FFFFFF">
                      <a:alpha val="42000"/>
                    </a:srgbClr>
                  </a:bgClr>
                </a:patt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7566" tIns="58783" rIns="117566" bIns="58783" numCol="1" anchor="t" anchorCtr="0" compatLnSpc="1">
                  <a:prstTxWarp prst="textNoShape">
                    <a:avLst/>
                  </a:prstTxWarp>
                </a:bodyPr>
                <a:lstStyle/>
                <a:p>
                  <a:endParaRPr lang="fr-FR" sz="2314"/>
                </a:p>
              </p:txBody>
            </p:sp>
            <p:sp>
              <p:nvSpPr>
                <p:cNvPr id="210" name="Freeform 9" descr="Diagonales larges vers le haut">
                  <a:extLst>
                    <a:ext uri="{FF2B5EF4-FFF2-40B4-BE49-F238E27FC236}">
                      <a16:creationId xmlns:a16="http://schemas.microsoft.com/office/drawing/2014/main" id="{91B8143C-AA01-4385-A8AF-D5B7B257C307}"/>
                    </a:ext>
                  </a:extLst>
                </p:cNvPr>
                <p:cNvSpPr>
                  <a:spLocks noChangeAspect="1"/>
                </p:cNvSpPr>
                <p:nvPr/>
              </p:nvSpPr>
              <p:spPr bwMode="auto">
                <a:xfrm rot="21391033">
                  <a:off x="6702" y="5760"/>
                  <a:ext cx="1715" cy="920"/>
                </a:xfrm>
                <a:custGeom>
                  <a:avLst/>
                  <a:gdLst>
                    <a:gd name="T0" fmla="*/ 5 w 1715"/>
                    <a:gd name="T1" fmla="*/ 900 h 969"/>
                    <a:gd name="T2" fmla="*/ 5 w 1715"/>
                    <a:gd name="T3" fmla="*/ 540 h 969"/>
                    <a:gd name="T4" fmla="*/ 1715 w 1715"/>
                    <a:gd name="T5" fmla="*/ 0 h 969"/>
                    <a:gd name="T6" fmla="*/ 0 w 1715"/>
                    <a:gd name="T7" fmla="*/ 969 h 969"/>
                    <a:gd name="T8" fmla="*/ 5 w 1715"/>
                    <a:gd name="T9" fmla="*/ 900 h 969"/>
                  </a:gdLst>
                  <a:ahLst/>
                  <a:cxnLst>
                    <a:cxn ang="0">
                      <a:pos x="T0" y="T1"/>
                    </a:cxn>
                    <a:cxn ang="0">
                      <a:pos x="T2" y="T3"/>
                    </a:cxn>
                    <a:cxn ang="0">
                      <a:pos x="T4" y="T5"/>
                    </a:cxn>
                    <a:cxn ang="0">
                      <a:pos x="T6" y="T7"/>
                    </a:cxn>
                    <a:cxn ang="0">
                      <a:pos x="T8" y="T9"/>
                    </a:cxn>
                  </a:cxnLst>
                  <a:rect l="0" t="0" r="r" b="b"/>
                  <a:pathLst>
                    <a:path w="1715" h="969">
                      <a:moveTo>
                        <a:pt x="5" y="900"/>
                      </a:moveTo>
                      <a:lnTo>
                        <a:pt x="5" y="540"/>
                      </a:lnTo>
                      <a:lnTo>
                        <a:pt x="1715" y="0"/>
                      </a:lnTo>
                      <a:lnTo>
                        <a:pt x="0" y="969"/>
                      </a:lnTo>
                      <a:lnTo>
                        <a:pt x="5" y="900"/>
                      </a:lnTo>
                      <a:close/>
                    </a:path>
                  </a:pathLst>
                </a:custGeom>
                <a:pattFill prst="wdUpDiag">
                  <a:fgClr>
                    <a:srgbClr val="000000">
                      <a:alpha val="42000"/>
                    </a:srgbClr>
                  </a:fgClr>
                  <a:bgClr>
                    <a:srgbClr val="FFFFFF">
                      <a:alpha val="42000"/>
                    </a:srgbClr>
                  </a:bgClr>
                </a:patt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7566" tIns="58783" rIns="117566" bIns="58783" numCol="1" anchor="t" anchorCtr="0" compatLnSpc="1">
                  <a:prstTxWarp prst="textNoShape">
                    <a:avLst/>
                  </a:prstTxWarp>
                </a:bodyPr>
                <a:lstStyle/>
                <a:p>
                  <a:endParaRPr lang="fr-FR" sz="2314"/>
                </a:p>
              </p:txBody>
            </p:sp>
          </p:grpSp>
          <p:sp>
            <p:nvSpPr>
              <p:cNvPr id="208" name="Freeform 10" descr="Diagonales larges vers le haut">
                <a:extLst>
                  <a:ext uri="{FF2B5EF4-FFF2-40B4-BE49-F238E27FC236}">
                    <a16:creationId xmlns:a16="http://schemas.microsoft.com/office/drawing/2014/main" id="{9459721E-58F8-4CB6-8911-2D2283DE0B78}"/>
                  </a:ext>
                </a:extLst>
              </p:cNvPr>
              <p:cNvSpPr>
                <a:spLocks noChangeAspect="1"/>
              </p:cNvSpPr>
              <p:nvPr/>
            </p:nvSpPr>
            <p:spPr bwMode="auto">
              <a:xfrm>
                <a:off x="6705" y="7389"/>
                <a:ext cx="1690" cy="2100"/>
              </a:xfrm>
              <a:custGeom>
                <a:avLst/>
                <a:gdLst>
                  <a:gd name="T0" fmla="*/ 1680 w 1690"/>
                  <a:gd name="T1" fmla="*/ 0 h 2100"/>
                  <a:gd name="T2" fmla="*/ 0 w 1690"/>
                  <a:gd name="T3" fmla="*/ 1010 h 2100"/>
                  <a:gd name="T4" fmla="*/ 30 w 1690"/>
                  <a:gd name="T5" fmla="*/ 2100 h 2100"/>
                  <a:gd name="T6" fmla="*/ 1690 w 1690"/>
                  <a:gd name="T7" fmla="*/ 1150 h 2100"/>
                  <a:gd name="T8" fmla="*/ 1680 w 1690"/>
                  <a:gd name="T9" fmla="*/ 0 h 2100"/>
                </a:gdLst>
                <a:ahLst/>
                <a:cxnLst>
                  <a:cxn ang="0">
                    <a:pos x="T0" y="T1"/>
                  </a:cxn>
                  <a:cxn ang="0">
                    <a:pos x="T2" y="T3"/>
                  </a:cxn>
                  <a:cxn ang="0">
                    <a:pos x="T4" y="T5"/>
                  </a:cxn>
                  <a:cxn ang="0">
                    <a:pos x="T6" y="T7"/>
                  </a:cxn>
                  <a:cxn ang="0">
                    <a:pos x="T8" y="T9"/>
                  </a:cxn>
                </a:cxnLst>
                <a:rect l="0" t="0" r="r" b="b"/>
                <a:pathLst>
                  <a:path w="1690" h="2100">
                    <a:moveTo>
                      <a:pt x="1680" y="0"/>
                    </a:moveTo>
                    <a:lnTo>
                      <a:pt x="0" y="1010"/>
                    </a:lnTo>
                    <a:lnTo>
                      <a:pt x="30" y="2100"/>
                    </a:lnTo>
                    <a:lnTo>
                      <a:pt x="1690" y="1150"/>
                    </a:lnTo>
                    <a:lnTo>
                      <a:pt x="1680" y="0"/>
                    </a:lnTo>
                    <a:close/>
                  </a:path>
                </a:pathLst>
              </a:custGeom>
              <a:pattFill prst="wdUpDiag">
                <a:fgClr>
                  <a:srgbClr val="000000">
                    <a:alpha val="38000"/>
                  </a:srgbClr>
                </a:fgClr>
                <a:bgClr>
                  <a:srgbClr val="FFFFFF">
                    <a:alpha val="38000"/>
                  </a:srgbClr>
                </a:bgClr>
              </a:patt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7566" tIns="58783" rIns="117566" bIns="58783" numCol="1" anchor="t" anchorCtr="0" compatLnSpc="1">
                <a:prstTxWarp prst="textNoShape">
                  <a:avLst/>
                </a:prstTxWarp>
              </a:bodyPr>
              <a:lstStyle/>
              <a:p>
                <a:endParaRPr lang="fr-FR" sz="2314"/>
              </a:p>
            </p:txBody>
          </p:sp>
        </p:grpSp>
      </p:grpSp>
      <p:sp>
        <p:nvSpPr>
          <p:cNvPr id="211" name="Flèche droite 8">
            <a:extLst>
              <a:ext uri="{FF2B5EF4-FFF2-40B4-BE49-F238E27FC236}">
                <a16:creationId xmlns:a16="http://schemas.microsoft.com/office/drawing/2014/main" id="{F64553BE-1684-4A2A-B55B-E4BC34F3F225}"/>
              </a:ext>
            </a:extLst>
          </p:cNvPr>
          <p:cNvSpPr/>
          <p:nvPr/>
        </p:nvSpPr>
        <p:spPr>
          <a:xfrm rot="19492981">
            <a:off x="2351663" y="2286347"/>
            <a:ext cx="695970" cy="362812"/>
          </a:xfrm>
          <a:prstGeom prst="rightArrow">
            <a:avLst>
              <a:gd name="adj1" fmla="val 50000"/>
              <a:gd name="adj2" fmla="val 9817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314"/>
          </a:p>
        </p:txBody>
      </p:sp>
      <p:pic>
        <p:nvPicPr>
          <p:cNvPr id="212" name="Image 211">
            <a:extLst>
              <a:ext uri="{FF2B5EF4-FFF2-40B4-BE49-F238E27FC236}">
                <a16:creationId xmlns:a16="http://schemas.microsoft.com/office/drawing/2014/main" id="{71BB6B66-70FF-485C-B9AD-7AEADA71F57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26260" y="862164"/>
            <a:ext cx="1204056" cy="2505691"/>
          </a:xfrm>
          <a:prstGeom prst="rect">
            <a:avLst/>
          </a:prstGeom>
        </p:spPr>
      </p:pic>
      <p:pic>
        <p:nvPicPr>
          <p:cNvPr id="213" name="ScreenCapture_18-12-14_09.35.58">
            <a:hlinkClick r:id="" action="ppaction://media"/>
            <a:extLst>
              <a:ext uri="{FF2B5EF4-FFF2-40B4-BE49-F238E27FC236}">
                <a16:creationId xmlns:a16="http://schemas.microsoft.com/office/drawing/2014/main" id="{E4132AC3-4107-489E-B16E-33540402EEE4}"/>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12">
            <a:lum contrast="20000"/>
          </a:blip>
          <a:srcRect l="10987" r="12110"/>
          <a:stretch/>
        </p:blipFill>
        <p:spPr>
          <a:xfrm>
            <a:off x="1731270" y="4083994"/>
            <a:ext cx="2392860" cy="2160390"/>
          </a:xfrm>
          <a:prstGeom prst="rect">
            <a:avLst/>
          </a:prstGeom>
        </p:spPr>
      </p:pic>
    </p:spTree>
    <p:extLst>
      <p:ext uri="{BB962C8B-B14F-4D97-AF65-F5344CB8AC3E}">
        <p14:creationId xmlns:p14="http://schemas.microsoft.com/office/powerpoint/2010/main" val="356546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8490" fill="hold"/>
                                        <p:tgtEl>
                                          <p:spTgt spid="21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wipe(up)">
                                      <p:cBhvr>
                                        <p:cTn id="11" dur="500"/>
                                        <p:tgtEl>
                                          <p:spTgt spid="12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5"/>
                                        </p:tgtEl>
                                        <p:attrNameLst>
                                          <p:attrName>style.visibility</p:attrName>
                                        </p:attrNameLst>
                                      </p:cBhvr>
                                      <p:to>
                                        <p:strVal val="visible"/>
                                      </p:to>
                                    </p:set>
                                    <p:animEffect transition="in" filter="wipe(left)">
                                      <p:cBhvr>
                                        <p:cTn id="16" dur="500"/>
                                        <p:tgtEl>
                                          <p:spTgt spid="1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23"/>
                                        </p:tgtEl>
                                        <p:attrNameLst>
                                          <p:attrName>style.visibility</p:attrName>
                                        </p:attrNameLst>
                                      </p:cBhvr>
                                      <p:to>
                                        <p:strVal val="visible"/>
                                      </p:to>
                                    </p:set>
                                    <p:animEffect transition="in" filter="wipe(up)">
                                      <p:cBhvr>
                                        <p:cTn id="21" dur="500"/>
                                        <p:tgtEl>
                                          <p:spTgt spid="12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120"/>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11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127"/>
                                        </p:tgtEl>
                                        <p:attrNameLst>
                                          <p:attrName>style.visibility</p:attrName>
                                        </p:attrNameLst>
                                      </p:cBhvr>
                                      <p:to>
                                        <p:strVal val="visible"/>
                                      </p:to>
                                    </p:set>
                                    <p:animEffect transition="in" filter="wipe(right)">
                                      <p:cBhvr>
                                        <p:cTn id="32" dur="500"/>
                                        <p:tgtEl>
                                          <p:spTgt spid="12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right)">
                                      <p:cBhvr>
                                        <p:cTn id="37" dur="2000"/>
                                        <p:tgtEl>
                                          <p:spTgt spid="12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34"/>
                                        </p:tgtEl>
                                        <p:attrNameLst>
                                          <p:attrName>style.visibility</p:attrName>
                                        </p:attrNameLst>
                                      </p:cBhvr>
                                      <p:to>
                                        <p:strVal val="visible"/>
                                      </p:to>
                                    </p:set>
                                    <p:animEffect transition="in" filter="wipe(up)">
                                      <p:cBhvr>
                                        <p:cTn id="42" dur="500"/>
                                        <p:tgtEl>
                                          <p:spTgt spid="134"/>
                                        </p:tgtEl>
                                      </p:cBhvr>
                                    </p:animEffect>
                                  </p:childTnLst>
                                </p:cTn>
                              </p:par>
                              <p:par>
                                <p:cTn id="43" presetID="22" presetClass="exit" presetSubtype="4" fill="hold" nodeType="withEffect">
                                  <p:stCondLst>
                                    <p:cond delay="0"/>
                                  </p:stCondLst>
                                  <p:childTnLst>
                                    <p:animEffect transition="out" filter="wipe(down)">
                                      <p:cBhvr>
                                        <p:cTn id="44" dur="500"/>
                                        <p:tgtEl>
                                          <p:spTgt spid="127"/>
                                        </p:tgtEl>
                                      </p:cBhvr>
                                    </p:animEffect>
                                    <p:set>
                                      <p:cBhvr>
                                        <p:cTn id="45" dur="1" fill="hold">
                                          <p:stCondLst>
                                            <p:cond delay="499"/>
                                          </p:stCondLst>
                                        </p:cTn>
                                        <p:tgtEl>
                                          <p:spTgt spid="127"/>
                                        </p:tgtEl>
                                        <p:attrNameLst>
                                          <p:attrName>style.visibility</p:attrName>
                                        </p:attrNameLst>
                                      </p:cBhvr>
                                      <p:to>
                                        <p:strVal val="hidden"/>
                                      </p:to>
                                    </p:set>
                                  </p:childTnLst>
                                </p:cTn>
                              </p:par>
                            </p:childTnLst>
                          </p:cTn>
                        </p:par>
                        <p:par>
                          <p:cTn id="46" fill="hold">
                            <p:stCondLst>
                              <p:cond delay="500"/>
                            </p:stCondLst>
                            <p:childTnLst>
                              <p:par>
                                <p:cTn id="47" presetID="22" presetClass="entr" presetSubtype="1" fill="hold" nodeType="afterEffect">
                                  <p:stCondLst>
                                    <p:cond delay="0"/>
                                  </p:stCondLst>
                                  <p:childTnLst>
                                    <p:set>
                                      <p:cBhvr>
                                        <p:cTn id="48" dur="1" fill="hold">
                                          <p:stCondLst>
                                            <p:cond delay="0"/>
                                          </p:stCondLst>
                                        </p:cTn>
                                        <p:tgtEl>
                                          <p:spTgt spid="131"/>
                                        </p:tgtEl>
                                        <p:attrNameLst>
                                          <p:attrName>style.visibility</p:attrName>
                                        </p:attrNameLst>
                                      </p:cBhvr>
                                      <p:to>
                                        <p:strVal val="visible"/>
                                      </p:to>
                                    </p:set>
                                    <p:animEffect transition="in" filter="wipe(up)">
                                      <p:cBhvr>
                                        <p:cTn id="49" dur="500"/>
                                        <p:tgtEl>
                                          <p:spTgt spid="131"/>
                                        </p:tgtEl>
                                      </p:cBhvr>
                                    </p:animEffect>
                                  </p:childTnLst>
                                </p:cTn>
                              </p:par>
                            </p:childTnLst>
                          </p:cTn>
                        </p:par>
                        <p:par>
                          <p:cTn id="50" fill="hold">
                            <p:stCondLst>
                              <p:cond delay="1000"/>
                            </p:stCondLst>
                            <p:childTnLst>
                              <p:par>
                                <p:cTn id="51" presetID="22" presetClass="entr" presetSubtype="2" fill="hold" nodeType="afterEffect">
                                  <p:stCondLst>
                                    <p:cond delay="0"/>
                                  </p:stCondLst>
                                  <p:childTnLst>
                                    <p:set>
                                      <p:cBhvr>
                                        <p:cTn id="52" dur="1" fill="hold">
                                          <p:stCondLst>
                                            <p:cond delay="0"/>
                                          </p:stCondLst>
                                        </p:cTn>
                                        <p:tgtEl>
                                          <p:spTgt spid="128"/>
                                        </p:tgtEl>
                                        <p:attrNameLst>
                                          <p:attrName>style.visibility</p:attrName>
                                        </p:attrNameLst>
                                      </p:cBhvr>
                                      <p:to>
                                        <p:strVal val="visible"/>
                                      </p:to>
                                    </p:set>
                                    <p:animEffect transition="in" filter="wipe(right)">
                                      <p:cBhvr>
                                        <p:cTn id="53" dur="500"/>
                                        <p:tgtEl>
                                          <p:spTgt spid="12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nodeType="clickEffect">
                                  <p:stCondLst>
                                    <p:cond delay="0"/>
                                  </p:stCondLst>
                                  <p:childTnLst>
                                    <p:set>
                                      <p:cBhvr>
                                        <p:cTn id="57" dur="1" fill="hold">
                                          <p:stCondLst>
                                            <p:cond delay="0"/>
                                          </p:stCondLst>
                                        </p:cTn>
                                        <p:tgtEl>
                                          <p:spTgt spid="135"/>
                                        </p:tgtEl>
                                        <p:attrNameLst>
                                          <p:attrName>style.visibility</p:attrName>
                                        </p:attrNameLst>
                                      </p:cBhvr>
                                      <p:to>
                                        <p:strVal val="visible"/>
                                      </p:to>
                                    </p:set>
                                    <p:animEffect transition="in" filter="wipe(right)">
                                      <p:cBhvr>
                                        <p:cTn id="58" dur="2000"/>
                                        <p:tgtEl>
                                          <p:spTgt spid="135"/>
                                        </p:tgtEl>
                                      </p:cBhvr>
                                    </p:animEffect>
                                  </p:childTnLst>
                                </p:cTn>
                              </p:par>
                            </p:childTnLst>
                          </p:cTn>
                        </p:par>
                        <p:par>
                          <p:cTn id="59" fill="hold">
                            <p:stCondLst>
                              <p:cond delay="2000"/>
                            </p:stCondLst>
                            <p:childTnLst>
                              <p:par>
                                <p:cTn id="60" presetID="22" presetClass="exit" presetSubtype="8" fill="hold" nodeType="afterEffect">
                                  <p:stCondLst>
                                    <p:cond delay="0"/>
                                  </p:stCondLst>
                                  <p:childTnLst>
                                    <p:animEffect transition="out" filter="wipe(left)">
                                      <p:cBhvr>
                                        <p:cTn id="61" dur="500"/>
                                        <p:tgtEl>
                                          <p:spTgt spid="128"/>
                                        </p:tgtEl>
                                      </p:cBhvr>
                                    </p:animEffect>
                                    <p:set>
                                      <p:cBhvr>
                                        <p:cTn id="62" dur="1" fill="hold">
                                          <p:stCondLst>
                                            <p:cond delay="499"/>
                                          </p:stCondLst>
                                        </p:cTn>
                                        <p:tgtEl>
                                          <p:spTgt spid="128"/>
                                        </p:tgtEl>
                                        <p:attrNameLst>
                                          <p:attrName>style.visibility</p:attrName>
                                        </p:attrNameLst>
                                      </p:cBhvr>
                                      <p:to>
                                        <p:strVal val="hidden"/>
                                      </p:to>
                                    </p:set>
                                  </p:childTnLst>
                                </p:cTn>
                              </p:par>
                            </p:childTnLst>
                          </p:cTn>
                        </p:par>
                        <p:par>
                          <p:cTn id="63" fill="hold">
                            <p:stCondLst>
                              <p:cond delay="2500"/>
                            </p:stCondLst>
                            <p:childTnLst>
                              <p:par>
                                <p:cTn id="64" presetID="22" presetClass="exit" presetSubtype="4" fill="hold" nodeType="afterEffect">
                                  <p:stCondLst>
                                    <p:cond delay="0"/>
                                  </p:stCondLst>
                                  <p:childTnLst>
                                    <p:animEffect transition="out" filter="wipe(down)">
                                      <p:cBhvr>
                                        <p:cTn id="65" dur="500"/>
                                        <p:tgtEl>
                                          <p:spTgt spid="131"/>
                                        </p:tgtEl>
                                      </p:cBhvr>
                                    </p:animEffect>
                                    <p:set>
                                      <p:cBhvr>
                                        <p:cTn id="66" dur="1" fill="hold">
                                          <p:stCondLst>
                                            <p:cond delay="499"/>
                                          </p:stCondLst>
                                        </p:cTn>
                                        <p:tgtEl>
                                          <p:spTgt spid="131"/>
                                        </p:tgtEl>
                                        <p:attrNameLst>
                                          <p:attrName>style.visibility</p:attrName>
                                        </p:attrNameLst>
                                      </p:cBhvr>
                                      <p:to>
                                        <p:strVal val="hidden"/>
                                      </p:to>
                                    </p:set>
                                  </p:childTnLst>
                                </p:cTn>
                              </p:par>
                            </p:childTnLst>
                          </p:cTn>
                        </p:par>
                        <p:par>
                          <p:cTn id="67" fill="hold">
                            <p:stCondLst>
                              <p:cond delay="3000"/>
                            </p:stCondLst>
                            <p:childTnLst>
                              <p:par>
                                <p:cTn id="68" presetID="22" presetClass="exit" presetSubtype="4" fill="hold" nodeType="afterEffect">
                                  <p:stCondLst>
                                    <p:cond delay="0"/>
                                  </p:stCondLst>
                                  <p:childTnLst>
                                    <p:animEffect transition="out" filter="wipe(down)">
                                      <p:cBhvr>
                                        <p:cTn id="69" dur="500"/>
                                        <p:tgtEl>
                                          <p:spTgt spid="134"/>
                                        </p:tgtEl>
                                      </p:cBhvr>
                                    </p:animEffect>
                                    <p:set>
                                      <p:cBhvr>
                                        <p:cTn id="70" dur="1" fill="hold">
                                          <p:stCondLst>
                                            <p:cond delay="499"/>
                                          </p:stCondLst>
                                        </p:cTn>
                                        <p:tgtEl>
                                          <p:spTgt spid="134"/>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136"/>
                                        </p:tgtEl>
                                        <p:attrNameLst>
                                          <p:attrName>style.visibility</p:attrName>
                                        </p:attrNameLst>
                                      </p:cBhvr>
                                      <p:to>
                                        <p:strVal val="visible"/>
                                      </p:to>
                                    </p:set>
                                    <p:animEffect transition="in" filter="wipe(down)">
                                      <p:cBhvr>
                                        <p:cTn id="75" dur="500"/>
                                        <p:tgtEl>
                                          <p:spTgt spid="136"/>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nodeType="clickEffect">
                                  <p:stCondLst>
                                    <p:cond delay="0"/>
                                  </p:stCondLst>
                                  <p:childTnLst>
                                    <p:set>
                                      <p:cBhvr>
                                        <p:cTn id="79" dur="1" fill="hold">
                                          <p:stCondLst>
                                            <p:cond delay="0"/>
                                          </p:stCondLst>
                                        </p:cTn>
                                        <p:tgtEl>
                                          <p:spTgt spid="139"/>
                                        </p:tgtEl>
                                        <p:attrNameLst>
                                          <p:attrName>style.visibility</p:attrName>
                                        </p:attrNameLst>
                                      </p:cBhvr>
                                      <p:to>
                                        <p:strVal val="visible"/>
                                      </p:to>
                                    </p:set>
                                    <p:animEffect transition="in" filter="wipe(down)">
                                      <p:cBhvr>
                                        <p:cTn id="80" dur="2000"/>
                                        <p:tgtEl>
                                          <p:spTgt spid="139"/>
                                        </p:tgtEl>
                                      </p:cBhvr>
                                    </p:animEffect>
                                  </p:childTnLst>
                                </p:cTn>
                              </p:par>
                            </p:childTnLst>
                          </p:cTn>
                        </p:par>
                        <p:par>
                          <p:cTn id="81" fill="hold">
                            <p:stCondLst>
                              <p:cond delay="2000"/>
                            </p:stCondLst>
                            <p:childTnLst>
                              <p:par>
                                <p:cTn id="82" presetID="22" presetClass="entr" presetSubtype="4" fill="hold" nodeType="afterEffect">
                                  <p:stCondLst>
                                    <p:cond delay="0"/>
                                  </p:stCondLst>
                                  <p:childTnLst>
                                    <p:set>
                                      <p:cBhvr>
                                        <p:cTn id="83" dur="1" fill="hold">
                                          <p:stCondLst>
                                            <p:cond delay="0"/>
                                          </p:stCondLst>
                                        </p:cTn>
                                        <p:tgtEl>
                                          <p:spTgt spid="140"/>
                                        </p:tgtEl>
                                        <p:attrNameLst>
                                          <p:attrName>style.visibility</p:attrName>
                                        </p:attrNameLst>
                                      </p:cBhvr>
                                      <p:to>
                                        <p:strVal val="visible"/>
                                      </p:to>
                                    </p:set>
                                    <p:animEffect transition="in" filter="wipe(down)">
                                      <p:cBhvr>
                                        <p:cTn id="84" dur="2000"/>
                                        <p:tgtEl>
                                          <p:spTgt spid="140"/>
                                        </p:tgtEl>
                                      </p:cBhvr>
                                    </p:animEffect>
                                  </p:childTnLst>
                                </p:cTn>
                              </p:par>
                            </p:childTnLst>
                          </p:cTn>
                        </p:par>
                        <p:par>
                          <p:cTn id="85" fill="hold">
                            <p:stCondLst>
                              <p:cond delay="4000"/>
                            </p:stCondLst>
                            <p:childTnLst>
                              <p:par>
                                <p:cTn id="86" presetID="22" presetClass="exit" presetSubtype="4" fill="hold" nodeType="afterEffect">
                                  <p:stCondLst>
                                    <p:cond delay="0"/>
                                  </p:stCondLst>
                                  <p:childTnLst>
                                    <p:animEffect transition="out" filter="wipe(down)">
                                      <p:cBhvr>
                                        <p:cTn id="87" dur="500"/>
                                        <p:tgtEl>
                                          <p:spTgt spid="136"/>
                                        </p:tgtEl>
                                      </p:cBhvr>
                                    </p:animEffect>
                                    <p:set>
                                      <p:cBhvr>
                                        <p:cTn id="88" dur="1" fill="hold">
                                          <p:stCondLst>
                                            <p:cond delay="499"/>
                                          </p:stCondLst>
                                        </p:cTn>
                                        <p:tgtEl>
                                          <p:spTgt spid="136"/>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22" presetClass="entr" presetSubtype="1" fill="hold" nodeType="click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up)">
                                      <p:cBhvr>
                                        <p:cTn id="93" dur="500"/>
                                        <p:tgtEl>
                                          <p:spTgt spid="142"/>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1" fill="hold" nodeType="clickEffect">
                                  <p:stCondLst>
                                    <p:cond delay="0"/>
                                  </p:stCondLst>
                                  <p:childTnLst>
                                    <p:set>
                                      <p:cBhvr>
                                        <p:cTn id="97" dur="1" fill="hold">
                                          <p:stCondLst>
                                            <p:cond delay="0"/>
                                          </p:stCondLst>
                                        </p:cTn>
                                        <p:tgtEl>
                                          <p:spTgt spid="145"/>
                                        </p:tgtEl>
                                        <p:attrNameLst>
                                          <p:attrName>style.visibility</p:attrName>
                                        </p:attrNameLst>
                                      </p:cBhvr>
                                      <p:to>
                                        <p:strVal val="visible"/>
                                      </p:to>
                                    </p:set>
                                    <p:animEffect transition="in" filter="wipe(up)">
                                      <p:cBhvr>
                                        <p:cTn id="98" dur="2000"/>
                                        <p:tgtEl>
                                          <p:spTgt spid="145"/>
                                        </p:tgtEl>
                                      </p:cBhvr>
                                    </p:animEffect>
                                  </p:childTnLst>
                                </p:cTn>
                              </p:par>
                            </p:childTnLst>
                          </p:cTn>
                        </p:par>
                        <p:par>
                          <p:cTn id="99" fill="hold">
                            <p:stCondLst>
                              <p:cond delay="2000"/>
                            </p:stCondLst>
                            <p:childTnLst>
                              <p:par>
                                <p:cTn id="100" presetID="22" presetClass="entr" presetSubtype="1" fill="hold" nodeType="afterEffect">
                                  <p:stCondLst>
                                    <p:cond delay="0"/>
                                  </p:stCondLst>
                                  <p:childTnLst>
                                    <p:set>
                                      <p:cBhvr>
                                        <p:cTn id="101" dur="1" fill="hold">
                                          <p:stCondLst>
                                            <p:cond delay="0"/>
                                          </p:stCondLst>
                                        </p:cTn>
                                        <p:tgtEl>
                                          <p:spTgt spid="146"/>
                                        </p:tgtEl>
                                        <p:attrNameLst>
                                          <p:attrName>style.visibility</p:attrName>
                                        </p:attrNameLst>
                                      </p:cBhvr>
                                      <p:to>
                                        <p:strVal val="visible"/>
                                      </p:to>
                                    </p:set>
                                    <p:animEffect transition="in" filter="wipe(up)">
                                      <p:cBhvr>
                                        <p:cTn id="102" dur="2000"/>
                                        <p:tgtEl>
                                          <p:spTgt spid="146"/>
                                        </p:tgtEl>
                                      </p:cBhvr>
                                    </p:animEffect>
                                  </p:childTnLst>
                                </p:cTn>
                              </p:par>
                            </p:childTnLst>
                          </p:cTn>
                        </p:par>
                        <p:par>
                          <p:cTn id="103" fill="hold">
                            <p:stCondLst>
                              <p:cond delay="4000"/>
                            </p:stCondLst>
                            <p:childTnLst>
                              <p:par>
                                <p:cTn id="104" presetID="22" presetClass="exit" presetSubtype="4" fill="hold" nodeType="afterEffect">
                                  <p:stCondLst>
                                    <p:cond delay="0"/>
                                  </p:stCondLst>
                                  <p:childTnLst>
                                    <p:animEffect transition="out" filter="wipe(down)">
                                      <p:cBhvr>
                                        <p:cTn id="105" dur="500"/>
                                        <p:tgtEl>
                                          <p:spTgt spid="142"/>
                                        </p:tgtEl>
                                      </p:cBhvr>
                                    </p:animEffect>
                                    <p:set>
                                      <p:cBhvr>
                                        <p:cTn id="106" dur="1" fill="hold">
                                          <p:stCondLst>
                                            <p:cond delay="499"/>
                                          </p:stCondLst>
                                        </p:cTn>
                                        <p:tgtEl>
                                          <p:spTgt spid="142"/>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22" presetClass="entr" presetSubtype="1" fill="hold" nodeType="clickEffect">
                                  <p:stCondLst>
                                    <p:cond delay="0"/>
                                  </p:stCondLst>
                                  <p:childTnLst>
                                    <p:set>
                                      <p:cBhvr>
                                        <p:cTn id="110" dur="1" fill="hold">
                                          <p:stCondLst>
                                            <p:cond delay="0"/>
                                          </p:stCondLst>
                                        </p:cTn>
                                        <p:tgtEl>
                                          <p:spTgt spid="187"/>
                                        </p:tgtEl>
                                        <p:attrNameLst>
                                          <p:attrName>style.visibility</p:attrName>
                                        </p:attrNameLst>
                                      </p:cBhvr>
                                      <p:to>
                                        <p:strVal val="visible"/>
                                      </p:to>
                                    </p:set>
                                    <p:animEffect transition="in" filter="wipe(up)">
                                      <p:cBhvr>
                                        <p:cTn id="111" dur="500"/>
                                        <p:tgtEl>
                                          <p:spTgt spid="187"/>
                                        </p:tgtEl>
                                      </p:cBhvr>
                                    </p:animEffec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nodeType="clickEffect">
                                  <p:stCondLst>
                                    <p:cond delay="0"/>
                                  </p:stCondLst>
                                  <p:childTnLst>
                                    <p:set>
                                      <p:cBhvr>
                                        <p:cTn id="115" dur="1" fill="hold">
                                          <p:stCondLst>
                                            <p:cond delay="0"/>
                                          </p:stCondLst>
                                        </p:cTn>
                                        <p:tgtEl>
                                          <p:spTgt spid="204"/>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212"/>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42" presetClass="path" presetSubtype="0" accel="50000" decel="50000" fill="hold" nodeType="clickEffect">
                                  <p:stCondLst>
                                    <p:cond delay="0"/>
                                  </p:stCondLst>
                                  <p:childTnLst>
                                    <p:animMotion origin="layout" path="M -4.16667E-6 -3.33333E-6 L -0.05794 0.05 " pathEditMode="relative" rAng="0" ptsTypes="AA">
                                      <p:cBhvr>
                                        <p:cTn id="121" dur="2000" fill="hold"/>
                                        <p:tgtEl>
                                          <p:spTgt spid="212"/>
                                        </p:tgtEl>
                                        <p:attrNameLst>
                                          <p:attrName>ppt_x</p:attrName>
                                          <p:attrName>ppt_y</p:attrName>
                                        </p:attrNameLst>
                                      </p:cBhvr>
                                      <p:rCtr x="-2904" y="2500"/>
                                    </p:animMotion>
                                  </p:childTnLst>
                                </p:cTn>
                              </p:par>
                            </p:childTnLst>
                          </p:cTn>
                        </p:par>
                      </p:childTnLst>
                    </p:cTn>
                  </p:par>
                  <p:par>
                    <p:cTn id="122" fill="hold">
                      <p:stCondLst>
                        <p:cond delay="indefinite"/>
                      </p:stCondLst>
                      <p:childTnLst>
                        <p:par>
                          <p:cTn id="123" fill="hold">
                            <p:stCondLst>
                              <p:cond delay="0"/>
                            </p:stCondLst>
                            <p:childTnLst>
                              <p:par>
                                <p:cTn id="124" presetID="2" presetClass="exit" presetSubtype="12" fill="hold" nodeType="clickEffect">
                                  <p:stCondLst>
                                    <p:cond delay="0"/>
                                  </p:stCondLst>
                                  <p:childTnLst>
                                    <p:anim calcmode="lin" valueType="num">
                                      <p:cBhvr additive="base">
                                        <p:cTn id="125" dur="500"/>
                                        <p:tgtEl>
                                          <p:spTgt spid="212"/>
                                        </p:tgtEl>
                                        <p:attrNameLst>
                                          <p:attrName>ppt_x</p:attrName>
                                        </p:attrNameLst>
                                      </p:cBhvr>
                                      <p:tavLst>
                                        <p:tav tm="0">
                                          <p:val>
                                            <p:strVal val="ppt_x"/>
                                          </p:val>
                                        </p:tav>
                                        <p:tav tm="100000">
                                          <p:val>
                                            <p:strVal val="0-ppt_w/2"/>
                                          </p:val>
                                        </p:tav>
                                      </p:tavLst>
                                    </p:anim>
                                    <p:anim calcmode="lin" valueType="num">
                                      <p:cBhvr additive="base">
                                        <p:cTn id="126" dur="500"/>
                                        <p:tgtEl>
                                          <p:spTgt spid="212"/>
                                        </p:tgtEl>
                                        <p:attrNameLst>
                                          <p:attrName>ppt_y</p:attrName>
                                        </p:attrNameLst>
                                      </p:cBhvr>
                                      <p:tavLst>
                                        <p:tav tm="0">
                                          <p:val>
                                            <p:strVal val="ppt_y"/>
                                          </p:val>
                                        </p:tav>
                                        <p:tav tm="100000">
                                          <p:val>
                                            <p:strVal val="1+ppt_h/2"/>
                                          </p:val>
                                        </p:tav>
                                      </p:tavLst>
                                    </p:anim>
                                    <p:set>
                                      <p:cBhvr>
                                        <p:cTn id="127" dur="1" fill="hold">
                                          <p:stCondLst>
                                            <p:cond delay="499"/>
                                          </p:stCondLst>
                                        </p:cTn>
                                        <p:tgtEl>
                                          <p:spTgt spid="212"/>
                                        </p:tgtEl>
                                        <p:attrNameLst>
                                          <p:attrName>style.visibility</p:attrName>
                                        </p:attrNameLst>
                                      </p:cBhvr>
                                      <p:to>
                                        <p:strVal val="hidden"/>
                                      </p:to>
                                    </p:set>
                                  </p:childTnLst>
                                </p:cTn>
                              </p:par>
                            </p:childTnLst>
                          </p:cTn>
                        </p:par>
                        <p:par>
                          <p:cTn id="128" fill="hold">
                            <p:stCondLst>
                              <p:cond delay="500"/>
                            </p:stCondLst>
                            <p:childTnLst>
                              <p:par>
                                <p:cTn id="129" presetID="22" presetClass="entr" presetSubtype="8" fill="hold" grpId="0" nodeType="afterEffect">
                                  <p:stCondLst>
                                    <p:cond delay="0"/>
                                  </p:stCondLst>
                                  <p:childTnLst>
                                    <p:set>
                                      <p:cBhvr>
                                        <p:cTn id="130" dur="1" fill="hold">
                                          <p:stCondLst>
                                            <p:cond delay="0"/>
                                          </p:stCondLst>
                                        </p:cTn>
                                        <p:tgtEl>
                                          <p:spTgt spid="211"/>
                                        </p:tgtEl>
                                        <p:attrNameLst>
                                          <p:attrName>style.visibility</p:attrName>
                                        </p:attrNameLst>
                                      </p:cBhvr>
                                      <p:to>
                                        <p:strVal val="visible"/>
                                      </p:to>
                                    </p:set>
                                    <p:animEffect transition="in" filter="wipe(left)">
                                      <p:cBhvr>
                                        <p:cTn id="131" dur="500"/>
                                        <p:tgtEl>
                                          <p:spTgt spid="211"/>
                                        </p:tgtEl>
                                      </p:cBhvr>
                                    </p:animEffect>
                                  </p:childTnLst>
                                </p:cTn>
                              </p:par>
                            </p:childTnLst>
                          </p:cTn>
                        </p:par>
                        <p:par>
                          <p:cTn id="132" fill="hold">
                            <p:stCondLst>
                              <p:cond delay="1000"/>
                            </p:stCondLst>
                            <p:childTnLst>
                              <p:par>
                                <p:cTn id="133" presetID="26" presetClass="emph" presetSubtype="0" repeatCount="indefinite" fill="hold" grpId="1" nodeType="afterEffect">
                                  <p:stCondLst>
                                    <p:cond delay="0"/>
                                  </p:stCondLst>
                                  <p:endCondLst>
                                    <p:cond evt="onNext" delay="0">
                                      <p:tgtEl>
                                        <p:sldTgt/>
                                      </p:tgtEl>
                                    </p:cond>
                                  </p:endCondLst>
                                  <p:childTnLst>
                                    <p:animEffect transition="out" filter="fade">
                                      <p:cBhvr>
                                        <p:cTn id="134" dur="1000" tmFilter="0, 0; .2, .5; .8, .5; 1, 0"/>
                                        <p:tgtEl>
                                          <p:spTgt spid="211"/>
                                        </p:tgtEl>
                                      </p:cBhvr>
                                    </p:animEffect>
                                    <p:animScale>
                                      <p:cBhvr>
                                        <p:cTn id="135" dur="500" autoRev="1" fill="hold"/>
                                        <p:tgtEl>
                                          <p:spTgt spid="211"/>
                                        </p:tgtEl>
                                      </p:cBhvr>
                                      <p:by x="105000" y="105000"/>
                                    </p:animScale>
                                  </p:childTnLst>
                                </p:cTn>
                              </p:par>
                            </p:childTnLst>
                          </p:cTn>
                        </p:par>
                      </p:childTnLst>
                    </p:cTn>
                  </p:par>
                  <p:par>
                    <p:cTn id="136" fill="hold">
                      <p:stCondLst>
                        <p:cond delay="indefinite"/>
                      </p:stCondLst>
                      <p:childTnLst>
                        <p:par>
                          <p:cTn id="137" fill="hold">
                            <p:stCondLst>
                              <p:cond delay="0"/>
                            </p:stCondLst>
                            <p:childTnLst>
                              <p:par>
                                <p:cTn id="138" presetID="22" presetClass="entr" presetSubtype="8" fill="hold" nodeType="clickEffect">
                                  <p:stCondLst>
                                    <p:cond delay="0"/>
                                  </p:stCondLst>
                                  <p:childTnLst>
                                    <p:set>
                                      <p:cBhvr>
                                        <p:cTn id="139" dur="1" fill="hold">
                                          <p:stCondLst>
                                            <p:cond delay="0"/>
                                          </p:stCondLst>
                                        </p:cTn>
                                        <p:tgtEl>
                                          <p:spTgt spid="154"/>
                                        </p:tgtEl>
                                        <p:attrNameLst>
                                          <p:attrName>style.visibility</p:attrName>
                                        </p:attrNameLst>
                                      </p:cBhvr>
                                      <p:to>
                                        <p:strVal val="visible"/>
                                      </p:to>
                                    </p:set>
                                    <p:animEffect transition="in" filter="wipe(left)">
                                      <p:cBhvr>
                                        <p:cTn id="140" dur="500"/>
                                        <p:tgtEl>
                                          <p:spTgt spid="154"/>
                                        </p:tgtEl>
                                      </p:cBhvr>
                                    </p:animEffect>
                                  </p:childTnLst>
                                </p:cTn>
                              </p:par>
                            </p:childTnLst>
                          </p:cTn>
                        </p:par>
                        <p:par>
                          <p:cTn id="141" fill="hold">
                            <p:stCondLst>
                              <p:cond delay="500"/>
                            </p:stCondLst>
                            <p:childTnLst>
                              <p:par>
                                <p:cTn id="142" presetID="22" presetClass="entr" presetSubtype="8" fill="hold" nodeType="afterEffect">
                                  <p:stCondLst>
                                    <p:cond delay="0"/>
                                  </p:stCondLst>
                                  <p:childTnLst>
                                    <p:set>
                                      <p:cBhvr>
                                        <p:cTn id="143" dur="1" fill="hold">
                                          <p:stCondLst>
                                            <p:cond delay="0"/>
                                          </p:stCondLst>
                                        </p:cTn>
                                        <p:tgtEl>
                                          <p:spTgt spid="147"/>
                                        </p:tgtEl>
                                        <p:attrNameLst>
                                          <p:attrName>style.visibility</p:attrName>
                                        </p:attrNameLst>
                                      </p:cBhvr>
                                      <p:to>
                                        <p:strVal val="visible"/>
                                      </p:to>
                                    </p:set>
                                    <p:animEffect transition="in" filter="wipe(left)">
                                      <p:cBhvr>
                                        <p:cTn id="144" dur="500"/>
                                        <p:tgtEl>
                                          <p:spTgt spid="147"/>
                                        </p:tgtEl>
                                      </p:cBhvr>
                                    </p:animEffect>
                                  </p:childTnLst>
                                </p:cTn>
                              </p:par>
                            </p:childTnLst>
                          </p:cTn>
                        </p:par>
                        <p:par>
                          <p:cTn id="145" fill="hold">
                            <p:stCondLst>
                              <p:cond delay="1000"/>
                            </p:stCondLst>
                            <p:childTnLst>
                              <p:par>
                                <p:cTn id="146" presetID="22" presetClass="entr" presetSubtype="4" fill="hold" nodeType="afterEffect">
                                  <p:stCondLst>
                                    <p:cond delay="0"/>
                                  </p:stCondLst>
                                  <p:childTnLst>
                                    <p:set>
                                      <p:cBhvr>
                                        <p:cTn id="147" dur="1" fill="hold">
                                          <p:stCondLst>
                                            <p:cond delay="0"/>
                                          </p:stCondLst>
                                        </p:cTn>
                                        <p:tgtEl>
                                          <p:spTgt spid="150"/>
                                        </p:tgtEl>
                                        <p:attrNameLst>
                                          <p:attrName>style.visibility</p:attrName>
                                        </p:attrNameLst>
                                      </p:cBhvr>
                                      <p:to>
                                        <p:strVal val="visible"/>
                                      </p:to>
                                    </p:set>
                                    <p:animEffect transition="in" filter="wipe(down)">
                                      <p:cBhvr>
                                        <p:cTn id="148" dur="500"/>
                                        <p:tgtEl>
                                          <p:spTgt spid="150"/>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4" fill="hold" nodeType="clickEffect">
                                  <p:stCondLst>
                                    <p:cond delay="0"/>
                                  </p:stCondLst>
                                  <p:childTnLst>
                                    <p:set>
                                      <p:cBhvr>
                                        <p:cTn id="152" dur="1" fill="hold">
                                          <p:stCondLst>
                                            <p:cond delay="0"/>
                                          </p:stCondLst>
                                        </p:cTn>
                                        <p:tgtEl>
                                          <p:spTgt spid="153"/>
                                        </p:tgtEl>
                                        <p:attrNameLst>
                                          <p:attrName>style.visibility</p:attrName>
                                        </p:attrNameLst>
                                      </p:cBhvr>
                                      <p:to>
                                        <p:strVal val="visible"/>
                                      </p:to>
                                    </p:set>
                                    <p:animEffect transition="in" filter="wipe(down)">
                                      <p:cBhvr>
                                        <p:cTn id="153" dur="2000"/>
                                        <p:tgtEl>
                                          <p:spTgt spid="153"/>
                                        </p:tgtEl>
                                      </p:cBhvr>
                                    </p:animEffect>
                                  </p:childTnLst>
                                </p:cTn>
                              </p:par>
                              <p:par>
                                <p:cTn id="154" presetID="22" presetClass="exit" presetSubtype="4" fill="hold" nodeType="withEffect">
                                  <p:stCondLst>
                                    <p:cond delay="0"/>
                                  </p:stCondLst>
                                  <p:childTnLst>
                                    <p:animEffect transition="out" filter="wipe(down)">
                                      <p:cBhvr>
                                        <p:cTn id="155" dur="500"/>
                                        <p:tgtEl>
                                          <p:spTgt spid="154"/>
                                        </p:tgtEl>
                                      </p:cBhvr>
                                    </p:animEffect>
                                    <p:set>
                                      <p:cBhvr>
                                        <p:cTn id="156" dur="1" fill="hold">
                                          <p:stCondLst>
                                            <p:cond delay="499"/>
                                          </p:stCondLst>
                                        </p:cTn>
                                        <p:tgtEl>
                                          <p:spTgt spid="154"/>
                                        </p:tgtEl>
                                        <p:attrNameLst>
                                          <p:attrName>style.visibility</p:attrName>
                                        </p:attrNameLst>
                                      </p:cBhvr>
                                      <p:to>
                                        <p:strVal val="hidden"/>
                                      </p:to>
                                    </p:set>
                                  </p:childTnLst>
                                </p:cTn>
                              </p:par>
                            </p:childTnLst>
                          </p:cTn>
                        </p:par>
                        <p:par>
                          <p:cTn id="157" fill="hold">
                            <p:stCondLst>
                              <p:cond delay="2000"/>
                            </p:stCondLst>
                            <p:childTnLst>
                              <p:par>
                                <p:cTn id="158" presetID="22" presetClass="exit" presetSubtype="8" fill="hold" nodeType="afterEffect">
                                  <p:stCondLst>
                                    <p:cond delay="0"/>
                                  </p:stCondLst>
                                  <p:childTnLst>
                                    <p:animEffect transition="out" filter="wipe(left)">
                                      <p:cBhvr>
                                        <p:cTn id="159" dur="500"/>
                                        <p:tgtEl>
                                          <p:spTgt spid="147"/>
                                        </p:tgtEl>
                                      </p:cBhvr>
                                    </p:animEffect>
                                    <p:set>
                                      <p:cBhvr>
                                        <p:cTn id="160" dur="1" fill="hold">
                                          <p:stCondLst>
                                            <p:cond delay="499"/>
                                          </p:stCondLst>
                                        </p:cTn>
                                        <p:tgtEl>
                                          <p:spTgt spid="147"/>
                                        </p:tgtEl>
                                        <p:attrNameLst>
                                          <p:attrName>style.visibility</p:attrName>
                                        </p:attrNameLst>
                                      </p:cBhvr>
                                      <p:to>
                                        <p:strVal val="hidden"/>
                                      </p:to>
                                    </p:set>
                                  </p:childTnLst>
                                </p:cTn>
                              </p:par>
                            </p:childTnLst>
                          </p:cTn>
                        </p:par>
                        <p:par>
                          <p:cTn id="161" fill="hold">
                            <p:stCondLst>
                              <p:cond delay="2500"/>
                            </p:stCondLst>
                            <p:childTnLst>
                              <p:par>
                                <p:cTn id="162" presetID="22" presetClass="exit" presetSubtype="4" fill="hold" nodeType="afterEffect">
                                  <p:stCondLst>
                                    <p:cond delay="0"/>
                                  </p:stCondLst>
                                  <p:childTnLst>
                                    <p:animEffect transition="out" filter="wipe(down)">
                                      <p:cBhvr>
                                        <p:cTn id="163" dur="500"/>
                                        <p:tgtEl>
                                          <p:spTgt spid="150"/>
                                        </p:tgtEl>
                                      </p:cBhvr>
                                    </p:animEffect>
                                    <p:set>
                                      <p:cBhvr>
                                        <p:cTn id="164" dur="1" fill="hold">
                                          <p:stCondLst>
                                            <p:cond delay="499"/>
                                          </p:stCondLst>
                                        </p:cTn>
                                        <p:tgtEl>
                                          <p:spTgt spid="150"/>
                                        </p:tgtEl>
                                        <p:attrNameLst>
                                          <p:attrName>style.visibility</p:attrName>
                                        </p:attrNameLst>
                                      </p:cBhvr>
                                      <p:to>
                                        <p:strVal val="hidden"/>
                                      </p:to>
                                    </p:set>
                                  </p:childTnLst>
                                </p:cTn>
                              </p:par>
                            </p:childTnLst>
                          </p:cTn>
                        </p:par>
                      </p:childTnLst>
                    </p:cTn>
                  </p:par>
                  <p:par>
                    <p:cTn id="165" fill="hold">
                      <p:stCondLst>
                        <p:cond delay="indefinite"/>
                      </p:stCondLst>
                      <p:childTnLst>
                        <p:par>
                          <p:cTn id="166" fill="hold">
                            <p:stCondLst>
                              <p:cond delay="0"/>
                            </p:stCondLst>
                            <p:childTnLst>
                              <p:par>
                                <p:cTn id="167" presetID="22" presetClass="entr" presetSubtype="8" fill="hold" nodeType="clickEffect">
                                  <p:stCondLst>
                                    <p:cond delay="0"/>
                                  </p:stCondLst>
                                  <p:childTnLst>
                                    <p:set>
                                      <p:cBhvr>
                                        <p:cTn id="168" dur="1" fill="hold">
                                          <p:stCondLst>
                                            <p:cond delay="0"/>
                                          </p:stCondLst>
                                        </p:cTn>
                                        <p:tgtEl>
                                          <p:spTgt spid="155"/>
                                        </p:tgtEl>
                                        <p:attrNameLst>
                                          <p:attrName>style.visibility</p:attrName>
                                        </p:attrNameLst>
                                      </p:cBhvr>
                                      <p:to>
                                        <p:strVal val="visible"/>
                                      </p:to>
                                    </p:set>
                                    <p:animEffect transition="in" filter="wipe(left)">
                                      <p:cBhvr>
                                        <p:cTn id="169" dur="500"/>
                                        <p:tgtEl>
                                          <p:spTgt spid="155"/>
                                        </p:tgtEl>
                                      </p:cBhvr>
                                    </p:animEffect>
                                  </p:childTnLst>
                                </p:cTn>
                              </p:par>
                            </p:childTnLst>
                          </p:cTn>
                        </p:par>
                        <p:par>
                          <p:cTn id="170" fill="hold">
                            <p:stCondLst>
                              <p:cond delay="500"/>
                            </p:stCondLst>
                            <p:childTnLst>
                              <p:par>
                                <p:cTn id="171" presetID="22" presetClass="entr" presetSubtype="8" fill="hold" nodeType="afterEffect">
                                  <p:stCondLst>
                                    <p:cond delay="0"/>
                                  </p:stCondLst>
                                  <p:childTnLst>
                                    <p:set>
                                      <p:cBhvr>
                                        <p:cTn id="172" dur="1" fill="hold">
                                          <p:stCondLst>
                                            <p:cond delay="0"/>
                                          </p:stCondLst>
                                        </p:cTn>
                                        <p:tgtEl>
                                          <p:spTgt spid="157"/>
                                        </p:tgtEl>
                                        <p:attrNameLst>
                                          <p:attrName>style.visibility</p:attrName>
                                        </p:attrNameLst>
                                      </p:cBhvr>
                                      <p:to>
                                        <p:strVal val="visible"/>
                                      </p:to>
                                    </p:set>
                                    <p:animEffect transition="in" filter="wipe(left)">
                                      <p:cBhvr>
                                        <p:cTn id="173" dur="500"/>
                                        <p:tgtEl>
                                          <p:spTgt spid="157"/>
                                        </p:tgtEl>
                                      </p:cBhvr>
                                    </p:animEffect>
                                  </p:childTnLst>
                                </p:cTn>
                              </p:par>
                            </p:childTnLst>
                          </p:cTn>
                        </p:par>
                      </p:childTnLst>
                    </p:cTn>
                  </p:par>
                  <p:par>
                    <p:cTn id="174" fill="hold">
                      <p:stCondLst>
                        <p:cond delay="indefinite"/>
                      </p:stCondLst>
                      <p:childTnLst>
                        <p:par>
                          <p:cTn id="175" fill="hold">
                            <p:stCondLst>
                              <p:cond delay="0"/>
                            </p:stCondLst>
                            <p:childTnLst>
                              <p:par>
                                <p:cTn id="176" presetID="22" presetClass="entr" presetSubtype="8" fill="hold" nodeType="clickEffect">
                                  <p:stCondLst>
                                    <p:cond delay="0"/>
                                  </p:stCondLst>
                                  <p:childTnLst>
                                    <p:set>
                                      <p:cBhvr>
                                        <p:cTn id="177" dur="1" fill="hold">
                                          <p:stCondLst>
                                            <p:cond delay="0"/>
                                          </p:stCondLst>
                                        </p:cTn>
                                        <p:tgtEl>
                                          <p:spTgt spid="156"/>
                                        </p:tgtEl>
                                        <p:attrNameLst>
                                          <p:attrName>style.visibility</p:attrName>
                                        </p:attrNameLst>
                                      </p:cBhvr>
                                      <p:to>
                                        <p:strVal val="visible"/>
                                      </p:to>
                                    </p:set>
                                    <p:animEffect transition="in" filter="wipe(left)">
                                      <p:cBhvr>
                                        <p:cTn id="178" dur="3000"/>
                                        <p:tgtEl>
                                          <p:spTgt spid="156"/>
                                        </p:tgtEl>
                                      </p:cBhvr>
                                    </p:animEffect>
                                  </p:childTnLst>
                                </p:cTn>
                              </p:par>
                            </p:childTnLst>
                          </p:cTn>
                        </p:par>
                        <p:par>
                          <p:cTn id="179" fill="hold">
                            <p:stCondLst>
                              <p:cond delay="3000"/>
                            </p:stCondLst>
                            <p:childTnLst>
                              <p:par>
                                <p:cTn id="180" presetID="22" presetClass="entr" presetSubtype="8" fill="hold" nodeType="afterEffect">
                                  <p:stCondLst>
                                    <p:cond delay="0"/>
                                  </p:stCondLst>
                                  <p:childTnLst>
                                    <p:set>
                                      <p:cBhvr>
                                        <p:cTn id="181" dur="1" fill="hold">
                                          <p:stCondLst>
                                            <p:cond delay="0"/>
                                          </p:stCondLst>
                                        </p:cTn>
                                        <p:tgtEl>
                                          <p:spTgt spid="158"/>
                                        </p:tgtEl>
                                        <p:attrNameLst>
                                          <p:attrName>style.visibility</p:attrName>
                                        </p:attrNameLst>
                                      </p:cBhvr>
                                      <p:to>
                                        <p:strVal val="visible"/>
                                      </p:to>
                                    </p:set>
                                    <p:animEffect transition="in" filter="wipe(left)">
                                      <p:cBhvr>
                                        <p:cTn id="182" dur="2000"/>
                                        <p:tgtEl>
                                          <p:spTgt spid="158"/>
                                        </p:tgtEl>
                                      </p:cBhvr>
                                    </p:animEffect>
                                  </p:childTnLst>
                                </p:cTn>
                              </p:par>
                            </p:childTnLst>
                          </p:cTn>
                        </p:par>
                      </p:childTnLst>
                    </p:cTn>
                  </p:par>
                  <p:par>
                    <p:cTn id="183" fill="hold">
                      <p:stCondLst>
                        <p:cond delay="indefinite"/>
                      </p:stCondLst>
                      <p:childTnLst>
                        <p:par>
                          <p:cTn id="184" fill="hold">
                            <p:stCondLst>
                              <p:cond delay="0"/>
                            </p:stCondLst>
                            <p:childTnLst>
                              <p:par>
                                <p:cTn id="185" presetID="22" presetClass="exit" presetSubtype="4" fill="hold" nodeType="clickEffect">
                                  <p:stCondLst>
                                    <p:cond delay="0"/>
                                  </p:stCondLst>
                                  <p:childTnLst>
                                    <p:animEffect transition="out" filter="wipe(down)">
                                      <p:cBhvr>
                                        <p:cTn id="186" dur="500"/>
                                        <p:tgtEl>
                                          <p:spTgt spid="157"/>
                                        </p:tgtEl>
                                      </p:cBhvr>
                                    </p:animEffect>
                                    <p:set>
                                      <p:cBhvr>
                                        <p:cTn id="187" dur="1" fill="hold">
                                          <p:stCondLst>
                                            <p:cond delay="499"/>
                                          </p:stCondLst>
                                        </p:cTn>
                                        <p:tgtEl>
                                          <p:spTgt spid="157"/>
                                        </p:tgtEl>
                                        <p:attrNameLst>
                                          <p:attrName>style.visibility</p:attrName>
                                        </p:attrNameLst>
                                      </p:cBhvr>
                                      <p:to>
                                        <p:strVal val="hidden"/>
                                      </p:to>
                                    </p:set>
                                  </p:childTnLst>
                                </p:cTn>
                              </p:par>
                              <p:par>
                                <p:cTn id="188" presetID="22" presetClass="exit" presetSubtype="4" fill="hold" nodeType="withEffect">
                                  <p:stCondLst>
                                    <p:cond delay="0"/>
                                  </p:stCondLst>
                                  <p:childTnLst>
                                    <p:animEffect transition="out" filter="wipe(down)">
                                      <p:cBhvr>
                                        <p:cTn id="189" dur="500"/>
                                        <p:tgtEl>
                                          <p:spTgt spid="155"/>
                                        </p:tgtEl>
                                      </p:cBhvr>
                                    </p:animEffect>
                                    <p:set>
                                      <p:cBhvr>
                                        <p:cTn id="190" dur="1" fill="hold">
                                          <p:stCondLst>
                                            <p:cond delay="499"/>
                                          </p:stCondLst>
                                        </p:cTn>
                                        <p:tgtEl>
                                          <p:spTgt spid="155"/>
                                        </p:tgtEl>
                                        <p:attrNameLst>
                                          <p:attrName>style.visibility</p:attrName>
                                        </p:attrNameLst>
                                      </p:cBhvr>
                                      <p:to>
                                        <p:strVal val="hidden"/>
                                      </p:to>
                                    </p:set>
                                  </p:childTnLst>
                                </p:cTn>
                              </p:par>
                            </p:childTnLst>
                          </p:cTn>
                        </p:par>
                      </p:childTnLst>
                    </p:cTn>
                  </p:par>
                  <p:par>
                    <p:cTn id="191" fill="hold">
                      <p:stCondLst>
                        <p:cond delay="indefinite"/>
                      </p:stCondLst>
                      <p:childTnLst>
                        <p:par>
                          <p:cTn id="192" fill="hold">
                            <p:stCondLst>
                              <p:cond delay="0"/>
                            </p:stCondLst>
                            <p:childTnLst>
                              <p:par>
                                <p:cTn id="193" presetID="22" presetClass="entr" presetSubtype="8" fill="hold" nodeType="clickEffect">
                                  <p:stCondLst>
                                    <p:cond delay="0"/>
                                  </p:stCondLst>
                                  <p:childTnLst>
                                    <p:set>
                                      <p:cBhvr>
                                        <p:cTn id="194" dur="1" fill="hold">
                                          <p:stCondLst>
                                            <p:cond delay="0"/>
                                          </p:stCondLst>
                                        </p:cTn>
                                        <p:tgtEl>
                                          <p:spTgt spid="159"/>
                                        </p:tgtEl>
                                        <p:attrNameLst>
                                          <p:attrName>style.visibility</p:attrName>
                                        </p:attrNameLst>
                                      </p:cBhvr>
                                      <p:to>
                                        <p:strVal val="visible"/>
                                      </p:to>
                                    </p:set>
                                    <p:animEffect transition="in" filter="wipe(left)">
                                      <p:cBhvr>
                                        <p:cTn id="195" dur="500"/>
                                        <p:tgtEl>
                                          <p:spTgt spid="159"/>
                                        </p:tgtEl>
                                      </p:cBhvr>
                                    </p:animEffect>
                                  </p:childTnLst>
                                </p:cTn>
                              </p:par>
                            </p:childTnLst>
                          </p:cTn>
                        </p:par>
                      </p:childTnLst>
                    </p:cTn>
                  </p:par>
                  <p:par>
                    <p:cTn id="196" fill="hold">
                      <p:stCondLst>
                        <p:cond delay="indefinite"/>
                      </p:stCondLst>
                      <p:childTnLst>
                        <p:par>
                          <p:cTn id="197" fill="hold">
                            <p:stCondLst>
                              <p:cond delay="0"/>
                            </p:stCondLst>
                            <p:childTnLst>
                              <p:par>
                                <p:cTn id="198" presetID="22" presetClass="entr" presetSubtype="8" fill="hold" nodeType="clickEffect">
                                  <p:stCondLst>
                                    <p:cond delay="0"/>
                                  </p:stCondLst>
                                  <p:childTnLst>
                                    <p:set>
                                      <p:cBhvr>
                                        <p:cTn id="199" dur="1" fill="hold">
                                          <p:stCondLst>
                                            <p:cond delay="0"/>
                                          </p:stCondLst>
                                        </p:cTn>
                                        <p:tgtEl>
                                          <p:spTgt spid="160"/>
                                        </p:tgtEl>
                                        <p:attrNameLst>
                                          <p:attrName>style.visibility</p:attrName>
                                        </p:attrNameLst>
                                      </p:cBhvr>
                                      <p:to>
                                        <p:strVal val="visible"/>
                                      </p:to>
                                    </p:set>
                                    <p:animEffect transition="in" filter="wipe(left)">
                                      <p:cBhvr>
                                        <p:cTn id="200" dur="2000"/>
                                        <p:tgtEl>
                                          <p:spTgt spid="160"/>
                                        </p:tgtEl>
                                      </p:cBhvr>
                                    </p:animEffect>
                                  </p:childTnLst>
                                </p:cTn>
                              </p:par>
                            </p:childTnLst>
                          </p:cTn>
                        </p:par>
                      </p:childTnLst>
                    </p:cTn>
                  </p:par>
                  <p:par>
                    <p:cTn id="201" fill="hold">
                      <p:stCondLst>
                        <p:cond delay="indefinite"/>
                      </p:stCondLst>
                      <p:childTnLst>
                        <p:par>
                          <p:cTn id="202" fill="hold">
                            <p:stCondLst>
                              <p:cond delay="0"/>
                            </p:stCondLst>
                            <p:childTnLst>
                              <p:par>
                                <p:cTn id="203" presetID="22" presetClass="entr" presetSubtype="1" fill="hold" nodeType="clickEffect">
                                  <p:stCondLst>
                                    <p:cond delay="0"/>
                                  </p:stCondLst>
                                  <p:childTnLst>
                                    <p:set>
                                      <p:cBhvr>
                                        <p:cTn id="204" dur="1" fill="hold">
                                          <p:stCondLst>
                                            <p:cond delay="0"/>
                                          </p:stCondLst>
                                        </p:cTn>
                                        <p:tgtEl>
                                          <p:spTgt spid="161"/>
                                        </p:tgtEl>
                                        <p:attrNameLst>
                                          <p:attrName>style.visibility</p:attrName>
                                        </p:attrNameLst>
                                      </p:cBhvr>
                                      <p:to>
                                        <p:strVal val="visible"/>
                                      </p:to>
                                    </p:set>
                                    <p:animEffect transition="in" filter="wipe(up)">
                                      <p:cBhvr>
                                        <p:cTn id="205" dur="5000"/>
                                        <p:tgtEl>
                                          <p:spTgt spid="161"/>
                                        </p:tgtEl>
                                      </p:cBhvr>
                                    </p:animEffect>
                                  </p:childTnLst>
                                </p:cTn>
                              </p:par>
                            </p:childTnLst>
                          </p:cTn>
                        </p:par>
                      </p:childTnLst>
                    </p:cTn>
                  </p:par>
                  <p:par>
                    <p:cTn id="206" fill="hold">
                      <p:stCondLst>
                        <p:cond delay="indefinite"/>
                      </p:stCondLst>
                      <p:childTnLst>
                        <p:par>
                          <p:cTn id="207" fill="hold">
                            <p:stCondLst>
                              <p:cond delay="0"/>
                            </p:stCondLst>
                            <p:childTnLst>
                              <p:par>
                                <p:cTn id="208" presetID="2" presetClass="mediacall" presetSubtype="0" fill="hold" nodeType="clickEffect">
                                  <p:stCondLst>
                                    <p:cond delay="0"/>
                                  </p:stCondLst>
                                  <p:childTnLst>
                                    <p:cmd type="call" cmd="togglePause">
                                      <p:cBhvr>
                                        <p:cTn id="209" dur="1" fill="hold"/>
                                        <p:tgtEl>
                                          <p:spTgt spid="213"/>
                                        </p:tgtEl>
                                      </p:cBhvr>
                                    </p:cmd>
                                  </p:childTnLst>
                                </p:cTn>
                              </p:par>
                              <p:par>
                                <p:cTn id="210" presetID="22" presetClass="exit" presetSubtype="4" fill="hold" nodeType="withEffect">
                                  <p:stCondLst>
                                    <p:cond delay="0"/>
                                  </p:stCondLst>
                                  <p:childTnLst>
                                    <p:animEffect transition="out" filter="wipe(down)">
                                      <p:cBhvr>
                                        <p:cTn id="211" dur="500"/>
                                        <p:tgtEl>
                                          <p:spTgt spid="159"/>
                                        </p:tgtEl>
                                      </p:cBhvr>
                                    </p:animEffect>
                                    <p:set>
                                      <p:cBhvr>
                                        <p:cTn id="212" dur="1" fill="hold">
                                          <p:stCondLst>
                                            <p:cond delay="499"/>
                                          </p:stCondLst>
                                        </p:cTn>
                                        <p:tgtEl>
                                          <p:spTgt spid="1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13" repeatCount="indefinite" fill="hold" display="0">
                  <p:stCondLst>
                    <p:cond delay="indefinite"/>
                  </p:stCondLst>
                </p:cTn>
                <p:tgtEl>
                  <p:spTgt spid="213"/>
                </p:tgtEl>
              </p:cMediaNode>
            </p:video>
          </p:childTnLst>
        </p:cTn>
      </p:par>
    </p:tnLst>
    <p:bldLst>
      <p:bldP spid="123" grpId="0" animBg="1"/>
      <p:bldP spid="211" grpId="0" animBg="1"/>
      <p:bldP spid="21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101">
            <a:extLst>
              <a:ext uri="{FF2B5EF4-FFF2-40B4-BE49-F238E27FC236}">
                <a16:creationId xmlns:a16="http://schemas.microsoft.com/office/drawing/2014/main" id="{48B23C2F-1C9D-428E-BAED-994679B9E7A3}"/>
              </a:ext>
            </a:extLst>
          </p:cNvPr>
          <p:cNvSpPr/>
          <p:nvPr/>
        </p:nvSpPr>
        <p:spPr>
          <a:xfrm>
            <a:off x="2" y="6581001"/>
            <a:ext cx="12191998" cy="276999"/>
          </a:xfrm>
          <a:prstGeom prst="rect">
            <a:avLst/>
          </a:prstGeom>
          <a:solidFill>
            <a:schemeClr val="tx2">
              <a:lumMod val="60000"/>
              <a:lumOff val="40000"/>
            </a:schemeClr>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330450" algn="l"/>
                <a:tab pos="2962275" algn="l"/>
              </a:tabLst>
              <a:defRPr/>
            </a:pP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1</a:t>
            </a:r>
            <a:r>
              <a:rPr kumimoji="0" lang="fr-FR" sz="1800" b="1" i="0" u="none" strike="noStrike" kern="1200" cap="none" spc="0" normalizeH="0" baseline="30000" noProof="0" dirty="0">
                <a:ln>
                  <a:noFill/>
                </a:ln>
                <a:solidFill>
                  <a:prstClr val="white"/>
                </a:solidFill>
                <a:effectLst/>
                <a:uLnTx/>
                <a:uFillTx/>
                <a:latin typeface="Calibri" panose="020F0502020204030204"/>
                <a:ea typeface="+mn-ea"/>
                <a:cs typeface="+mn-cs"/>
              </a:rPr>
              <a:t>ère</a:t>
            </a: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  Année secondaire</a:t>
            </a:r>
          </a:p>
        </p:txBody>
      </p:sp>
      <p:sp>
        <p:nvSpPr>
          <p:cNvPr id="104" name="Rectangle 103">
            <a:extLst>
              <a:ext uri="{FF2B5EF4-FFF2-40B4-BE49-F238E27FC236}">
                <a16:creationId xmlns:a16="http://schemas.microsoft.com/office/drawing/2014/main" id="{3A98C7BD-383A-4F78-93CF-B1AAB28D802C}"/>
              </a:ext>
            </a:extLst>
          </p:cNvPr>
          <p:cNvSpPr/>
          <p:nvPr/>
        </p:nvSpPr>
        <p:spPr>
          <a:xfrm>
            <a:off x="0" y="-11920"/>
            <a:ext cx="12192000" cy="432000"/>
          </a:xfrm>
          <a:prstGeom prst="rect">
            <a:avLst/>
          </a:prstGeom>
          <a:solidFill>
            <a:schemeClr val="tx2">
              <a:lumMod val="60000"/>
              <a:lumOff val="40000"/>
            </a:schemeClr>
          </a:solidFill>
        </p:spPr>
        <p:txBody>
          <a:bodyPr wrap="square" tIns="0" bIns="0">
            <a:spAutoFit/>
          </a:bodyPr>
          <a:lstStyle/>
          <a:p>
            <a:pPr marR="0" lvl="0" indent="2598738" algn="l"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5"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leçon 1 :       </a:t>
            </a:r>
            <a:r>
              <a:rPr kumimoji="0" lang="fr-FR"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r>
              <a:rPr kumimoji="0" lang="fr-FR" sz="28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Dessin de Définition</a:t>
            </a:r>
            <a:endParaRPr kumimoji="0" lang="fr-FR"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1530350" algn="l" defTabSz="914400" rtl="0" eaLnBrk="1" fontAlgn="auto" latinLnBrk="0" hangingPunct="1">
              <a:lnSpc>
                <a:spcPct val="100000"/>
              </a:lnSpc>
              <a:spcBef>
                <a:spcPts val="0"/>
              </a:spcBef>
              <a:spcAft>
                <a:spcPts val="0"/>
              </a:spcAft>
              <a:buClrTx/>
              <a:buSzTx/>
              <a:buFontTx/>
              <a:buNone/>
              <a:tabLst>
                <a:tab pos="660400" algn="l"/>
              </a:tabLst>
              <a:defRPr/>
            </a:pPr>
            <a:r>
              <a:rPr kumimoji="0" lang="fr-FR" sz="900" b="0" i="1" u="none" strike="noStrike" kern="1200" cap="none" spc="-5"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fr-FR"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106" name="Image 105">
            <a:hlinkClick r:id="" action="ppaction://hlinkshowjump?jump=endshow"/>
            <a:extLst>
              <a:ext uri="{FF2B5EF4-FFF2-40B4-BE49-F238E27FC236}">
                <a16:creationId xmlns:a16="http://schemas.microsoft.com/office/drawing/2014/main" id="{A48BF886-D575-4A3D-B7C9-5EB7BEC5A578}"/>
              </a:ext>
            </a:extLst>
          </p:cNvPr>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1660819" y="34395"/>
            <a:ext cx="374672" cy="374672"/>
          </a:xfrm>
          <a:prstGeom prst="rect">
            <a:avLst/>
          </a:prstGeom>
        </p:spPr>
      </p:pic>
      <p:sp>
        <p:nvSpPr>
          <p:cNvPr id="108" name="Chevron 75">
            <a:hlinkClick r:id="" action="ppaction://hlinkshowjump?jump=nextslide"/>
            <a:extLst>
              <a:ext uri="{FF2B5EF4-FFF2-40B4-BE49-F238E27FC236}">
                <a16:creationId xmlns:a16="http://schemas.microsoft.com/office/drawing/2014/main" id="{104D04E1-1789-4C53-8642-6DCDCE8D0481}"/>
              </a:ext>
            </a:extLst>
          </p:cNvPr>
          <p:cNvSpPr/>
          <p:nvPr/>
        </p:nvSpPr>
        <p:spPr>
          <a:xfrm>
            <a:off x="11452213" y="6620225"/>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2" name="Image 111">
            <a:extLst>
              <a:ext uri="{FF2B5EF4-FFF2-40B4-BE49-F238E27FC236}">
                <a16:creationId xmlns:a16="http://schemas.microsoft.com/office/drawing/2014/main" id="{D646A253-7BC1-4DA8-B4EA-3F7FF72F1FAE}"/>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9863975" y="6379775"/>
            <a:ext cx="1186519" cy="390500"/>
          </a:xfrm>
          <a:prstGeom prst="rect">
            <a:avLst/>
          </a:prstGeom>
        </p:spPr>
      </p:pic>
      <p:sp>
        <p:nvSpPr>
          <p:cNvPr id="113" name="Chevron 75">
            <a:hlinkClick r:id="" action="ppaction://hlinkshowjump?jump=previousslide"/>
            <a:extLst>
              <a:ext uri="{FF2B5EF4-FFF2-40B4-BE49-F238E27FC236}">
                <a16:creationId xmlns:a16="http://schemas.microsoft.com/office/drawing/2014/main" id="{18830ED9-B839-4900-8855-089099B97274}"/>
              </a:ext>
            </a:extLst>
          </p:cNvPr>
          <p:cNvSpPr/>
          <p:nvPr/>
        </p:nvSpPr>
        <p:spPr>
          <a:xfrm flipH="1">
            <a:off x="113969" y="6599677"/>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Image 1">
            <a:hlinkClick r:id="rId5" action="ppaction://hlinksldjump"/>
            <a:extLst>
              <a:ext uri="{FF2B5EF4-FFF2-40B4-BE49-F238E27FC236}">
                <a16:creationId xmlns:a16="http://schemas.microsoft.com/office/drawing/2014/main" id="{52E4FA6D-C3ED-4C98-8373-F300E107319F}"/>
              </a:ext>
            </a:extLst>
          </p:cNvPr>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4887" y="47258"/>
            <a:ext cx="396000" cy="31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7" name="Groupe 176">
            <a:extLst>
              <a:ext uri="{FF2B5EF4-FFF2-40B4-BE49-F238E27FC236}">
                <a16:creationId xmlns:a16="http://schemas.microsoft.com/office/drawing/2014/main" id="{7CFD87E2-F931-4005-9743-5A5D905E9644}"/>
              </a:ext>
            </a:extLst>
          </p:cNvPr>
          <p:cNvGrpSpPr/>
          <p:nvPr/>
        </p:nvGrpSpPr>
        <p:grpSpPr>
          <a:xfrm>
            <a:off x="201903" y="554025"/>
            <a:ext cx="5956314" cy="592561"/>
            <a:chOff x="-209576" y="54489"/>
            <a:chExt cx="3918079" cy="535960"/>
          </a:xfrm>
        </p:grpSpPr>
        <p:sp>
          <p:nvSpPr>
            <p:cNvPr id="178" name="Rectangle 177">
              <a:extLst>
                <a:ext uri="{FF2B5EF4-FFF2-40B4-BE49-F238E27FC236}">
                  <a16:creationId xmlns:a16="http://schemas.microsoft.com/office/drawing/2014/main" id="{669F0602-6168-4D5C-9D7B-83EB13E7C085}"/>
                </a:ext>
              </a:extLst>
            </p:cNvPr>
            <p:cNvSpPr/>
            <p:nvPr/>
          </p:nvSpPr>
          <p:spPr>
            <a:xfrm>
              <a:off x="-209576" y="85624"/>
              <a:ext cx="425576" cy="504825"/>
            </a:xfrm>
            <a:prstGeom prst="rect">
              <a:avLst/>
            </a:prstGeom>
            <a:solidFill>
              <a:srgbClr val="51C3F9">
                <a:lumMod val="75000"/>
              </a:srgbClr>
            </a:solidFill>
            <a:ln w="19050" cap="rnd"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3600" b="0" i="0" u="none" strike="noStrike" kern="1200" cap="none" spc="0" normalizeH="0" baseline="0" noProof="0" dirty="0">
                  <a:ln>
                    <a:noFill/>
                  </a:ln>
                  <a:solidFill>
                    <a:prstClr val="black"/>
                  </a:solidFill>
                  <a:effectLst/>
                  <a:uLnTx/>
                  <a:uFillTx/>
                  <a:latin typeface="AR DESTINE" panose="02000000000000000000" pitchFamily="2" charset="0"/>
                  <a:ea typeface="Times New Roman" panose="02020603050405020304" pitchFamily="18" charset="0"/>
                  <a:cs typeface="Arial" panose="020B0604020202020204" pitchFamily="34" charset="0"/>
                </a:rPr>
                <a:t>II</a:t>
              </a:r>
              <a:r>
                <a:rPr kumimoji="0" lang="fr-FR" sz="1000" b="0" i="0" u="none" strike="noStrike" kern="1200" cap="none" spc="0" normalizeH="0" baseline="0" noProof="0" dirty="0">
                  <a:ln>
                    <a:noFill/>
                  </a:ln>
                  <a:solidFill>
                    <a:prstClr val="black"/>
                  </a:solidFill>
                  <a:effectLst/>
                  <a:uLnTx/>
                  <a:uFillTx/>
                  <a:latin typeface="AR DESTINE" panose="02000000000000000000" pitchFamily="2" charset="0"/>
                  <a:ea typeface="Times New Roman" panose="02020603050405020304" pitchFamily="18" charset="0"/>
                  <a:cs typeface="Arial" panose="020B0604020202020204" pitchFamily="34" charset="0"/>
                </a:rPr>
                <a:t> </a:t>
              </a:r>
              <a:r>
                <a:rPr kumimoji="0" lang="fr-FR" sz="3200" b="0" i="0" u="none" strike="noStrike" kern="1200" cap="none" spc="0" normalizeH="0" baseline="0" noProof="0" dirty="0">
                  <a:ln>
                    <a:noFill/>
                  </a:ln>
                  <a:solidFill>
                    <a:prstClr val="black"/>
                  </a:solidFill>
                  <a:effectLst/>
                  <a:uLnTx/>
                  <a:uFillTx/>
                  <a:latin typeface="AR DESTINE" panose="02000000000000000000" pitchFamily="2" charset="0"/>
                  <a:ea typeface="Times New Roman" panose="02020603050405020304" pitchFamily="18" charset="0"/>
                  <a:cs typeface="Arial" panose="020B0604020202020204" pitchFamily="34" charset="0"/>
                </a:rPr>
                <a:t>.</a:t>
              </a: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endParaRPr>
            </a:p>
          </p:txBody>
        </p:sp>
        <p:sp>
          <p:nvSpPr>
            <p:cNvPr id="179" name="Rectangle : carré corné 178">
              <a:extLst>
                <a:ext uri="{FF2B5EF4-FFF2-40B4-BE49-F238E27FC236}">
                  <a16:creationId xmlns:a16="http://schemas.microsoft.com/office/drawing/2014/main" id="{EC27B4B3-8100-4D24-8D25-A220AA080091}"/>
                </a:ext>
              </a:extLst>
            </p:cNvPr>
            <p:cNvSpPr/>
            <p:nvPr/>
          </p:nvSpPr>
          <p:spPr>
            <a:xfrm>
              <a:off x="164558" y="54489"/>
              <a:ext cx="3543945" cy="419100"/>
            </a:xfrm>
            <a:prstGeom prst="foldedCorner">
              <a:avLst>
                <a:gd name="adj" fmla="val 19946"/>
              </a:avLst>
            </a:prstGeom>
            <a:solidFill>
              <a:srgbClr val="51C3F9">
                <a:lumMod val="50000"/>
              </a:srgbClr>
            </a:solidFill>
            <a:ln w="19050" cap="rnd" cmpd="sng" algn="ctr">
              <a:noFill/>
              <a:prstDash val="solid"/>
            </a:ln>
            <a:effectLst/>
          </p:spPr>
          <p:txBody>
            <a:bodyPr rot="0" spcFirstLastPara="0" vert="horz" wrap="square" lIns="91440" tIns="54000" rIns="9144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Calibri" panose="020F0502020204030204" pitchFamily="34" charset="0"/>
                  <a:ea typeface="Times New Roman" panose="02020603050405020304" pitchFamily="18" charset="0"/>
                  <a:cs typeface="Calibri" panose="020F0502020204030204" pitchFamily="34" charset="0"/>
                </a:rPr>
                <a:t>LE FILETAGE ET LE TARAUDAGE </a:t>
              </a: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endParaRPr>
            </a:p>
          </p:txBody>
        </p:sp>
      </p:grpSp>
      <p:graphicFrame>
        <p:nvGraphicFramePr>
          <p:cNvPr id="12" name="Tableau 11">
            <a:extLst>
              <a:ext uri="{FF2B5EF4-FFF2-40B4-BE49-F238E27FC236}">
                <a16:creationId xmlns:a16="http://schemas.microsoft.com/office/drawing/2014/main" id="{E2DEECC0-2A1A-4DC2-9710-DB891DA7B850}"/>
              </a:ext>
            </a:extLst>
          </p:cNvPr>
          <p:cNvGraphicFramePr>
            <a:graphicFrameLocks noGrp="1"/>
          </p:cNvGraphicFramePr>
          <p:nvPr>
            <p:extLst>
              <p:ext uri="{D42A27DB-BD31-4B8C-83A1-F6EECF244321}">
                <p14:modId xmlns:p14="http://schemas.microsoft.com/office/powerpoint/2010/main" val="391715032"/>
              </p:ext>
            </p:extLst>
          </p:nvPr>
        </p:nvGraphicFramePr>
        <p:xfrm>
          <a:off x="1460427" y="2703096"/>
          <a:ext cx="9271145" cy="3099774"/>
        </p:xfrm>
        <a:graphic>
          <a:graphicData uri="http://schemas.openxmlformats.org/drawingml/2006/table">
            <a:tbl>
              <a:tblPr>
                <a:tableStyleId>{ED083AE6-46FA-4A59-8FB0-9F97EB10719F}</a:tableStyleId>
              </a:tblPr>
              <a:tblGrid>
                <a:gridCol w="6962617">
                  <a:extLst>
                    <a:ext uri="{9D8B030D-6E8A-4147-A177-3AD203B41FA5}">
                      <a16:colId xmlns:a16="http://schemas.microsoft.com/office/drawing/2014/main" val="20000"/>
                    </a:ext>
                  </a:extLst>
                </a:gridCol>
                <a:gridCol w="2308528">
                  <a:extLst>
                    <a:ext uri="{9D8B030D-6E8A-4147-A177-3AD203B41FA5}">
                      <a16:colId xmlns:a16="http://schemas.microsoft.com/office/drawing/2014/main" val="20001"/>
                    </a:ext>
                  </a:extLst>
                </a:gridCol>
              </a:tblGrid>
              <a:tr h="1693481">
                <a:tc>
                  <a:txBody>
                    <a:bodyPr/>
                    <a:lstStyle/>
                    <a:p>
                      <a:pPr marR="88900" algn="ctr">
                        <a:lnSpc>
                          <a:spcPct val="150000"/>
                        </a:lnSpc>
                        <a:spcAft>
                          <a:spcPts val="0"/>
                        </a:spcAft>
                        <a:tabLst>
                          <a:tab pos="449580" algn="l"/>
                        </a:tabLst>
                      </a:pPr>
                      <a:endParaRPr lang="fr-FR" sz="1200" dirty="0">
                        <a:effectLst/>
                      </a:endParaRPr>
                    </a:p>
                    <a:p>
                      <a:pPr marR="88900" algn="ctr">
                        <a:lnSpc>
                          <a:spcPct val="150000"/>
                        </a:lnSpc>
                        <a:spcAft>
                          <a:spcPts val="0"/>
                        </a:spcAft>
                        <a:tabLst>
                          <a:tab pos="449580" algn="l"/>
                        </a:tabLst>
                      </a:pPr>
                      <a:endParaRPr lang="fr-FR" sz="1200" dirty="0">
                        <a:effectLst/>
                      </a:endParaRPr>
                    </a:p>
                    <a:p>
                      <a:pPr marR="88900" algn="ctr">
                        <a:lnSpc>
                          <a:spcPct val="150000"/>
                        </a:lnSpc>
                        <a:spcAft>
                          <a:spcPts val="0"/>
                        </a:spcAft>
                        <a:tabLst>
                          <a:tab pos="449580" algn="l"/>
                        </a:tabLst>
                      </a:pPr>
                      <a:endParaRPr lang="fr-FR" sz="1200" dirty="0">
                        <a:effectLst/>
                      </a:endParaRPr>
                    </a:p>
                    <a:p>
                      <a:pPr marR="88900" algn="ctr">
                        <a:lnSpc>
                          <a:spcPct val="150000"/>
                        </a:lnSpc>
                        <a:spcAft>
                          <a:spcPts val="0"/>
                        </a:spcAft>
                        <a:tabLst>
                          <a:tab pos="449580" algn="l"/>
                        </a:tabLst>
                      </a:pPr>
                      <a:endParaRPr lang="fr-FR" sz="1200" dirty="0">
                        <a:effectLst/>
                      </a:endParaRPr>
                    </a:p>
                    <a:p>
                      <a:pPr marR="88900" algn="ctr">
                        <a:lnSpc>
                          <a:spcPct val="150000"/>
                        </a:lnSpc>
                        <a:spcAft>
                          <a:spcPts val="0"/>
                        </a:spcAft>
                        <a:tabLst>
                          <a:tab pos="449580" algn="l"/>
                        </a:tabLst>
                      </a:pPr>
                      <a:endParaRPr lang="fr-FR" sz="1200" dirty="0">
                        <a:effectLst/>
                      </a:endParaRPr>
                    </a:p>
                    <a:p>
                      <a:pPr marR="88900" algn="ctr">
                        <a:lnSpc>
                          <a:spcPct val="150000"/>
                        </a:lnSpc>
                        <a:spcAft>
                          <a:spcPts val="0"/>
                        </a:spcAft>
                        <a:tabLst>
                          <a:tab pos="449580" algn="l"/>
                        </a:tabLst>
                      </a:pPr>
                      <a:endParaRPr lang="fr-FR" sz="1200" dirty="0">
                        <a:effectLst/>
                      </a:endParaRPr>
                    </a:p>
                  </a:txBody>
                  <a:tcPr marL="44450" marR="44450" marT="0" marB="0" anchor="ctr"/>
                </a:tc>
                <a:tc>
                  <a:txBody>
                    <a:bodyPr/>
                    <a:lstStyle/>
                    <a:p>
                      <a:pPr marR="90170">
                        <a:lnSpc>
                          <a:spcPct val="200000"/>
                        </a:lnSpc>
                        <a:spcBef>
                          <a:spcPts val="600"/>
                        </a:spcBef>
                        <a:spcAft>
                          <a:spcPts val="0"/>
                        </a:spcAft>
                        <a:tabLst>
                          <a:tab pos="449580" algn="l"/>
                        </a:tabLst>
                      </a:pPr>
                      <a:endParaRPr lang="fr-FR" sz="1600" b="1" dirty="0">
                        <a:effectLst/>
                        <a:latin typeface="Calibri" panose="020F0502020204030204" pitchFamily="34" charset="0"/>
                        <a:cs typeface="Calibri" panose="020F0502020204030204" pitchFamily="34" charset="0"/>
                      </a:endParaRPr>
                    </a:p>
                  </a:txBody>
                  <a:tcPr marL="44450" marR="44450" marT="0" marB="0"/>
                </a:tc>
                <a:extLst>
                  <a:ext uri="{0D108BD9-81ED-4DB2-BD59-A6C34878D82A}">
                    <a16:rowId xmlns:a16="http://schemas.microsoft.com/office/drawing/2014/main" val="10000"/>
                  </a:ext>
                </a:extLst>
              </a:tr>
              <a:tr h="1406293">
                <a:tc>
                  <a:txBody>
                    <a:bodyPr/>
                    <a:lstStyle/>
                    <a:p>
                      <a:pPr marR="88900" indent="225425">
                        <a:lnSpc>
                          <a:spcPct val="150000"/>
                        </a:lnSpc>
                        <a:spcAft>
                          <a:spcPts val="0"/>
                        </a:spcAft>
                        <a:tabLst>
                          <a:tab pos="449580" algn="l"/>
                        </a:tabLst>
                      </a:pPr>
                      <a:endParaRPr lang="fr-FR" sz="1200" dirty="0">
                        <a:effectLst/>
                      </a:endParaRPr>
                    </a:p>
                    <a:p>
                      <a:pPr marR="88900" indent="225425">
                        <a:lnSpc>
                          <a:spcPct val="150000"/>
                        </a:lnSpc>
                        <a:spcAft>
                          <a:spcPts val="0"/>
                        </a:spcAft>
                        <a:tabLst>
                          <a:tab pos="449580" algn="l"/>
                        </a:tabLst>
                      </a:pPr>
                      <a:endParaRPr lang="fr-FR" sz="1200" dirty="0">
                        <a:effectLst/>
                      </a:endParaRPr>
                    </a:p>
                    <a:p>
                      <a:pPr marR="88900" indent="225425">
                        <a:lnSpc>
                          <a:spcPct val="150000"/>
                        </a:lnSpc>
                        <a:spcAft>
                          <a:spcPts val="0"/>
                        </a:spcAft>
                        <a:tabLst>
                          <a:tab pos="449580" algn="l"/>
                        </a:tabLst>
                      </a:pPr>
                      <a:endParaRPr lang="fr-FR" sz="1200" dirty="0">
                        <a:effectLst/>
                      </a:endParaRPr>
                    </a:p>
                    <a:p>
                      <a:pPr marR="88900" indent="225425">
                        <a:lnSpc>
                          <a:spcPct val="150000"/>
                        </a:lnSpc>
                        <a:spcAft>
                          <a:spcPts val="0"/>
                        </a:spcAft>
                        <a:tabLst>
                          <a:tab pos="449580" algn="l"/>
                        </a:tabLst>
                      </a:pPr>
                      <a:endParaRPr lang="fr-FR" sz="1200" dirty="0">
                        <a:effectLst/>
                      </a:endParaRPr>
                    </a:p>
                    <a:p>
                      <a:pPr marR="88900" indent="225425">
                        <a:lnSpc>
                          <a:spcPct val="150000"/>
                        </a:lnSpc>
                        <a:spcAft>
                          <a:spcPts val="0"/>
                        </a:spcAft>
                        <a:tabLst>
                          <a:tab pos="449580" algn="l"/>
                        </a:tabLst>
                      </a:pPr>
                      <a:endParaRPr lang="fr-FR" sz="1200" dirty="0">
                        <a:effectLst/>
                      </a:endParaRPr>
                    </a:p>
                  </a:txBody>
                  <a:tcPr marL="44450" marR="44450" marT="0" marB="0"/>
                </a:tc>
                <a:tc>
                  <a:txBody>
                    <a:bodyPr/>
                    <a:lstStyle/>
                    <a:p>
                      <a:pPr marR="90170">
                        <a:lnSpc>
                          <a:spcPct val="200000"/>
                        </a:lnSpc>
                        <a:spcBef>
                          <a:spcPts val="600"/>
                        </a:spcBef>
                        <a:spcAft>
                          <a:spcPts val="0"/>
                        </a:spcAft>
                        <a:tabLst>
                          <a:tab pos="449580" algn="l"/>
                        </a:tabLst>
                      </a:pPr>
                      <a:endParaRPr lang="fr-FR" sz="1600" b="1" kern="1200" dirty="0">
                        <a:solidFill>
                          <a:schemeClr val="tx1"/>
                        </a:solidFill>
                        <a:effectLst/>
                        <a:latin typeface="Calibri" panose="020F0502020204030204" pitchFamily="34" charset="0"/>
                        <a:ea typeface="+mn-ea"/>
                        <a:cs typeface="Calibri" panose="020F0502020204030204" pitchFamily="34" charset="0"/>
                      </a:endParaRPr>
                    </a:p>
                  </a:txBody>
                  <a:tcPr marL="44450" marR="44450" marT="0" marB="0"/>
                </a:tc>
                <a:extLst>
                  <a:ext uri="{0D108BD9-81ED-4DB2-BD59-A6C34878D82A}">
                    <a16:rowId xmlns:a16="http://schemas.microsoft.com/office/drawing/2014/main" val="10001"/>
                  </a:ext>
                </a:extLst>
              </a:tr>
            </a:tbl>
          </a:graphicData>
        </a:graphic>
      </p:graphicFrame>
      <p:sp>
        <p:nvSpPr>
          <p:cNvPr id="13" name="Text Box 47">
            <a:extLst>
              <a:ext uri="{FF2B5EF4-FFF2-40B4-BE49-F238E27FC236}">
                <a16:creationId xmlns:a16="http://schemas.microsoft.com/office/drawing/2014/main" id="{89EE68B0-B0F5-41DF-AFFD-7A7294316803}"/>
              </a:ext>
            </a:extLst>
          </p:cNvPr>
          <p:cNvSpPr txBox="1">
            <a:spLocks noChangeArrowheads="1"/>
          </p:cNvSpPr>
          <p:nvPr/>
        </p:nvSpPr>
        <p:spPr bwMode="auto">
          <a:xfrm>
            <a:off x="377371" y="1121573"/>
            <a:ext cx="11283448" cy="1277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indent="444500" defTabSz="1106515">
              <a:spcAft>
                <a:spcPts val="600"/>
              </a:spcAft>
            </a:pPr>
            <a:r>
              <a:rPr lang="fr-FR" sz="2400" b="1" u="sng" dirty="0">
                <a:solidFill>
                  <a:srgbClr val="002060"/>
                </a:solidFill>
                <a:latin typeface="Calibri" panose="020F0502020204030204" pitchFamily="34" charset="0"/>
              </a:rPr>
              <a:t>DEFINITION :</a:t>
            </a:r>
          </a:p>
          <a:p>
            <a:pPr algn="just" defTabSz="1106515"/>
            <a:r>
              <a:rPr lang="fr-FR" sz="2400" dirty="0">
                <a:solidFill>
                  <a:prstClr val="black"/>
                </a:solidFill>
                <a:latin typeface="Calibri" panose="020F0502020204030204" pitchFamily="34" charset="0"/>
              </a:rPr>
              <a:t>Un filetage est obtenu à partir d’un arbre ou d’un alésage sur lequel ont été réalisées une ou plusieurs rainures hélicoïdales. La partie pleine restante est appelée :</a:t>
            </a:r>
            <a:endParaRPr lang="fr" sz="2800" b="1" dirty="0">
              <a:solidFill>
                <a:srgbClr val="FF0000"/>
              </a:solidFill>
              <a:latin typeface="Calibri" panose="020F0502020204030204" pitchFamily="34" charset="0"/>
            </a:endParaRPr>
          </a:p>
        </p:txBody>
      </p:sp>
      <p:sp>
        <p:nvSpPr>
          <p:cNvPr id="14" name="Text Box 47">
            <a:extLst>
              <a:ext uri="{FF2B5EF4-FFF2-40B4-BE49-F238E27FC236}">
                <a16:creationId xmlns:a16="http://schemas.microsoft.com/office/drawing/2014/main" id="{33305B80-BBD1-4975-B42F-225D8D11A34A}"/>
              </a:ext>
            </a:extLst>
          </p:cNvPr>
          <p:cNvSpPr txBox="1">
            <a:spLocks noChangeArrowheads="1"/>
          </p:cNvSpPr>
          <p:nvPr/>
        </p:nvSpPr>
        <p:spPr bwMode="auto">
          <a:xfrm>
            <a:off x="9422659" y="1833448"/>
            <a:ext cx="882631" cy="523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defTabSz="1106515">
              <a:spcAft>
                <a:spcPts val="600"/>
              </a:spcAft>
            </a:pPr>
            <a:r>
              <a:rPr lang="fr-FR" sz="2800" b="1" dirty="0">
                <a:solidFill>
                  <a:srgbClr val="FF0000"/>
                </a:solidFill>
                <a:latin typeface="Calibri" panose="020F0502020204030204" pitchFamily="34" charset="0"/>
              </a:rPr>
              <a:t>Filet</a:t>
            </a:r>
            <a:endParaRPr lang="fr" sz="2800" b="1" dirty="0">
              <a:solidFill>
                <a:srgbClr val="FF0000"/>
              </a:solidFill>
              <a:latin typeface="Calibri" panose="020F0502020204030204" pitchFamily="34" charset="0"/>
            </a:endParaRPr>
          </a:p>
        </p:txBody>
      </p:sp>
      <p:pic>
        <p:nvPicPr>
          <p:cNvPr id="15" name="Image 8" descr="filetage">
            <a:extLst>
              <a:ext uri="{FF2B5EF4-FFF2-40B4-BE49-F238E27FC236}">
                <a16:creationId xmlns:a16="http://schemas.microsoft.com/office/drawing/2014/main" id="{44B7D3E6-569C-4A56-9A36-CF88B22C832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4237" r="51327" b="4237"/>
          <a:stretch/>
        </p:blipFill>
        <p:spPr bwMode="auto">
          <a:xfrm>
            <a:off x="1530463" y="2919830"/>
            <a:ext cx="2561459" cy="1202562"/>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 7" descr="taraudage">
            <a:extLst>
              <a:ext uri="{FF2B5EF4-FFF2-40B4-BE49-F238E27FC236}">
                <a16:creationId xmlns:a16="http://schemas.microsoft.com/office/drawing/2014/main" id="{EC61A5C2-C9D3-4C0D-86E9-CA4D83EC69D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2678" r="67980" b="6250"/>
          <a:stretch/>
        </p:blipFill>
        <p:spPr bwMode="auto">
          <a:xfrm>
            <a:off x="1884785" y="4487579"/>
            <a:ext cx="1239956" cy="1125333"/>
          </a:xfrm>
          <a:prstGeom prst="rect">
            <a:avLst/>
          </a:prstGeom>
          <a:noFill/>
          <a:extLst>
            <a:ext uri="{909E8E84-426E-40DD-AFC4-6F175D3DCCD1}">
              <a14:hiddenFill xmlns:a14="http://schemas.microsoft.com/office/drawing/2010/main">
                <a:solidFill>
                  <a:srgbClr val="FFFFFF"/>
                </a:solidFill>
              </a14:hiddenFill>
            </a:ext>
          </a:extLst>
        </p:spPr>
      </p:pic>
      <p:sp>
        <p:nvSpPr>
          <p:cNvPr id="17" name="Flèche droite 47">
            <a:extLst>
              <a:ext uri="{FF2B5EF4-FFF2-40B4-BE49-F238E27FC236}">
                <a16:creationId xmlns:a16="http://schemas.microsoft.com/office/drawing/2014/main" id="{E2AFB486-4F2F-4762-A1B6-2FF9B507A051}"/>
              </a:ext>
            </a:extLst>
          </p:cNvPr>
          <p:cNvSpPr>
            <a:spLocks noChangeArrowheads="1"/>
          </p:cNvSpPr>
          <p:nvPr/>
        </p:nvSpPr>
        <p:spPr bwMode="auto">
          <a:xfrm>
            <a:off x="3764261" y="3557941"/>
            <a:ext cx="1707278" cy="493106"/>
          </a:xfrm>
          <a:prstGeom prst="rightArrow">
            <a:avLst>
              <a:gd name="adj1" fmla="val 60574"/>
              <a:gd name="adj2" fmla="val 156545"/>
            </a:avLst>
          </a:prstGeom>
          <a:solidFill>
            <a:srgbClr val="FFFF99"/>
          </a:solidFill>
          <a:ln w="9525">
            <a:solidFill>
              <a:srgbClr val="000000"/>
            </a:solidFill>
            <a:miter lim="800000"/>
            <a:headEnd/>
            <a:tailEnd/>
          </a:ln>
        </p:spPr>
        <p:txBody>
          <a:bodyPr rot="0" vert="horz" wrap="square" lIns="72000" tIns="0" rIns="72000" bIns="0" anchor="t" anchorCtr="0" upright="1">
            <a:noAutofit/>
          </a:bodyPr>
          <a:lstStyle/>
          <a:p>
            <a:pPr algn="ctr" defTabSz="457200" eaLnBrk="0" fontAlgn="base" hangingPunct="0">
              <a:spcBef>
                <a:spcPts val="200"/>
              </a:spcBef>
            </a:pPr>
            <a:r>
              <a:rPr lang="fr-FR" b="1" dirty="0">
                <a:solidFill>
                  <a:srgbClr val="2E74B5"/>
                </a:solidFill>
                <a:latin typeface="Calibri" panose="020F0502020204030204" pitchFamily="34" charset="0"/>
                <a:cs typeface="Calibri" panose="020F0502020204030204" pitchFamily="34" charset="0"/>
              </a:rPr>
              <a:t>FILETAGE</a:t>
            </a:r>
          </a:p>
        </p:txBody>
      </p:sp>
      <p:sp>
        <p:nvSpPr>
          <p:cNvPr id="18" name="Flèche droite 52">
            <a:extLst>
              <a:ext uri="{FF2B5EF4-FFF2-40B4-BE49-F238E27FC236}">
                <a16:creationId xmlns:a16="http://schemas.microsoft.com/office/drawing/2014/main" id="{15479505-F806-4EC2-9F9E-3558B508EC91}"/>
              </a:ext>
            </a:extLst>
          </p:cNvPr>
          <p:cNvSpPr>
            <a:spLocks noChangeArrowheads="1"/>
          </p:cNvSpPr>
          <p:nvPr/>
        </p:nvSpPr>
        <p:spPr bwMode="auto">
          <a:xfrm>
            <a:off x="3730378" y="4931172"/>
            <a:ext cx="1692546" cy="471126"/>
          </a:xfrm>
          <a:prstGeom prst="rightArrow">
            <a:avLst>
              <a:gd name="adj1" fmla="val 60574"/>
              <a:gd name="adj2" fmla="val 148033"/>
            </a:avLst>
          </a:prstGeom>
          <a:solidFill>
            <a:srgbClr val="FFFF99"/>
          </a:solidFill>
          <a:ln w="9525">
            <a:solidFill>
              <a:srgbClr val="000000"/>
            </a:solidFill>
            <a:miter lim="800000"/>
            <a:headEnd/>
            <a:tailEnd/>
          </a:ln>
        </p:spPr>
        <p:txBody>
          <a:bodyPr rot="0" vert="horz" wrap="square" lIns="0" tIns="0" rIns="0" bIns="0" anchor="t" anchorCtr="0" upright="1">
            <a:noAutofit/>
          </a:bodyPr>
          <a:lstStyle/>
          <a:p>
            <a:pPr algn="ctr" defTabSz="457200" eaLnBrk="0" fontAlgn="base" hangingPunct="0">
              <a:spcBef>
                <a:spcPts val="200"/>
              </a:spcBef>
            </a:pPr>
            <a:r>
              <a:rPr lang="fr-FR" b="1" dirty="0">
                <a:solidFill>
                  <a:srgbClr val="2E74B5"/>
                </a:solidFill>
                <a:latin typeface="Calibri" panose="020F0502020204030204" pitchFamily="34" charset="0"/>
                <a:cs typeface="Calibri" panose="020F0502020204030204" pitchFamily="34" charset="0"/>
              </a:rPr>
              <a:t>TARAUDAGE</a:t>
            </a:r>
          </a:p>
        </p:txBody>
      </p:sp>
      <p:pic>
        <p:nvPicPr>
          <p:cNvPr id="19" name="Image 8" descr="filetage">
            <a:extLst>
              <a:ext uri="{FF2B5EF4-FFF2-40B4-BE49-F238E27FC236}">
                <a16:creationId xmlns:a16="http://schemas.microsoft.com/office/drawing/2014/main" id="{150378C9-648A-4FEC-99FD-5A3AAA02FD7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4978" t="4237" b="4237"/>
          <a:stretch/>
        </p:blipFill>
        <p:spPr bwMode="auto">
          <a:xfrm>
            <a:off x="5549743" y="2970360"/>
            <a:ext cx="2369349" cy="1202562"/>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 7" descr="taraudage">
            <a:extLst>
              <a:ext uri="{FF2B5EF4-FFF2-40B4-BE49-F238E27FC236}">
                <a16:creationId xmlns:a16="http://schemas.microsoft.com/office/drawing/2014/main" id="{3A738198-7B58-4913-99E0-A38024FCEA9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67279" t="2678" b="6250"/>
          <a:stretch/>
        </p:blipFill>
        <p:spPr bwMode="auto">
          <a:xfrm>
            <a:off x="5994618" y="4491084"/>
            <a:ext cx="1267119" cy="1125333"/>
          </a:xfrm>
          <a:prstGeom prst="rect">
            <a:avLst/>
          </a:prstGeom>
          <a:noFill/>
          <a:extLst>
            <a:ext uri="{909E8E84-426E-40DD-AFC4-6F175D3DCCD1}">
              <a14:hiddenFill xmlns:a14="http://schemas.microsoft.com/office/drawing/2010/main">
                <a:solidFill>
                  <a:srgbClr val="FFFFFF"/>
                </a:solidFill>
              </a14:hiddenFill>
            </a:ext>
          </a:extLst>
        </p:spPr>
      </p:pic>
      <p:sp>
        <p:nvSpPr>
          <p:cNvPr id="21" name="Zone de texte 10">
            <a:extLst>
              <a:ext uri="{FF2B5EF4-FFF2-40B4-BE49-F238E27FC236}">
                <a16:creationId xmlns:a16="http://schemas.microsoft.com/office/drawing/2014/main" id="{BC6370C7-1273-44CF-A431-CCD2B6854639}"/>
              </a:ext>
            </a:extLst>
          </p:cNvPr>
          <p:cNvSpPr txBox="1">
            <a:spLocks noChangeArrowheads="1"/>
          </p:cNvSpPr>
          <p:nvPr/>
        </p:nvSpPr>
        <p:spPr bwMode="auto">
          <a:xfrm>
            <a:off x="7243113" y="3742174"/>
            <a:ext cx="728157" cy="266718"/>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defTabSz="457200" eaLnBrk="0" fontAlgn="base" hangingPunct="0">
              <a:spcBef>
                <a:spcPct val="0"/>
              </a:spcBef>
            </a:pPr>
            <a:r>
              <a:rPr lang="fr-FR" b="1" u="sng"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Filet</a:t>
            </a:r>
            <a:endParaRPr lang="fr-FR" b="1" u="sng" dirty="0">
              <a:solidFill>
                <a:srgbClr val="FF0000"/>
              </a:solidFill>
              <a:latin typeface="Times New Roman" panose="02020603050405020304" pitchFamily="18" charset="0"/>
              <a:ea typeface="Times New Roman" panose="02020603050405020304" pitchFamily="18" charset="0"/>
            </a:endParaRPr>
          </a:p>
        </p:txBody>
      </p:sp>
      <p:cxnSp>
        <p:nvCxnSpPr>
          <p:cNvPr id="22" name="Connecteur droit 21">
            <a:extLst>
              <a:ext uri="{FF2B5EF4-FFF2-40B4-BE49-F238E27FC236}">
                <a16:creationId xmlns:a16="http://schemas.microsoft.com/office/drawing/2014/main" id="{EB58345B-2E5D-4A8D-8045-23B0F8B2FE60}"/>
              </a:ext>
            </a:extLst>
          </p:cNvPr>
          <p:cNvCxnSpPr>
            <a:cxnSpLocks noChangeShapeType="1"/>
          </p:cNvCxnSpPr>
          <p:nvPr/>
        </p:nvCxnSpPr>
        <p:spPr bwMode="auto">
          <a:xfrm flipH="1" flipV="1">
            <a:off x="6861390" y="3588788"/>
            <a:ext cx="447862" cy="444250"/>
          </a:xfrm>
          <a:prstGeom prst="line">
            <a:avLst/>
          </a:prstGeom>
          <a:noFill/>
          <a:ln w="19050">
            <a:solidFill>
              <a:srgbClr val="FF0000"/>
            </a:solidFill>
            <a:round/>
            <a:headEnd/>
            <a:tailEnd type="triangle" w="sm" len="sm"/>
          </a:ln>
          <a:extLst>
            <a:ext uri="{909E8E84-426E-40DD-AFC4-6F175D3DCCD1}">
              <a14:hiddenFill xmlns:a14="http://schemas.microsoft.com/office/drawing/2010/main">
                <a:noFill/>
              </a14:hiddenFill>
            </a:ext>
          </a:extLst>
        </p:spPr>
      </p:cxnSp>
      <p:sp>
        <p:nvSpPr>
          <p:cNvPr id="23" name="Text Box 47">
            <a:extLst>
              <a:ext uri="{FF2B5EF4-FFF2-40B4-BE49-F238E27FC236}">
                <a16:creationId xmlns:a16="http://schemas.microsoft.com/office/drawing/2014/main" id="{6E004644-7694-490E-A591-6A3688949406}"/>
              </a:ext>
            </a:extLst>
          </p:cNvPr>
          <p:cNvSpPr txBox="1">
            <a:spLocks noChangeArrowheads="1"/>
          </p:cNvSpPr>
          <p:nvPr/>
        </p:nvSpPr>
        <p:spPr bwMode="auto">
          <a:xfrm>
            <a:off x="8612786" y="2932257"/>
            <a:ext cx="1841925" cy="1231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defTabSz="1106515">
              <a:spcAft>
                <a:spcPts val="600"/>
              </a:spcAft>
            </a:pPr>
            <a:r>
              <a:rPr lang="fr-FR" sz="2400" b="1" dirty="0">
                <a:solidFill>
                  <a:prstClr val="black"/>
                </a:solidFill>
                <a:latin typeface="Calibri" panose="020F0502020204030204" pitchFamily="34" charset="0"/>
                <a:cs typeface="Calibri" panose="020F0502020204030204" pitchFamily="34" charset="0"/>
              </a:rPr>
              <a:t>Une vis est :</a:t>
            </a:r>
          </a:p>
          <a:p>
            <a:pPr algn="just" defTabSz="1106515">
              <a:spcAft>
                <a:spcPts val="600"/>
              </a:spcAft>
            </a:pPr>
            <a:endParaRPr lang="fr-FR" sz="400" b="1" dirty="0">
              <a:solidFill>
                <a:prstClr val="black"/>
              </a:solidFill>
              <a:latin typeface="Calibri" panose="020F0502020204030204" pitchFamily="34" charset="0"/>
              <a:cs typeface="Calibri" panose="020F0502020204030204" pitchFamily="34" charset="0"/>
            </a:endParaRPr>
          </a:p>
          <a:p>
            <a:pPr algn="just" defTabSz="1106515">
              <a:spcAft>
                <a:spcPts val="600"/>
              </a:spcAft>
            </a:pPr>
            <a:r>
              <a:rPr lang="fr-FR" sz="3600" b="1" dirty="0">
                <a:solidFill>
                  <a:srgbClr val="FF0000"/>
                </a:solidFill>
                <a:latin typeface="Calibri" panose="020F0502020204030204" pitchFamily="34" charset="0"/>
              </a:rPr>
              <a:t>  Filetée</a:t>
            </a:r>
            <a:endParaRPr lang="fr" sz="3600" b="1" dirty="0">
              <a:solidFill>
                <a:srgbClr val="FF0000"/>
              </a:solidFill>
              <a:latin typeface="Calibri" panose="020F0502020204030204" pitchFamily="34" charset="0"/>
            </a:endParaRPr>
          </a:p>
        </p:txBody>
      </p:sp>
      <p:sp>
        <p:nvSpPr>
          <p:cNvPr id="24" name="Zone de texte 10">
            <a:extLst>
              <a:ext uri="{FF2B5EF4-FFF2-40B4-BE49-F238E27FC236}">
                <a16:creationId xmlns:a16="http://schemas.microsoft.com/office/drawing/2014/main" id="{EA759AA8-4809-483E-8528-2E693B00F20B}"/>
              </a:ext>
            </a:extLst>
          </p:cNvPr>
          <p:cNvSpPr txBox="1">
            <a:spLocks noChangeArrowheads="1"/>
          </p:cNvSpPr>
          <p:nvPr/>
        </p:nvSpPr>
        <p:spPr bwMode="auto">
          <a:xfrm>
            <a:off x="7243113" y="5212000"/>
            <a:ext cx="728157" cy="266718"/>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defTabSz="457200" eaLnBrk="0" fontAlgn="base" hangingPunct="0">
              <a:spcBef>
                <a:spcPct val="0"/>
              </a:spcBef>
            </a:pPr>
            <a:r>
              <a:rPr lang="fr-FR" b="1" u="sng"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Filet</a:t>
            </a:r>
            <a:endParaRPr lang="fr-FR" b="1" u="sng" dirty="0">
              <a:solidFill>
                <a:srgbClr val="FF0000"/>
              </a:solidFill>
              <a:latin typeface="Times New Roman" panose="02020603050405020304" pitchFamily="18" charset="0"/>
              <a:ea typeface="Times New Roman" panose="02020603050405020304" pitchFamily="18" charset="0"/>
            </a:endParaRPr>
          </a:p>
        </p:txBody>
      </p:sp>
      <p:cxnSp>
        <p:nvCxnSpPr>
          <p:cNvPr id="25" name="Connecteur droit 24">
            <a:extLst>
              <a:ext uri="{FF2B5EF4-FFF2-40B4-BE49-F238E27FC236}">
                <a16:creationId xmlns:a16="http://schemas.microsoft.com/office/drawing/2014/main" id="{445D63D3-5383-4245-8E2B-7573934DF198}"/>
              </a:ext>
            </a:extLst>
          </p:cNvPr>
          <p:cNvCxnSpPr>
            <a:cxnSpLocks noChangeShapeType="1"/>
          </p:cNvCxnSpPr>
          <p:nvPr/>
        </p:nvCxnSpPr>
        <p:spPr bwMode="auto">
          <a:xfrm flipH="1" flipV="1">
            <a:off x="6884863" y="5222049"/>
            <a:ext cx="448157" cy="282395"/>
          </a:xfrm>
          <a:prstGeom prst="line">
            <a:avLst/>
          </a:prstGeom>
          <a:noFill/>
          <a:ln w="19050">
            <a:solidFill>
              <a:srgbClr val="FF0000"/>
            </a:solidFill>
            <a:round/>
            <a:headEnd/>
            <a:tailEnd type="triangle" w="sm" len="sm"/>
          </a:ln>
          <a:extLst>
            <a:ext uri="{909E8E84-426E-40DD-AFC4-6F175D3DCCD1}">
              <a14:hiddenFill xmlns:a14="http://schemas.microsoft.com/office/drawing/2010/main">
                <a:noFill/>
              </a14:hiddenFill>
            </a:ext>
          </a:extLst>
        </p:spPr>
      </p:cxnSp>
      <p:sp>
        <p:nvSpPr>
          <p:cNvPr id="26" name="Text Box 47">
            <a:extLst>
              <a:ext uri="{FF2B5EF4-FFF2-40B4-BE49-F238E27FC236}">
                <a16:creationId xmlns:a16="http://schemas.microsoft.com/office/drawing/2014/main" id="{C7C25311-35E0-43F2-B5A9-9AFEEE173363}"/>
              </a:ext>
            </a:extLst>
          </p:cNvPr>
          <p:cNvSpPr txBox="1">
            <a:spLocks noChangeArrowheads="1"/>
          </p:cNvSpPr>
          <p:nvPr/>
        </p:nvSpPr>
        <p:spPr bwMode="auto">
          <a:xfrm>
            <a:off x="8685174" y="4546838"/>
            <a:ext cx="1955152" cy="1092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defTabSz="1106515">
              <a:spcAft>
                <a:spcPts val="600"/>
              </a:spcAft>
            </a:pPr>
            <a:r>
              <a:rPr lang="fr-FR" sz="2400" b="1" dirty="0">
                <a:solidFill>
                  <a:prstClr val="black"/>
                </a:solidFill>
                <a:latin typeface="Calibri" panose="020F0502020204030204" pitchFamily="34" charset="0"/>
                <a:cs typeface="Calibri" panose="020F0502020204030204" pitchFamily="34" charset="0"/>
              </a:rPr>
              <a:t>Un écrou est :</a:t>
            </a:r>
          </a:p>
          <a:p>
            <a:pPr algn="just" defTabSz="1106515">
              <a:spcAft>
                <a:spcPts val="600"/>
              </a:spcAft>
            </a:pPr>
            <a:r>
              <a:rPr lang="fr-FR" sz="3600" b="1" dirty="0">
                <a:solidFill>
                  <a:srgbClr val="FF0000"/>
                </a:solidFill>
                <a:latin typeface="Calibri" panose="020F0502020204030204" pitchFamily="34" charset="0"/>
              </a:rPr>
              <a:t>Taraudé</a:t>
            </a:r>
          </a:p>
        </p:txBody>
      </p:sp>
    </p:spTree>
    <p:extLst>
      <p:ext uri="{BB962C8B-B14F-4D97-AF65-F5344CB8AC3E}">
        <p14:creationId xmlns:p14="http://schemas.microsoft.com/office/powerpoint/2010/main" val="35793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iterate type="lt">
                                    <p:tmPct val="192"/>
                                  </p:iterate>
                                  <p:childTnLst>
                                    <p:set>
                                      <p:cBhvr>
                                        <p:cTn id="6" dur="1" fill="hold">
                                          <p:stCondLst>
                                            <p:cond delay="0"/>
                                          </p:stCondLst>
                                        </p:cTn>
                                        <p:tgtEl>
                                          <p:spTgt spid="177"/>
                                        </p:tgtEl>
                                        <p:attrNameLst>
                                          <p:attrName>style.visibility</p:attrName>
                                        </p:attrNameLst>
                                      </p:cBhvr>
                                      <p:to>
                                        <p:strVal val="visible"/>
                                      </p:to>
                                    </p:set>
                                    <p:animEffect transition="in" filter="wipe(left)">
                                      <p:cBhvr>
                                        <p:cTn id="7" dur="2000"/>
                                        <p:tgtEl>
                                          <p:spTgt spid="177"/>
                                        </p:tgtEl>
                                      </p:cBhvr>
                                    </p:animEffect>
                                  </p:childTnLst>
                                </p:cTn>
                              </p:par>
                              <p:par>
                                <p:cTn id="8" presetID="22" presetClass="entr" presetSubtype="8" fill="hold" nodeType="withEffect">
                                  <p:stCondLst>
                                    <p:cond delay="0"/>
                                  </p:stCondLst>
                                  <p:iterate type="lt">
                                    <p:tmPct val="10000"/>
                                  </p:iterate>
                                  <p:childTnLst>
                                    <p:set>
                                      <p:cBhvr>
                                        <p:cTn id="9" dur="1" fill="hold">
                                          <p:stCondLst>
                                            <p:cond delay="0"/>
                                          </p:stCondLst>
                                        </p:cTn>
                                        <p:tgtEl>
                                          <p:spTgt spid="177"/>
                                        </p:tgtEl>
                                        <p:attrNameLst>
                                          <p:attrName>style.visibility</p:attrName>
                                        </p:attrNameLst>
                                      </p:cBhvr>
                                      <p:to>
                                        <p:strVal val="visible"/>
                                      </p:to>
                                    </p:set>
                                    <p:animEffect transition="in" filter="wipe(left)">
                                      <p:cBhvr>
                                        <p:cTn id="10" dur="1000"/>
                                        <p:tgtEl>
                                          <p:spTgt spid="177"/>
                                        </p:tgtEl>
                                      </p:cBhvr>
                                    </p:animEffect>
                                  </p:childTnLst>
                                </p:cTn>
                              </p:par>
                            </p:childTnLst>
                          </p:cTn>
                        </p:par>
                        <p:par>
                          <p:cTn id="11" fill="hold">
                            <p:stCondLst>
                              <p:cond delay="2000"/>
                            </p:stCondLst>
                            <p:childTnLst>
                              <p:par>
                                <p:cTn id="12" presetID="22" presetClass="entr" presetSubtype="8" fill="hold" nodeType="after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wipe(left)">
                                      <p:cBhvr>
                                        <p:cTn id="14" dur="500"/>
                                        <p:tgtEl>
                                          <p:spTgt spid="1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iterate type="lt">
                                    <p:tmPct val="10000"/>
                                  </p:iterate>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wipe(left)">
                                      <p:cBhvr>
                                        <p:cTn id="19" dur="500"/>
                                        <p:tgtEl>
                                          <p:spTgt spid="13">
                                            <p:txEl>
                                              <p:pRg st="1" end="1"/>
                                            </p:txEl>
                                          </p:spTgt>
                                        </p:tgtEl>
                                      </p:cBhvr>
                                    </p:animEffect>
                                  </p:childTnLst>
                                </p:cTn>
                              </p:par>
                              <p:par>
                                <p:cTn id="20" presetID="22" presetClass="entr" presetSubtype="8" fill="hold" grpId="0" nodeType="withEffect">
                                  <p:stCondLst>
                                    <p:cond delay="0"/>
                                  </p:stCondLst>
                                  <p:iterate type="lt">
                                    <p:tmPct val="10000"/>
                                  </p:iterate>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lt">
                                    <p:tmPct val="10000"/>
                                  </p:iterate>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wipe(left)">
                                      <p:cBhvr>
                                        <p:cTn id="27" dur="500"/>
                                        <p:tgtEl>
                                          <p:spTgt spid="1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00"/>
                            </p:stCondLst>
                            <p:childTnLst>
                              <p:par>
                                <p:cTn id="48" presetID="22" presetClass="entr" presetSubtype="4" fill="hold"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down)">
                                      <p:cBhvr>
                                        <p:cTn id="50" dur="500"/>
                                        <p:tgtEl>
                                          <p:spTgt spid="22"/>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left)">
                                      <p:cBhvr>
                                        <p:cTn id="54" dur="500"/>
                                        <p:tgtEl>
                                          <p:spTgt spid="21"/>
                                        </p:tgtEl>
                                      </p:cBhvr>
                                    </p:animEffect>
                                  </p:childTnLst>
                                </p:cTn>
                              </p:par>
                              <p:par>
                                <p:cTn id="55" presetID="22" presetClass="entr" presetSubtype="8" fill="hold" grpId="0" nodeType="withEffect">
                                  <p:stCondLst>
                                    <p:cond delay="0"/>
                                  </p:stCondLst>
                                  <p:iterate type="lt">
                                    <p:tmPct val="10000"/>
                                  </p:iterate>
                                  <p:childTnLst>
                                    <p:set>
                                      <p:cBhvr>
                                        <p:cTn id="56" dur="1" fill="hold">
                                          <p:stCondLst>
                                            <p:cond delay="0"/>
                                          </p:stCondLst>
                                        </p:cTn>
                                        <p:tgtEl>
                                          <p:spTgt spid="23"/>
                                        </p:tgtEl>
                                        <p:attrNameLst>
                                          <p:attrName>style.visibility</p:attrName>
                                        </p:attrNameLst>
                                      </p:cBhvr>
                                      <p:to>
                                        <p:strVal val="visible"/>
                                      </p:to>
                                    </p:set>
                                    <p:animEffect transition="in" filter="wipe(left)">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lt">
                                    <p:tmPct val="10000"/>
                                  </p:iterate>
                                  <p:childTnLst>
                                    <p:set>
                                      <p:cBhvr>
                                        <p:cTn id="61" dur="1" fill="hold">
                                          <p:stCondLst>
                                            <p:cond delay="0"/>
                                          </p:stCondLst>
                                        </p:cTn>
                                        <p:tgtEl>
                                          <p:spTgt spid="23">
                                            <p:txEl>
                                              <p:pRg st="0" end="0"/>
                                            </p:txEl>
                                          </p:spTgt>
                                        </p:tgtEl>
                                        <p:attrNameLst>
                                          <p:attrName>style.visibility</p:attrName>
                                        </p:attrNameLst>
                                      </p:cBhvr>
                                      <p:to>
                                        <p:strVal val="visible"/>
                                      </p:to>
                                    </p:set>
                                    <p:animEffect transition="in" filter="wipe(left)">
                                      <p:cBhvr>
                                        <p:cTn id="62" dur="500"/>
                                        <p:tgtEl>
                                          <p:spTgt spid="23">
                                            <p:txEl>
                                              <p:pRg st="0" end="0"/>
                                            </p:txEl>
                                          </p:spTgt>
                                        </p:tgtEl>
                                      </p:cBhvr>
                                    </p:animEffect>
                                  </p:childTnLst>
                                </p:cTn>
                              </p:par>
                            </p:childTnLst>
                          </p:cTn>
                        </p:par>
                        <p:par>
                          <p:cTn id="63" fill="hold">
                            <p:stCondLst>
                              <p:cond delay="950"/>
                            </p:stCondLst>
                            <p:childTnLst>
                              <p:par>
                                <p:cTn id="64" presetID="22" presetClass="entr" presetSubtype="8" fill="hold" nodeType="afterEffect">
                                  <p:stCondLst>
                                    <p:cond delay="0"/>
                                  </p:stCondLst>
                                  <p:iterate type="lt">
                                    <p:tmPct val="10000"/>
                                  </p:iterate>
                                  <p:childTnLst>
                                    <p:set>
                                      <p:cBhvr>
                                        <p:cTn id="65" dur="1" fill="hold">
                                          <p:stCondLst>
                                            <p:cond delay="0"/>
                                          </p:stCondLst>
                                        </p:cTn>
                                        <p:tgtEl>
                                          <p:spTgt spid="23">
                                            <p:txEl>
                                              <p:pRg st="2" end="2"/>
                                            </p:txEl>
                                          </p:spTgt>
                                        </p:tgtEl>
                                        <p:attrNameLst>
                                          <p:attrName>style.visibility</p:attrName>
                                        </p:attrNameLst>
                                      </p:cBhvr>
                                      <p:to>
                                        <p:strVal val="visible"/>
                                      </p:to>
                                    </p:set>
                                    <p:animEffect transition="in" filter="wipe(left)">
                                      <p:cBhvr>
                                        <p:cTn id="66" dur="500"/>
                                        <p:tgtEl>
                                          <p:spTgt spid="23">
                                            <p:txEl>
                                              <p:pRg st="2" end="2"/>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wipe(left)">
                                      <p:cBhvr>
                                        <p:cTn id="71" dur="500"/>
                                        <p:tgtEl>
                                          <p:spTgt spid="16"/>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left)">
                                      <p:cBhvr>
                                        <p:cTn id="75" dur="500"/>
                                        <p:tgtEl>
                                          <p:spTgt spid="18"/>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wipe(left)">
                                      <p:cBhvr>
                                        <p:cTn id="80" dur="500"/>
                                        <p:tgtEl>
                                          <p:spTgt spid="20"/>
                                        </p:tgtEl>
                                      </p:cBhvr>
                                    </p:animEffect>
                                  </p:childTnLst>
                                </p:cTn>
                              </p:par>
                            </p:childTnLst>
                          </p:cTn>
                        </p:par>
                        <p:par>
                          <p:cTn id="81" fill="hold">
                            <p:stCondLst>
                              <p:cond delay="500"/>
                            </p:stCondLst>
                            <p:childTnLst>
                              <p:par>
                                <p:cTn id="82" presetID="22" presetClass="entr" presetSubtype="4"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wipe(down)">
                                      <p:cBhvr>
                                        <p:cTn id="84" dur="500"/>
                                        <p:tgtEl>
                                          <p:spTgt spid="25"/>
                                        </p:tgtEl>
                                      </p:cBhvr>
                                    </p:animEffect>
                                  </p:childTnLst>
                                </p:cTn>
                              </p:par>
                            </p:childTnLst>
                          </p:cTn>
                        </p:par>
                        <p:par>
                          <p:cTn id="85" fill="hold">
                            <p:stCondLst>
                              <p:cond delay="1000"/>
                            </p:stCondLst>
                            <p:childTnLst>
                              <p:par>
                                <p:cTn id="86" presetID="22" presetClass="entr" presetSubtype="8"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wipe(left)">
                                      <p:cBhvr>
                                        <p:cTn id="88" dur="500"/>
                                        <p:tgtEl>
                                          <p:spTgt spid="24"/>
                                        </p:tgtEl>
                                      </p:cBhvr>
                                    </p:animEffect>
                                  </p:childTnLst>
                                </p:cTn>
                              </p:par>
                              <p:par>
                                <p:cTn id="89" presetID="22" presetClass="entr" presetSubtype="8" fill="hold" grpId="0" nodeType="withEffect">
                                  <p:stCondLst>
                                    <p:cond delay="0"/>
                                  </p:stCondLst>
                                  <p:iterate type="lt">
                                    <p:tmPct val="10000"/>
                                  </p:iterate>
                                  <p:childTnLst>
                                    <p:set>
                                      <p:cBhvr>
                                        <p:cTn id="90" dur="1" fill="hold">
                                          <p:stCondLst>
                                            <p:cond delay="0"/>
                                          </p:stCondLst>
                                        </p:cTn>
                                        <p:tgtEl>
                                          <p:spTgt spid="26"/>
                                        </p:tgtEl>
                                        <p:attrNameLst>
                                          <p:attrName>style.visibility</p:attrName>
                                        </p:attrNameLst>
                                      </p:cBhvr>
                                      <p:to>
                                        <p:strVal val="visible"/>
                                      </p:to>
                                    </p:set>
                                    <p:animEffect transition="in" filter="wipe(left)">
                                      <p:cBhvr>
                                        <p:cTn id="91" dur="500"/>
                                        <p:tgtEl>
                                          <p:spTgt spid="26"/>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nodeType="clickEffect">
                                  <p:stCondLst>
                                    <p:cond delay="0"/>
                                  </p:stCondLst>
                                  <p:iterate type="lt">
                                    <p:tmPct val="10000"/>
                                  </p:iterate>
                                  <p:childTnLst>
                                    <p:set>
                                      <p:cBhvr>
                                        <p:cTn id="95" dur="1" fill="hold">
                                          <p:stCondLst>
                                            <p:cond delay="0"/>
                                          </p:stCondLst>
                                        </p:cTn>
                                        <p:tgtEl>
                                          <p:spTgt spid="26">
                                            <p:txEl>
                                              <p:pRg st="0" end="0"/>
                                            </p:txEl>
                                          </p:spTgt>
                                        </p:tgtEl>
                                        <p:attrNameLst>
                                          <p:attrName>style.visibility</p:attrName>
                                        </p:attrNameLst>
                                      </p:cBhvr>
                                      <p:to>
                                        <p:strVal val="visible"/>
                                      </p:to>
                                    </p:set>
                                    <p:animEffect transition="in" filter="wipe(left)">
                                      <p:cBhvr>
                                        <p:cTn id="96" dur="500"/>
                                        <p:tgtEl>
                                          <p:spTgt spid="26">
                                            <p:txEl>
                                              <p:pRg st="0" end="0"/>
                                            </p:txEl>
                                          </p:spTgt>
                                        </p:tgtEl>
                                      </p:cBhvr>
                                    </p:animEffect>
                                  </p:childTnLst>
                                </p:cTn>
                              </p:par>
                            </p:childTnLst>
                          </p:cTn>
                        </p:par>
                        <p:par>
                          <p:cTn id="97" fill="hold">
                            <p:stCondLst>
                              <p:cond delay="1000"/>
                            </p:stCondLst>
                            <p:childTnLst>
                              <p:par>
                                <p:cTn id="98" presetID="22" presetClass="entr" presetSubtype="8" fill="hold" nodeType="afterEffect">
                                  <p:stCondLst>
                                    <p:cond delay="0"/>
                                  </p:stCondLst>
                                  <p:iterate type="lt">
                                    <p:tmPct val="10000"/>
                                  </p:iterate>
                                  <p:childTnLst>
                                    <p:set>
                                      <p:cBhvr>
                                        <p:cTn id="99" dur="1" fill="hold">
                                          <p:stCondLst>
                                            <p:cond delay="0"/>
                                          </p:stCondLst>
                                        </p:cTn>
                                        <p:tgtEl>
                                          <p:spTgt spid="26">
                                            <p:txEl>
                                              <p:pRg st="1" end="1"/>
                                            </p:txEl>
                                          </p:spTgt>
                                        </p:tgtEl>
                                        <p:attrNameLst>
                                          <p:attrName>style.visibility</p:attrName>
                                        </p:attrNameLst>
                                      </p:cBhvr>
                                      <p:to>
                                        <p:strVal val="visible"/>
                                      </p:to>
                                    </p:set>
                                    <p:animEffect transition="in" filter="wipe(left)">
                                      <p:cBhvr>
                                        <p:cTn id="100"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animBg="1"/>
      <p:bldP spid="18" grpId="0" animBg="1"/>
      <p:bldP spid="21" grpId="0"/>
      <p:bldP spid="23" grpId="0"/>
      <p:bldP spid="24"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101">
            <a:extLst>
              <a:ext uri="{FF2B5EF4-FFF2-40B4-BE49-F238E27FC236}">
                <a16:creationId xmlns:a16="http://schemas.microsoft.com/office/drawing/2014/main" id="{48B23C2F-1C9D-428E-BAED-994679B9E7A3}"/>
              </a:ext>
            </a:extLst>
          </p:cNvPr>
          <p:cNvSpPr/>
          <p:nvPr/>
        </p:nvSpPr>
        <p:spPr>
          <a:xfrm>
            <a:off x="2" y="6581001"/>
            <a:ext cx="12191998" cy="276999"/>
          </a:xfrm>
          <a:prstGeom prst="rect">
            <a:avLst/>
          </a:prstGeom>
          <a:solidFill>
            <a:schemeClr val="tx2">
              <a:lumMod val="60000"/>
              <a:lumOff val="40000"/>
            </a:schemeClr>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330450" algn="l"/>
                <a:tab pos="2962275" algn="l"/>
              </a:tabLst>
              <a:defRPr/>
            </a:pP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1</a:t>
            </a:r>
            <a:r>
              <a:rPr kumimoji="0" lang="fr-FR" sz="1800" b="1" i="0" u="none" strike="noStrike" kern="1200" cap="none" spc="0" normalizeH="0" baseline="30000" noProof="0" dirty="0">
                <a:ln>
                  <a:noFill/>
                </a:ln>
                <a:solidFill>
                  <a:prstClr val="white"/>
                </a:solidFill>
                <a:effectLst/>
                <a:uLnTx/>
                <a:uFillTx/>
                <a:latin typeface="Calibri" panose="020F0502020204030204"/>
                <a:ea typeface="+mn-ea"/>
                <a:cs typeface="+mn-cs"/>
              </a:rPr>
              <a:t>ère</a:t>
            </a: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  Année secondaire</a:t>
            </a:r>
          </a:p>
        </p:txBody>
      </p:sp>
      <p:sp>
        <p:nvSpPr>
          <p:cNvPr id="104" name="Rectangle 103">
            <a:extLst>
              <a:ext uri="{FF2B5EF4-FFF2-40B4-BE49-F238E27FC236}">
                <a16:creationId xmlns:a16="http://schemas.microsoft.com/office/drawing/2014/main" id="{3A98C7BD-383A-4F78-93CF-B1AAB28D802C}"/>
              </a:ext>
            </a:extLst>
          </p:cNvPr>
          <p:cNvSpPr/>
          <p:nvPr/>
        </p:nvSpPr>
        <p:spPr>
          <a:xfrm>
            <a:off x="0" y="-11920"/>
            <a:ext cx="12192000" cy="432000"/>
          </a:xfrm>
          <a:prstGeom prst="rect">
            <a:avLst/>
          </a:prstGeom>
          <a:solidFill>
            <a:schemeClr val="tx2">
              <a:lumMod val="60000"/>
              <a:lumOff val="40000"/>
            </a:schemeClr>
          </a:solidFill>
        </p:spPr>
        <p:txBody>
          <a:bodyPr wrap="square" tIns="0" bIns="0">
            <a:spAutoFit/>
          </a:bodyPr>
          <a:lstStyle/>
          <a:p>
            <a:pPr marR="0" lvl="0" indent="2598738" algn="l"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5"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leçon 1 :       </a:t>
            </a:r>
            <a:r>
              <a:rPr kumimoji="0" lang="fr-FR"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r>
              <a:rPr kumimoji="0" lang="fr-FR" sz="28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Dessin de Définition</a:t>
            </a:r>
            <a:endParaRPr kumimoji="0" lang="fr-FR"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1530350" algn="l" defTabSz="914400" rtl="0" eaLnBrk="1" fontAlgn="auto" latinLnBrk="0" hangingPunct="1">
              <a:lnSpc>
                <a:spcPct val="100000"/>
              </a:lnSpc>
              <a:spcBef>
                <a:spcPts val="0"/>
              </a:spcBef>
              <a:spcAft>
                <a:spcPts val="0"/>
              </a:spcAft>
              <a:buClrTx/>
              <a:buSzTx/>
              <a:buFontTx/>
              <a:buNone/>
              <a:tabLst>
                <a:tab pos="660400" algn="l"/>
              </a:tabLst>
              <a:defRPr/>
            </a:pPr>
            <a:r>
              <a:rPr kumimoji="0" lang="fr-FR" sz="900" b="0" i="1" u="none" strike="noStrike" kern="1200" cap="none" spc="-5"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fr-FR"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106" name="Image 105">
            <a:hlinkClick r:id="" action="ppaction://hlinkshowjump?jump=endshow"/>
            <a:extLst>
              <a:ext uri="{FF2B5EF4-FFF2-40B4-BE49-F238E27FC236}">
                <a16:creationId xmlns:a16="http://schemas.microsoft.com/office/drawing/2014/main" id="{A48BF886-D575-4A3D-B7C9-5EB7BEC5A578}"/>
              </a:ext>
            </a:extLst>
          </p:cNvPr>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1660819" y="34395"/>
            <a:ext cx="374672" cy="374672"/>
          </a:xfrm>
          <a:prstGeom prst="rect">
            <a:avLst/>
          </a:prstGeom>
        </p:spPr>
      </p:pic>
      <p:sp>
        <p:nvSpPr>
          <p:cNvPr id="108" name="Chevron 75">
            <a:hlinkClick r:id="" action="ppaction://hlinkshowjump?jump=nextslide"/>
            <a:extLst>
              <a:ext uri="{FF2B5EF4-FFF2-40B4-BE49-F238E27FC236}">
                <a16:creationId xmlns:a16="http://schemas.microsoft.com/office/drawing/2014/main" id="{104D04E1-1789-4C53-8642-6DCDCE8D0481}"/>
              </a:ext>
            </a:extLst>
          </p:cNvPr>
          <p:cNvSpPr/>
          <p:nvPr/>
        </p:nvSpPr>
        <p:spPr>
          <a:xfrm>
            <a:off x="11452213" y="6620225"/>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2" name="Image 111">
            <a:extLst>
              <a:ext uri="{FF2B5EF4-FFF2-40B4-BE49-F238E27FC236}">
                <a16:creationId xmlns:a16="http://schemas.microsoft.com/office/drawing/2014/main" id="{D646A253-7BC1-4DA8-B4EA-3F7FF72F1FAE}"/>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9863975" y="6379775"/>
            <a:ext cx="1186519" cy="390500"/>
          </a:xfrm>
          <a:prstGeom prst="rect">
            <a:avLst/>
          </a:prstGeom>
        </p:spPr>
      </p:pic>
      <p:sp>
        <p:nvSpPr>
          <p:cNvPr id="113" name="Chevron 75">
            <a:hlinkClick r:id="" action="ppaction://hlinkshowjump?jump=previousslide"/>
            <a:extLst>
              <a:ext uri="{FF2B5EF4-FFF2-40B4-BE49-F238E27FC236}">
                <a16:creationId xmlns:a16="http://schemas.microsoft.com/office/drawing/2014/main" id="{18830ED9-B839-4900-8855-089099B97274}"/>
              </a:ext>
            </a:extLst>
          </p:cNvPr>
          <p:cNvSpPr/>
          <p:nvPr/>
        </p:nvSpPr>
        <p:spPr>
          <a:xfrm flipH="1">
            <a:off x="113969" y="6599677"/>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Image 1">
            <a:hlinkClick r:id="rId5" action="ppaction://hlinksldjump"/>
            <a:extLst>
              <a:ext uri="{FF2B5EF4-FFF2-40B4-BE49-F238E27FC236}">
                <a16:creationId xmlns:a16="http://schemas.microsoft.com/office/drawing/2014/main" id="{52E4FA6D-C3ED-4C98-8373-F300E107319F}"/>
              </a:ext>
            </a:extLst>
          </p:cNvPr>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4887" y="47258"/>
            <a:ext cx="396000" cy="31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au 2">
            <a:extLst>
              <a:ext uri="{FF2B5EF4-FFF2-40B4-BE49-F238E27FC236}">
                <a16:creationId xmlns:a16="http://schemas.microsoft.com/office/drawing/2014/main" id="{EDE6216E-263D-49C5-B64D-926708C18B14}"/>
              </a:ext>
            </a:extLst>
          </p:cNvPr>
          <p:cNvGraphicFramePr>
            <a:graphicFrameLocks noGrp="1"/>
          </p:cNvGraphicFramePr>
          <p:nvPr>
            <p:extLst>
              <p:ext uri="{D42A27DB-BD31-4B8C-83A1-F6EECF244321}">
                <p14:modId xmlns:p14="http://schemas.microsoft.com/office/powerpoint/2010/main" val="3016827576"/>
              </p:ext>
            </p:extLst>
          </p:nvPr>
        </p:nvGraphicFramePr>
        <p:xfrm>
          <a:off x="848869" y="1020971"/>
          <a:ext cx="5387551" cy="457200"/>
        </p:xfrm>
        <a:graphic>
          <a:graphicData uri="http://schemas.openxmlformats.org/drawingml/2006/table">
            <a:tbl>
              <a:tblPr/>
              <a:tblGrid>
                <a:gridCol w="5387551">
                  <a:extLst>
                    <a:ext uri="{9D8B030D-6E8A-4147-A177-3AD203B41FA5}">
                      <a16:colId xmlns:a16="http://schemas.microsoft.com/office/drawing/2014/main" val="2256920726"/>
                    </a:ext>
                  </a:extLst>
                </a:gridCol>
              </a:tblGrid>
              <a:tr h="0">
                <a:tc>
                  <a:txBody>
                    <a:bodyPr/>
                    <a:lstStyle/>
                    <a:p>
                      <a:pPr algn="ctr"/>
                      <a:r>
                        <a:rPr lang="fr-FR" sz="2400" b="1" i="0" dirty="0">
                          <a:solidFill>
                            <a:srgbClr val="2E74B5"/>
                          </a:solidFill>
                          <a:effectLst/>
                          <a:latin typeface="Cambria-Bold"/>
                        </a:rPr>
                        <a:t>1) Représentation des FILETAGES :</a:t>
                      </a:r>
                      <a:endParaRPr lang="fr-FR" sz="36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5033428"/>
                  </a:ext>
                </a:extLst>
              </a:tr>
            </a:tbl>
          </a:graphicData>
        </a:graphic>
      </p:graphicFrame>
      <p:sp>
        <p:nvSpPr>
          <p:cNvPr id="4" name="Rectangle 2">
            <a:extLst>
              <a:ext uri="{FF2B5EF4-FFF2-40B4-BE49-F238E27FC236}">
                <a16:creationId xmlns:a16="http://schemas.microsoft.com/office/drawing/2014/main" id="{CAC3895F-A703-4223-8A22-300B3A79094E}"/>
              </a:ext>
            </a:extLst>
          </p:cNvPr>
          <p:cNvSpPr>
            <a:spLocks noChangeArrowheads="1"/>
          </p:cNvSpPr>
          <p:nvPr/>
        </p:nvSpPr>
        <p:spPr bwMode="auto">
          <a:xfrm>
            <a:off x="4571039" y="2044005"/>
            <a:ext cx="688117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La représentation conventionnelle permet un dessin simplifié des filetages et pièces filetées. La</a:t>
            </a:r>
            <a:r>
              <a:rPr kumimoji="0" lang="fr-FR" altLang="fr-FR" sz="2800" b="0" i="0" u="none" strike="noStrike" cap="none" normalizeH="0" dirty="0">
                <a:ln>
                  <a:noFill/>
                </a:ln>
                <a:solidFill>
                  <a:srgbClr val="000000"/>
                </a:solidFill>
                <a:effectLst/>
                <a:latin typeface="Calibri" panose="020F0502020204030204" pitchFamily="34" charset="0"/>
                <a:cs typeface="Calibri" panose="020F0502020204030204" pitchFamily="34" charset="0"/>
              </a:rPr>
              <a:t> </a:t>
            </a:r>
            <a:r>
              <a:rPr kumimoji="0" lang="fr-FR" altLang="fr-FR"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normalisation est internationale (ISO).</a:t>
            </a:r>
            <a:endParaRPr kumimoji="0" lang="fr-FR" altLang="fr-FR" sz="4000" b="0" i="0" u="none" strike="noStrike" cap="none" normalizeH="0" baseline="0" dirty="0">
              <a:ln>
                <a:noFill/>
              </a:ln>
              <a:solidFill>
                <a:schemeClr val="tx1"/>
              </a:solidFill>
              <a:effectLst/>
              <a:latin typeface="Arial" panose="020B0604020202020204" pitchFamily="34" charset="0"/>
            </a:endParaRPr>
          </a:p>
        </p:txBody>
      </p:sp>
      <p:grpSp>
        <p:nvGrpSpPr>
          <p:cNvPr id="18" name="Groupe 17">
            <a:extLst>
              <a:ext uri="{FF2B5EF4-FFF2-40B4-BE49-F238E27FC236}">
                <a16:creationId xmlns:a16="http://schemas.microsoft.com/office/drawing/2014/main" id="{BD212A41-9830-4D20-8156-E36CAA2CBD77}"/>
              </a:ext>
            </a:extLst>
          </p:cNvPr>
          <p:cNvGrpSpPr/>
          <p:nvPr/>
        </p:nvGrpSpPr>
        <p:grpSpPr>
          <a:xfrm>
            <a:off x="201903" y="554025"/>
            <a:ext cx="5956314" cy="592561"/>
            <a:chOff x="-209576" y="54489"/>
            <a:chExt cx="3918079" cy="535960"/>
          </a:xfrm>
        </p:grpSpPr>
        <p:sp>
          <p:nvSpPr>
            <p:cNvPr id="19" name="Rectangle 18">
              <a:extLst>
                <a:ext uri="{FF2B5EF4-FFF2-40B4-BE49-F238E27FC236}">
                  <a16:creationId xmlns:a16="http://schemas.microsoft.com/office/drawing/2014/main" id="{6F711286-9C5E-4232-95AF-151520305733}"/>
                </a:ext>
              </a:extLst>
            </p:cNvPr>
            <p:cNvSpPr/>
            <p:nvPr/>
          </p:nvSpPr>
          <p:spPr>
            <a:xfrm>
              <a:off x="-209576" y="85624"/>
              <a:ext cx="425576" cy="504825"/>
            </a:xfrm>
            <a:prstGeom prst="rect">
              <a:avLst/>
            </a:prstGeom>
            <a:solidFill>
              <a:srgbClr val="51C3F9">
                <a:lumMod val="75000"/>
              </a:srgbClr>
            </a:solidFill>
            <a:ln w="19050" cap="rnd"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3600" b="0" i="0" u="none" strike="noStrike" kern="1200" cap="none" spc="0" normalizeH="0" baseline="0" noProof="0" dirty="0">
                  <a:ln>
                    <a:noFill/>
                  </a:ln>
                  <a:solidFill>
                    <a:prstClr val="black"/>
                  </a:solidFill>
                  <a:effectLst/>
                  <a:uLnTx/>
                  <a:uFillTx/>
                  <a:latin typeface="AR DESTINE" panose="02000000000000000000" pitchFamily="2" charset="0"/>
                  <a:ea typeface="Times New Roman" panose="02020603050405020304" pitchFamily="18" charset="0"/>
                  <a:cs typeface="Arial" panose="020B0604020202020204" pitchFamily="34" charset="0"/>
                </a:rPr>
                <a:t>II</a:t>
              </a:r>
              <a:r>
                <a:rPr kumimoji="0" lang="fr-FR" sz="1000" b="0" i="0" u="none" strike="noStrike" kern="1200" cap="none" spc="0" normalizeH="0" baseline="0" noProof="0" dirty="0">
                  <a:ln>
                    <a:noFill/>
                  </a:ln>
                  <a:solidFill>
                    <a:prstClr val="black"/>
                  </a:solidFill>
                  <a:effectLst/>
                  <a:uLnTx/>
                  <a:uFillTx/>
                  <a:latin typeface="AR DESTINE" panose="02000000000000000000" pitchFamily="2" charset="0"/>
                  <a:ea typeface="Times New Roman" panose="02020603050405020304" pitchFamily="18" charset="0"/>
                  <a:cs typeface="Arial" panose="020B0604020202020204" pitchFamily="34" charset="0"/>
                </a:rPr>
                <a:t> </a:t>
              </a:r>
              <a:r>
                <a:rPr kumimoji="0" lang="fr-FR" sz="3200" b="0" i="0" u="none" strike="noStrike" kern="1200" cap="none" spc="0" normalizeH="0" baseline="0" noProof="0" dirty="0">
                  <a:ln>
                    <a:noFill/>
                  </a:ln>
                  <a:solidFill>
                    <a:prstClr val="black"/>
                  </a:solidFill>
                  <a:effectLst/>
                  <a:uLnTx/>
                  <a:uFillTx/>
                  <a:latin typeface="AR DESTINE" panose="02000000000000000000" pitchFamily="2" charset="0"/>
                  <a:ea typeface="Times New Roman" panose="02020603050405020304" pitchFamily="18" charset="0"/>
                  <a:cs typeface="Arial" panose="020B0604020202020204" pitchFamily="34" charset="0"/>
                </a:rPr>
                <a:t>.</a:t>
              </a: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endParaRPr>
            </a:p>
          </p:txBody>
        </p:sp>
        <p:sp>
          <p:nvSpPr>
            <p:cNvPr id="20" name="Rectangle : carré corné 19">
              <a:extLst>
                <a:ext uri="{FF2B5EF4-FFF2-40B4-BE49-F238E27FC236}">
                  <a16:creationId xmlns:a16="http://schemas.microsoft.com/office/drawing/2014/main" id="{370B9458-F31E-439F-83C7-8BF5F6A262E2}"/>
                </a:ext>
              </a:extLst>
            </p:cNvPr>
            <p:cNvSpPr/>
            <p:nvPr/>
          </p:nvSpPr>
          <p:spPr>
            <a:xfrm>
              <a:off x="164558" y="54489"/>
              <a:ext cx="3543945" cy="419100"/>
            </a:xfrm>
            <a:prstGeom prst="foldedCorner">
              <a:avLst>
                <a:gd name="adj" fmla="val 19946"/>
              </a:avLst>
            </a:prstGeom>
            <a:solidFill>
              <a:srgbClr val="51C3F9">
                <a:lumMod val="50000"/>
              </a:srgbClr>
            </a:solidFill>
            <a:ln w="19050" cap="rnd" cmpd="sng" algn="ctr">
              <a:noFill/>
              <a:prstDash val="solid"/>
            </a:ln>
            <a:effectLst/>
          </p:spPr>
          <p:txBody>
            <a:bodyPr rot="0" spcFirstLastPara="0" vert="horz" wrap="square" lIns="91440" tIns="54000" rIns="9144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Calibri" panose="020F0502020204030204" pitchFamily="34" charset="0"/>
                  <a:ea typeface="Times New Roman" panose="02020603050405020304" pitchFamily="18" charset="0"/>
                  <a:cs typeface="Calibri" panose="020F0502020204030204" pitchFamily="34" charset="0"/>
                </a:rPr>
                <a:t>LES FILETAGE ET LE TARAUDAGE </a:t>
              </a: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endParaRPr>
            </a:p>
          </p:txBody>
        </p:sp>
      </p:grpSp>
      <p:pic>
        <p:nvPicPr>
          <p:cNvPr id="21" name="Picture 3" descr="C:\Users\hamza\Desktop\filtage doc\image\8.png">
            <a:extLst>
              <a:ext uri="{FF2B5EF4-FFF2-40B4-BE49-F238E27FC236}">
                <a16:creationId xmlns:a16="http://schemas.microsoft.com/office/drawing/2014/main" id="{EE94253E-788F-4BEA-90C0-D2A3D749EC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0869" y="1720348"/>
            <a:ext cx="2152650" cy="423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019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Effect transition="in" filter="wipe(left)">
                                      <p:cBhvr>
                                        <p:cTn id="7" dur="1000"/>
                                        <p:tgtEl>
                                          <p:spTgt spid="18"/>
                                        </p:tgtEl>
                                      </p:cBhvr>
                                    </p:animEffect>
                                  </p:childTnLst>
                                </p:cTn>
                              </p:par>
                            </p:childTnLst>
                          </p:cTn>
                        </p:par>
                        <p:par>
                          <p:cTn id="8" fill="hold">
                            <p:stCondLst>
                              <p:cond delay="1000"/>
                            </p:stCondLst>
                            <p:childTnLst>
                              <p:par>
                                <p:cTn id="9" presetID="22" presetClass="entr" presetSubtype="8" fill="hold"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Effect transition="in" filter="wipe(left)">
                                      <p:cBhvr>
                                        <p:cTn id="11" dur="11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up)">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300"/>
                                  </p:stCondLst>
                                  <p:iterate type="lt">
                                    <p:tmPct val="10000"/>
                                  </p:iterate>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ipe(left)">
                                      <p:cBhvr>
                                        <p:cTn id="21"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101">
            <a:extLst>
              <a:ext uri="{FF2B5EF4-FFF2-40B4-BE49-F238E27FC236}">
                <a16:creationId xmlns:a16="http://schemas.microsoft.com/office/drawing/2014/main" id="{48B23C2F-1C9D-428E-BAED-994679B9E7A3}"/>
              </a:ext>
            </a:extLst>
          </p:cNvPr>
          <p:cNvSpPr/>
          <p:nvPr/>
        </p:nvSpPr>
        <p:spPr>
          <a:xfrm>
            <a:off x="2" y="6581001"/>
            <a:ext cx="12191998" cy="276999"/>
          </a:xfrm>
          <a:prstGeom prst="rect">
            <a:avLst/>
          </a:prstGeom>
          <a:solidFill>
            <a:schemeClr val="tx2">
              <a:lumMod val="60000"/>
              <a:lumOff val="40000"/>
            </a:schemeClr>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330450" algn="l"/>
                <a:tab pos="2962275" algn="l"/>
              </a:tabLst>
              <a:defRPr/>
            </a:pP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1</a:t>
            </a:r>
            <a:r>
              <a:rPr kumimoji="0" lang="fr-FR" sz="1800" b="1" i="0" u="none" strike="noStrike" kern="1200" cap="none" spc="0" normalizeH="0" baseline="30000" noProof="0" dirty="0">
                <a:ln>
                  <a:noFill/>
                </a:ln>
                <a:solidFill>
                  <a:prstClr val="white"/>
                </a:solidFill>
                <a:effectLst/>
                <a:uLnTx/>
                <a:uFillTx/>
                <a:latin typeface="Calibri" panose="020F0502020204030204"/>
                <a:ea typeface="+mn-ea"/>
                <a:cs typeface="+mn-cs"/>
              </a:rPr>
              <a:t>ère</a:t>
            </a: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  Année secondaire</a:t>
            </a:r>
          </a:p>
        </p:txBody>
      </p:sp>
      <p:sp>
        <p:nvSpPr>
          <p:cNvPr id="104" name="Rectangle 103">
            <a:extLst>
              <a:ext uri="{FF2B5EF4-FFF2-40B4-BE49-F238E27FC236}">
                <a16:creationId xmlns:a16="http://schemas.microsoft.com/office/drawing/2014/main" id="{3A98C7BD-383A-4F78-93CF-B1AAB28D802C}"/>
              </a:ext>
            </a:extLst>
          </p:cNvPr>
          <p:cNvSpPr/>
          <p:nvPr/>
        </p:nvSpPr>
        <p:spPr>
          <a:xfrm>
            <a:off x="0" y="-11920"/>
            <a:ext cx="12192000" cy="432000"/>
          </a:xfrm>
          <a:prstGeom prst="rect">
            <a:avLst/>
          </a:prstGeom>
          <a:solidFill>
            <a:schemeClr val="tx2">
              <a:lumMod val="60000"/>
              <a:lumOff val="40000"/>
            </a:schemeClr>
          </a:solidFill>
        </p:spPr>
        <p:txBody>
          <a:bodyPr wrap="square" tIns="0" bIns="0">
            <a:spAutoFit/>
          </a:bodyPr>
          <a:lstStyle/>
          <a:p>
            <a:pPr marR="0" lvl="0" indent="2598738" algn="l"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5"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leçon 1 :       </a:t>
            </a:r>
            <a:r>
              <a:rPr kumimoji="0" lang="fr-FR"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r>
              <a:rPr kumimoji="0" lang="fr-FR" sz="28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Dessin de Définition</a:t>
            </a:r>
            <a:endParaRPr kumimoji="0" lang="fr-FR"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1530350" algn="l" defTabSz="914400" rtl="0" eaLnBrk="1" fontAlgn="auto" latinLnBrk="0" hangingPunct="1">
              <a:lnSpc>
                <a:spcPct val="100000"/>
              </a:lnSpc>
              <a:spcBef>
                <a:spcPts val="0"/>
              </a:spcBef>
              <a:spcAft>
                <a:spcPts val="0"/>
              </a:spcAft>
              <a:buClrTx/>
              <a:buSzTx/>
              <a:buFontTx/>
              <a:buNone/>
              <a:tabLst>
                <a:tab pos="660400" algn="l"/>
              </a:tabLst>
              <a:defRPr/>
            </a:pPr>
            <a:r>
              <a:rPr kumimoji="0" lang="fr-FR" sz="900" b="0" i="1" u="none" strike="noStrike" kern="1200" cap="none" spc="-5"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fr-FR"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106" name="Image 105">
            <a:hlinkClick r:id="" action="ppaction://hlinkshowjump?jump=endshow"/>
            <a:extLst>
              <a:ext uri="{FF2B5EF4-FFF2-40B4-BE49-F238E27FC236}">
                <a16:creationId xmlns:a16="http://schemas.microsoft.com/office/drawing/2014/main" id="{A48BF886-D575-4A3D-B7C9-5EB7BEC5A578}"/>
              </a:ext>
            </a:extLst>
          </p:cNvPr>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1660819" y="34395"/>
            <a:ext cx="374672" cy="374672"/>
          </a:xfrm>
          <a:prstGeom prst="rect">
            <a:avLst/>
          </a:prstGeom>
        </p:spPr>
      </p:pic>
      <p:sp>
        <p:nvSpPr>
          <p:cNvPr id="108" name="Chevron 75">
            <a:hlinkClick r:id="" action="ppaction://hlinkshowjump?jump=nextslide"/>
            <a:extLst>
              <a:ext uri="{FF2B5EF4-FFF2-40B4-BE49-F238E27FC236}">
                <a16:creationId xmlns:a16="http://schemas.microsoft.com/office/drawing/2014/main" id="{104D04E1-1789-4C53-8642-6DCDCE8D0481}"/>
              </a:ext>
            </a:extLst>
          </p:cNvPr>
          <p:cNvSpPr/>
          <p:nvPr/>
        </p:nvSpPr>
        <p:spPr>
          <a:xfrm>
            <a:off x="11452213" y="6620225"/>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2" name="Image 111">
            <a:extLst>
              <a:ext uri="{FF2B5EF4-FFF2-40B4-BE49-F238E27FC236}">
                <a16:creationId xmlns:a16="http://schemas.microsoft.com/office/drawing/2014/main" id="{D646A253-7BC1-4DA8-B4EA-3F7FF72F1FAE}"/>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9863975" y="6379775"/>
            <a:ext cx="1186519" cy="390500"/>
          </a:xfrm>
          <a:prstGeom prst="rect">
            <a:avLst/>
          </a:prstGeom>
        </p:spPr>
      </p:pic>
      <p:sp>
        <p:nvSpPr>
          <p:cNvPr id="113" name="Chevron 75">
            <a:hlinkClick r:id="" action="ppaction://hlinkshowjump?jump=previousslide"/>
            <a:extLst>
              <a:ext uri="{FF2B5EF4-FFF2-40B4-BE49-F238E27FC236}">
                <a16:creationId xmlns:a16="http://schemas.microsoft.com/office/drawing/2014/main" id="{18830ED9-B839-4900-8855-089099B97274}"/>
              </a:ext>
            </a:extLst>
          </p:cNvPr>
          <p:cNvSpPr/>
          <p:nvPr/>
        </p:nvSpPr>
        <p:spPr>
          <a:xfrm flipH="1">
            <a:off x="113969" y="6599677"/>
            <a:ext cx="417212" cy="198549"/>
          </a:xfrm>
          <a:prstGeom prst="chevron">
            <a:avLst>
              <a:gd name="adj" fmla="val 71221"/>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Image 1">
            <a:hlinkClick r:id="rId5" action="ppaction://hlinksldjump"/>
            <a:extLst>
              <a:ext uri="{FF2B5EF4-FFF2-40B4-BE49-F238E27FC236}">
                <a16:creationId xmlns:a16="http://schemas.microsoft.com/office/drawing/2014/main" id="{52E4FA6D-C3ED-4C98-8373-F300E107319F}"/>
              </a:ext>
            </a:extLst>
          </p:cNvPr>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4887" y="47258"/>
            <a:ext cx="396000" cy="31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au 2">
            <a:extLst>
              <a:ext uri="{FF2B5EF4-FFF2-40B4-BE49-F238E27FC236}">
                <a16:creationId xmlns:a16="http://schemas.microsoft.com/office/drawing/2014/main" id="{EDE6216E-263D-49C5-B64D-926708C18B14}"/>
              </a:ext>
            </a:extLst>
          </p:cNvPr>
          <p:cNvGraphicFramePr>
            <a:graphicFrameLocks noGrp="1"/>
          </p:cNvGraphicFramePr>
          <p:nvPr/>
        </p:nvGraphicFramePr>
        <p:xfrm>
          <a:off x="848869" y="1020971"/>
          <a:ext cx="5387551" cy="457200"/>
        </p:xfrm>
        <a:graphic>
          <a:graphicData uri="http://schemas.openxmlformats.org/drawingml/2006/table">
            <a:tbl>
              <a:tblPr/>
              <a:tblGrid>
                <a:gridCol w="5387551">
                  <a:extLst>
                    <a:ext uri="{9D8B030D-6E8A-4147-A177-3AD203B41FA5}">
                      <a16:colId xmlns:a16="http://schemas.microsoft.com/office/drawing/2014/main" val="2256920726"/>
                    </a:ext>
                  </a:extLst>
                </a:gridCol>
              </a:tblGrid>
              <a:tr h="0">
                <a:tc>
                  <a:txBody>
                    <a:bodyPr/>
                    <a:lstStyle/>
                    <a:p>
                      <a:pPr algn="ctr"/>
                      <a:r>
                        <a:rPr lang="fr-FR" sz="2400" b="1" i="0" dirty="0">
                          <a:solidFill>
                            <a:srgbClr val="2E74B5"/>
                          </a:solidFill>
                          <a:effectLst/>
                          <a:latin typeface="Cambria-Bold"/>
                        </a:rPr>
                        <a:t>1) Représentation des FILETAGES :</a:t>
                      </a:r>
                      <a:endParaRPr lang="fr-FR" sz="36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5033428"/>
                  </a:ext>
                </a:extLst>
              </a:tr>
            </a:tbl>
          </a:graphicData>
        </a:graphic>
      </p:graphicFrame>
      <p:grpSp>
        <p:nvGrpSpPr>
          <p:cNvPr id="18" name="Groupe 17">
            <a:extLst>
              <a:ext uri="{FF2B5EF4-FFF2-40B4-BE49-F238E27FC236}">
                <a16:creationId xmlns:a16="http://schemas.microsoft.com/office/drawing/2014/main" id="{BD212A41-9830-4D20-8156-E36CAA2CBD77}"/>
              </a:ext>
            </a:extLst>
          </p:cNvPr>
          <p:cNvGrpSpPr/>
          <p:nvPr/>
        </p:nvGrpSpPr>
        <p:grpSpPr>
          <a:xfrm>
            <a:off x="201903" y="554025"/>
            <a:ext cx="5956314" cy="592561"/>
            <a:chOff x="-209576" y="54489"/>
            <a:chExt cx="3918079" cy="535960"/>
          </a:xfrm>
        </p:grpSpPr>
        <p:sp>
          <p:nvSpPr>
            <p:cNvPr id="19" name="Rectangle 18">
              <a:extLst>
                <a:ext uri="{FF2B5EF4-FFF2-40B4-BE49-F238E27FC236}">
                  <a16:creationId xmlns:a16="http://schemas.microsoft.com/office/drawing/2014/main" id="{6F711286-9C5E-4232-95AF-151520305733}"/>
                </a:ext>
              </a:extLst>
            </p:cNvPr>
            <p:cNvSpPr/>
            <p:nvPr/>
          </p:nvSpPr>
          <p:spPr>
            <a:xfrm>
              <a:off x="-209576" y="85624"/>
              <a:ext cx="425576" cy="504825"/>
            </a:xfrm>
            <a:prstGeom prst="rect">
              <a:avLst/>
            </a:prstGeom>
            <a:solidFill>
              <a:srgbClr val="51C3F9">
                <a:lumMod val="75000"/>
              </a:srgbClr>
            </a:solidFill>
            <a:ln w="19050" cap="rnd"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3600" b="0" i="0" u="none" strike="noStrike" kern="1200" cap="none" spc="0" normalizeH="0" baseline="0" noProof="0" dirty="0">
                  <a:ln>
                    <a:noFill/>
                  </a:ln>
                  <a:solidFill>
                    <a:prstClr val="black"/>
                  </a:solidFill>
                  <a:effectLst/>
                  <a:uLnTx/>
                  <a:uFillTx/>
                  <a:latin typeface="AR DESTINE" panose="02000000000000000000" pitchFamily="2" charset="0"/>
                  <a:ea typeface="Times New Roman" panose="02020603050405020304" pitchFamily="18" charset="0"/>
                  <a:cs typeface="Arial" panose="020B0604020202020204" pitchFamily="34" charset="0"/>
                </a:rPr>
                <a:t>II</a:t>
              </a:r>
              <a:r>
                <a:rPr kumimoji="0" lang="fr-FR" sz="1000" b="0" i="0" u="none" strike="noStrike" kern="1200" cap="none" spc="0" normalizeH="0" baseline="0" noProof="0" dirty="0">
                  <a:ln>
                    <a:noFill/>
                  </a:ln>
                  <a:solidFill>
                    <a:prstClr val="black"/>
                  </a:solidFill>
                  <a:effectLst/>
                  <a:uLnTx/>
                  <a:uFillTx/>
                  <a:latin typeface="AR DESTINE" panose="02000000000000000000" pitchFamily="2" charset="0"/>
                  <a:ea typeface="Times New Roman" panose="02020603050405020304" pitchFamily="18" charset="0"/>
                  <a:cs typeface="Arial" panose="020B0604020202020204" pitchFamily="34" charset="0"/>
                </a:rPr>
                <a:t> </a:t>
              </a:r>
              <a:r>
                <a:rPr kumimoji="0" lang="fr-FR" sz="3200" b="0" i="0" u="none" strike="noStrike" kern="1200" cap="none" spc="0" normalizeH="0" baseline="0" noProof="0" dirty="0">
                  <a:ln>
                    <a:noFill/>
                  </a:ln>
                  <a:solidFill>
                    <a:prstClr val="black"/>
                  </a:solidFill>
                  <a:effectLst/>
                  <a:uLnTx/>
                  <a:uFillTx/>
                  <a:latin typeface="AR DESTINE" panose="02000000000000000000" pitchFamily="2" charset="0"/>
                  <a:ea typeface="Times New Roman" panose="02020603050405020304" pitchFamily="18" charset="0"/>
                  <a:cs typeface="Arial" panose="020B0604020202020204" pitchFamily="34" charset="0"/>
                </a:rPr>
                <a:t>.</a:t>
              </a: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endParaRPr>
            </a:p>
          </p:txBody>
        </p:sp>
        <p:sp>
          <p:nvSpPr>
            <p:cNvPr id="20" name="Rectangle : carré corné 19">
              <a:extLst>
                <a:ext uri="{FF2B5EF4-FFF2-40B4-BE49-F238E27FC236}">
                  <a16:creationId xmlns:a16="http://schemas.microsoft.com/office/drawing/2014/main" id="{370B9458-F31E-439F-83C7-8BF5F6A262E2}"/>
                </a:ext>
              </a:extLst>
            </p:cNvPr>
            <p:cNvSpPr/>
            <p:nvPr/>
          </p:nvSpPr>
          <p:spPr>
            <a:xfrm>
              <a:off x="164558" y="54489"/>
              <a:ext cx="3543945" cy="419100"/>
            </a:xfrm>
            <a:prstGeom prst="foldedCorner">
              <a:avLst>
                <a:gd name="adj" fmla="val 19946"/>
              </a:avLst>
            </a:prstGeom>
            <a:solidFill>
              <a:srgbClr val="51C3F9">
                <a:lumMod val="50000"/>
              </a:srgbClr>
            </a:solidFill>
            <a:ln w="19050" cap="rnd" cmpd="sng" algn="ctr">
              <a:noFill/>
              <a:prstDash val="solid"/>
            </a:ln>
            <a:effectLst/>
          </p:spPr>
          <p:txBody>
            <a:bodyPr rot="0" spcFirstLastPara="0" vert="horz" wrap="square" lIns="91440" tIns="54000" rIns="9144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Calibri" panose="020F0502020204030204" pitchFamily="34" charset="0"/>
                  <a:ea typeface="Times New Roman" panose="02020603050405020304" pitchFamily="18" charset="0"/>
                  <a:cs typeface="Calibri" panose="020F0502020204030204" pitchFamily="34" charset="0"/>
                </a:rPr>
                <a:t>LES FILETAGE ET LE TARAUDAGE </a:t>
              </a: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endParaRPr>
            </a:p>
          </p:txBody>
        </p:sp>
      </p:grpSp>
      <p:pic>
        <p:nvPicPr>
          <p:cNvPr id="21" name="Picture 3" descr="C:\Users\hamza\Desktop\filtage doc\image\8.png">
            <a:extLst>
              <a:ext uri="{FF2B5EF4-FFF2-40B4-BE49-F238E27FC236}">
                <a16:creationId xmlns:a16="http://schemas.microsoft.com/office/drawing/2014/main" id="{EE94253E-788F-4BEA-90C0-D2A3D749EC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0869" y="1720348"/>
            <a:ext cx="2152650" cy="423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e 14">
            <a:extLst>
              <a:ext uri="{FF2B5EF4-FFF2-40B4-BE49-F238E27FC236}">
                <a16:creationId xmlns:a16="http://schemas.microsoft.com/office/drawing/2014/main" id="{1F0C8A94-F5A6-45D8-B9B9-D6CD2D2317B6}"/>
              </a:ext>
            </a:extLst>
          </p:cNvPr>
          <p:cNvGrpSpPr/>
          <p:nvPr/>
        </p:nvGrpSpPr>
        <p:grpSpPr>
          <a:xfrm>
            <a:off x="8927348" y="1415252"/>
            <a:ext cx="139685" cy="4690238"/>
            <a:chOff x="5308185" y="375591"/>
            <a:chExt cx="90831" cy="2361220"/>
          </a:xfrm>
          <a:effectLst>
            <a:glow rad="25400">
              <a:srgbClr val="FFFF00">
                <a:alpha val="33000"/>
              </a:srgbClr>
            </a:glow>
          </a:effectLst>
        </p:grpSpPr>
        <p:cxnSp>
          <p:nvCxnSpPr>
            <p:cNvPr id="16" name="Connecteur droit 15">
              <a:extLst>
                <a:ext uri="{FF2B5EF4-FFF2-40B4-BE49-F238E27FC236}">
                  <a16:creationId xmlns:a16="http://schemas.microsoft.com/office/drawing/2014/main" id="{02009ED3-3B6D-4211-9751-65DD1CC84CE2}"/>
                </a:ext>
              </a:extLst>
            </p:cNvPr>
            <p:cNvCxnSpPr/>
            <p:nvPr/>
          </p:nvCxnSpPr>
          <p:spPr>
            <a:xfrm flipH="1">
              <a:off x="5355204" y="375591"/>
              <a:ext cx="0" cy="2361220"/>
            </a:xfrm>
            <a:prstGeom prst="line">
              <a:avLst/>
            </a:prstGeom>
            <a:ln w="19050">
              <a:solidFill>
                <a:schemeClr val="accent4">
                  <a:lumMod val="50000"/>
                </a:schemeClr>
              </a:solidFill>
            </a:ln>
            <a:effectLst/>
          </p:spPr>
          <p:style>
            <a:lnRef idx="1">
              <a:schemeClr val="accent1"/>
            </a:lnRef>
            <a:fillRef idx="0">
              <a:schemeClr val="accent1"/>
            </a:fillRef>
            <a:effectRef idx="0">
              <a:schemeClr val="accent1"/>
            </a:effectRef>
            <a:fontRef idx="minor">
              <a:schemeClr val="tx1"/>
            </a:fontRef>
          </p:style>
        </p:cxnSp>
        <p:grpSp>
          <p:nvGrpSpPr>
            <p:cNvPr id="17" name="Groupe 16">
              <a:extLst>
                <a:ext uri="{FF2B5EF4-FFF2-40B4-BE49-F238E27FC236}">
                  <a16:creationId xmlns:a16="http://schemas.microsoft.com/office/drawing/2014/main" id="{8540C9C3-DF13-4FDE-AE6D-5167BED43E13}"/>
                </a:ext>
              </a:extLst>
            </p:cNvPr>
            <p:cNvGrpSpPr/>
            <p:nvPr/>
          </p:nvGrpSpPr>
          <p:grpSpPr>
            <a:xfrm>
              <a:off x="5322672" y="1214365"/>
              <a:ext cx="76344" cy="151312"/>
              <a:chOff x="5327970" y="1225281"/>
              <a:chExt cx="76344" cy="151312"/>
            </a:xfrm>
          </p:grpSpPr>
          <p:sp>
            <p:nvSpPr>
              <p:cNvPr id="28" name="Rectangle 27">
                <a:extLst>
                  <a:ext uri="{FF2B5EF4-FFF2-40B4-BE49-F238E27FC236}">
                    <a16:creationId xmlns:a16="http://schemas.microsoft.com/office/drawing/2014/main" id="{087250A5-B0CD-4031-BE5D-9F3FFFB4E9CD}"/>
                  </a:ext>
                </a:extLst>
              </p:cNvPr>
              <p:cNvSpPr/>
              <p:nvPr/>
            </p:nvSpPr>
            <p:spPr>
              <a:xfrm>
                <a:off x="5327970" y="1225281"/>
                <a:ext cx="72000" cy="4571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eaLnBrk="0" fontAlgn="base" hangingPunct="0">
                  <a:spcBef>
                    <a:spcPct val="0"/>
                  </a:spcBef>
                  <a:spcAft>
                    <a:spcPct val="0"/>
                  </a:spcAft>
                </a:pPr>
                <a:endParaRPr lang="fr-FR">
                  <a:solidFill>
                    <a:prstClr val="black"/>
                  </a:solidFill>
                  <a:latin typeface="Century Gothic" panose="020B0502020202020204"/>
                </a:endParaRPr>
              </a:p>
            </p:txBody>
          </p:sp>
          <p:sp>
            <p:nvSpPr>
              <p:cNvPr id="29" name="Rectangle 28">
                <a:extLst>
                  <a:ext uri="{FF2B5EF4-FFF2-40B4-BE49-F238E27FC236}">
                    <a16:creationId xmlns:a16="http://schemas.microsoft.com/office/drawing/2014/main" id="{CFEBEBF4-CC9C-43B3-BDFF-687DFF05A070}"/>
                  </a:ext>
                </a:extLst>
              </p:cNvPr>
              <p:cNvSpPr/>
              <p:nvPr/>
            </p:nvSpPr>
            <p:spPr>
              <a:xfrm>
                <a:off x="5332314" y="1330874"/>
                <a:ext cx="72000" cy="4571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eaLnBrk="0" fontAlgn="base" hangingPunct="0">
                  <a:spcBef>
                    <a:spcPct val="0"/>
                  </a:spcBef>
                  <a:spcAft>
                    <a:spcPct val="0"/>
                  </a:spcAft>
                </a:pPr>
                <a:endParaRPr lang="fr-FR">
                  <a:solidFill>
                    <a:prstClr val="black"/>
                  </a:solidFill>
                  <a:latin typeface="Century Gothic" panose="020B0502020202020204"/>
                </a:endParaRPr>
              </a:p>
            </p:txBody>
          </p:sp>
        </p:grpSp>
        <p:grpSp>
          <p:nvGrpSpPr>
            <p:cNvPr id="22" name="Groupe 21">
              <a:extLst>
                <a:ext uri="{FF2B5EF4-FFF2-40B4-BE49-F238E27FC236}">
                  <a16:creationId xmlns:a16="http://schemas.microsoft.com/office/drawing/2014/main" id="{26132C9C-BD5B-40A3-95CB-3CB96E2ABE6F}"/>
                </a:ext>
              </a:extLst>
            </p:cNvPr>
            <p:cNvGrpSpPr/>
            <p:nvPr/>
          </p:nvGrpSpPr>
          <p:grpSpPr>
            <a:xfrm>
              <a:off x="5313670" y="482342"/>
              <a:ext cx="83068" cy="151312"/>
              <a:chOff x="5327970" y="1225281"/>
              <a:chExt cx="83068" cy="151312"/>
            </a:xfrm>
          </p:grpSpPr>
          <p:sp>
            <p:nvSpPr>
              <p:cNvPr id="26" name="Rectangle 25">
                <a:extLst>
                  <a:ext uri="{FF2B5EF4-FFF2-40B4-BE49-F238E27FC236}">
                    <a16:creationId xmlns:a16="http://schemas.microsoft.com/office/drawing/2014/main" id="{8CB80FD0-EAC8-40B7-A6A2-8B0319FF8C1C}"/>
                  </a:ext>
                </a:extLst>
              </p:cNvPr>
              <p:cNvSpPr/>
              <p:nvPr/>
            </p:nvSpPr>
            <p:spPr>
              <a:xfrm>
                <a:off x="5327970" y="1225281"/>
                <a:ext cx="72000" cy="4571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eaLnBrk="0" fontAlgn="base" hangingPunct="0">
                  <a:spcBef>
                    <a:spcPct val="0"/>
                  </a:spcBef>
                  <a:spcAft>
                    <a:spcPct val="0"/>
                  </a:spcAft>
                </a:pPr>
                <a:endParaRPr lang="fr-FR">
                  <a:solidFill>
                    <a:prstClr val="black"/>
                  </a:solidFill>
                  <a:latin typeface="Century Gothic" panose="020B0502020202020204"/>
                </a:endParaRPr>
              </a:p>
            </p:txBody>
          </p:sp>
          <p:sp>
            <p:nvSpPr>
              <p:cNvPr id="27" name="Rectangle 26">
                <a:extLst>
                  <a:ext uri="{FF2B5EF4-FFF2-40B4-BE49-F238E27FC236}">
                    <a16:creationId xmlns:a16="http://schemas.microsoft.com/office/drawing/2014/main" id="{21FD02BD-5749-4758-B790-310731C214C3}"/>
                  </a:ext>
                </a:extLst>
              </p:cNvPr>
              <p:cNvSpPr/>
              <p:nvPr/>
            </p:nvSpPr>
            <p:spPr>
              <a:xfrm>
                <a:off x="5339038" y="1330874"/>
                <a:ext cx="72000" cy="4571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eaLnBrk="0" fontAlgn="base" hangingPunct="0">
                  <a:spcBef>
                    <a:spcPct val="0"/>
                  </a:spcBef>
                  <a:spcAft>
                    <a:spcPct val="0"/>
                  </a:spcAft>
                </a:pPr>
                <a:endParaRPr lang="fr-FR">
                  <a:solidFill>
                    <a:prstClr val="black"/>
                  </a:solidFill>
                  <a:latin typeface="Century Gothic" panose="020B0502020202020204"/>
                </a:endParaRPr>
              </a:p>
            </p:txBody>
          </p:sp>
        </p:grpSp>
        <p:grpSp>
          <p:nvGrpSpPr>
            <p:cNvPr id="23" name="Groupe 22">
              <a:extLst>
                <a:ext uri="{FF2B5EF4-FFF2-40B4-BE49-F238E27FC236}">
                  <a16:creationId xmlns:a16="http://schemas.microsoft.com/office/drawing/2014/main" id="{7130A5A6-CEDD-433D-AEE5-05F422C495AF}"/>
                </a:ext>
              </a:extLst>
            </p:cNvPr>
            <p:cNvGrpSpPr/>
            <p:nvPr/>
          </p:nvGrpSpPr>
          <p:grpSpPr>
            <a:xfrm>
              <a:off x="5308185" y="2033739"/>
              <a:ext cx="76344" cy="151312"/>
              <a:chOff x="5327970" y="1225281"/>
              <a:chExt cx="76344" cy="151312"/>
            </a:xfrm>
          </p:grpSpPr>
          <p:sp>
            <p:nvSpPr>
              <p:cNvPr id="24" name="Rectangle 23">
                <a:extLst>
                  <a:ext uri="{FF2B5EF4-FFF2-40B4-BE49-F238E27FC236}">
                    <a16:creationId xmlns:a16="http://schemas.microsoft.com/office/drawing/2014/main" id="{F42CC052-B87C-4FCE-995A-8AFB434A402F}"/>
                  </a:ext>
                </a:extLst>
              </p:cNvPr>
              <p:cNvSpPr/>
              <p:nvPr/>
            </p:nvSpPr>
            <p:spPr>
              <a:xfrm>
                <a:off x="5327970" y="1225281"/>
                <a:ext cx="72000" cy="4571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eaLnBrk="0" fontAlgn="base" hangingPunct="0">
                  <a:spcBef>
                    <a:spcPct val="0"/>
                  </a:spcBef>
                  <a:spcAft>
                    <a:spcPct val="0"/>
                  </a:spcAft>
                </a:pPr>
                <a:endParaRPr lang="fr-FR">
                  <a:solidFill>
                    <a:prstClr val="black"/>
                  </a:solidFill>
                  <a:latin typeface="Century Gothic" panose="020B0502020202020204"/>
                </a:endParaRPr>
              </a:p>
            </p:txBody>
          </p:sp>
          <p:sp>
            <p:nvSpPr>
              <p:cNvPr id="25" name="Rectangle 24">
                <a:extLst>
                  <a:ext uri="{FF2B5EF4-FFF2-40B4-BE49-F238E27FC236}">
                    <a16:creationId xmlns:a16="http://schemas.microsoft.com/office/drawing/2014/main" id="{832A4419-729D-457B-B3AD-11141F20A174}"/>
                  </a:ext>
                </a:extLst>
              </p:cNvPr>
              <p:cNvSpPr/>
              <p:nvPr/>
            </p:nvSpPr>
            <p:spPr>
              <a:xfrm>
                <a:off x="5332314" y="1330874"/>
                <a:ext cx="72000" cy="4571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eaLnBrk="0" fontAlgn="base" hangingPunct="0">
                  <a:spcBef>
                    <a:spcPct val="0"/>
                  </a:spcBef>
                  <a:spcAft>
                    <a:spcPct val="0"/>
                  </a:spcAft>
                </a:pPr>
                <a:endParaRPr lang="fr-FR">
                  <a:solidFill>
                    <a:prstClr val="black"/>
                  </a:solidFill>
                  <a:latin typeface="Century Gothic" panose="020B0502020202020204"/>
                </a:endParaRPr>
              </a:p>
            </p:txBody>
          </p:sp>
        </p:grpSp>
      </p:grpSp>
      <p:pic>
        <p:nvPicPr>
          <p:cNvPr id="30" name="Picture 3" descr="C:\Users\hamza\Desktop\filtage doc\image\8.png">
            <a:extLst>
              <a:ext uri="{FF2B5EF4-FFF2-40B4-BE49-F238E27FC236}">
                <a16:creationId xmlns:a16="http://schemas.microsoft.com/office/drawing/2014/main" id="{3562D8DD-B7A1-4CE8-937A-A30006E9062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0869" y="1720348"/>
            <a:ext cx="2152650" cy="423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 name="Groupe 24">
            <a:extLst>
              <a:ext uri="{FF2B5EF4-FFF2-40B4-BE49-F238E27FC236}">
                <a16:creationId xmlns:a16="http://schemas.microsoft.com/office/drawing/2014/main" id="{F327AB66-2C7D-444E-BB14-D5EF7B093167}"/>
              </a:ext>
            </a:extLst>
          </p:cNvPr>
          <p:cNvGrpSpPr>
            <a:grpSpLocks/>
          </p:cNvGrpSpPr>
          <p:nvPr/>
        </p:nvGrpSpPr>
        <p:grpSpPr bwMode="auto">
          <a:xfrm>
            <a:off x="1825088" y="1724296"/>
            <a:ext cx="2129145" cy="1963737"/>
            <a:chOff x="1391002" y="1315881"/>
            <a:chExt cx="2127968" cy="1964093"/>
          </a:xfrm>
          <a:effectLst>
            <a:glow rad="101600">
              <a:srgbClr val="FFFF00">
                <a:alpha val="60000"/>
              </a:srgbClr>
            </a:glow>
          </a:effectLst>
        </p:grpSpPr>
        <p:cxnSp>
          <p:nvCxnSpPr>
            <p:cNvPr id="32" name="Connecteur droit 31">
              <a:extLst>
                <a:ext uri="{FF2B5EF4-FFF2-40B4-BE49-F238E27FC236}">
                  <a16:creationId xmlns:a16="http://schemas.microsoft.com/office/drawing/2014/main" id="{48298CC7-C6B1-489E-A21E-B7E83FEE5EF7}"/>
                </a:ext>
              </a:extLst>
            </p:cNvPr>
            <p:cNvCxnSpPr/>
            <p:nvPr/>
          </p:nvCxnSpPr>
          <p:spPr>
            <a:xfrm flipH="1">
              <a:off x="1636114" y="1368278"/>
              <a:ext cx="1619104" cy="47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42922D1B-789B-4DE3-8CEE-52C13A710D0C}"/>
                </a:ext>
              </a:extLst>
            </p:cNvPr>
            <p:cNvCxnSpPr/>
            <p:nvPr/>
          </p:nvCxnSpPr>
          <p:spPr>
            <a:xfrm flipH="1">
              <a:off x="1414647" y="2012611"/>
              <a:ext cx="2050865" cy="47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9B6EBD6E-C8C5-4E5C-A0F7-D3C8008C1B82}"/>
                </a:ext>
              </a:extLst>
            </p:cNvPr>
            <p:cNvCxnSpPr/>
            <p:nvPr/>
          </p:nvCxnSpPr>
          <p:spPr>
            <a:xfrm flipV="1">
              <a:off x="3448851" y="1496890"/>
              <a:ext cx="0" cy="522382"/>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1CD556E2-E5E7-4677-8F7D-F7EC372F0A9F}"/>
                </a:ext>
              </a:extLst>
            </p:cNvPr>
            <p:cNvCxnSpPr/>
            <p:nvPr/>
          </p:nvCxnSpPr>
          <p:spPr>
            <a:xfrm flipV="1">
              <a:off x="2939699" y="1487054"/>
              <a:ext cx="0" cy="520794"/>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064116B0-67CA-4305-8ED4-055773286E42}"/>
                </a:ext>
              </a:extLst>
            </p:cNvPr>
            <p:cNvCxnSpPr/>
            <p:nvPr/>
          </p:nvCxnSpPr>
          <p:spPr>
            <a:xfrm flipV="1">
              <a:off x="1952820" y="1480703"/>
              <a:ext cx="0" cy="522382"/>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561E634A-47E3-4EB6-91C2-FDE2172683C9}"/>
                </a:ext>
              </a:extLst>
            </p:cNvPr>
            <p:cNvCxnSpPr/>
            <p:nvPr/>
          </p:nvCxnSpPr>
          <p:spPr>
            <a:xfrm flipV="1">
              <a:off x="1430822" y="1487054"/>
              <a:ext cx="0" cy="520794"/>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Arc 37">
              <a:extLst>
                <a:ext uri="{FF2B5EF4-FFF2-40B4-BE49-F238E27FC236}">
                  <a16:creationId xmlns:a16="http://schemas.microsoft.com/office/drawing/2014/main" id="{82936923-A9AF-4973-915D-CA42EDFDD9A0}"/>
                </a:ext>
              </a:extLst>
            </p:cNvPr>
            <p:cNvSpPr/>
            <p:nvPr/>
          </p:nvSpPr>
          <p:spPr>
            <a:xfrm rot="18909307">
              <a:off x="2903361" y="1372887"/>
              <a:ext cx="615609" cy="652581"/>
            </a:xfrm>
            <a:prstGeom prst="arc">
              <a:avLst>
                <a:gd name="adj1" fmla="val 15757928"/>
                <a:gd name="adj2" fmla="val 29753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defTabSz="457200" eaLnBrk="0" fontAlgn="base" hangingPunct="0">
                <a:spcBef>
                  <a:spcPct val="0"/>
                </a:spcBef>
                <a:spcAft>
                  <a:spcPct val="0"/>
                </a:spcAft>
                <a:defRPr/>
              </a:pPr>
              <a:endParaRPr lang="fr-FR">
                <a:solidFill>
                  <a:prstClr val="black"/>
                </a:solidFill>
                <a:latin typeface="Century Gothic" panose="020B0502020202020204"/>
              </a:endParaRPr>
            </a:p>
          </p:txBody>
        </p:sp>
        <p:sp>
          <p:nvSpPr>
            <p:cNvPr id="39" name="Arc 38">
              <a:extLst>
                <a:ext uri="{FF2B5EF4-FFF2-40B4-BE49-F238E27FC236}">
                  <a16:creationId xmlns:a16="http://schemas.microsoft.com/office/drawing/2014/main" id="{515FC774-21ED-4771-93BA-477B9031D1FC}"/>
                </a:ext>
              </a:extLst>
            </p:cNvPr>
            <p:cNvSpPr/>
            <p:nvPr/>
          </p:nvSpPr>
          <p:spPr>
            <a:xfrm rot="18909307">
              <a:off x="1391002" y="1372887"/>
              <a:ext cx="615609" cy="652581"/>
            </a:xfrm>
            <a:prstGeom prst="arc">
              <a:avLst>
                <a:gd name="adj1" fmla="val 15757928"/>
                <a:gd name="adj2" fmla="val 29753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defTabSz="457200" eaLnBrk="0" fontAlgn="base" hangingPunct="0">
                <a:spcBef>
                  <a:spcPct val="0"/>
                </a:spcBef>
                <a:spcAft>
                  <a:spcPct val="0"/>
                </a:spcAft>
                <a:defRPr/>
              </a:pPr>
              <a:endParaRPr lang="fr-FR">
                <a:solidFill>
                  <a:prstClr val="black"/>
                </a:solidFill>
                <a:latin typeface="Century Gothic" panose="020B0502020202020204"/>
              </a:endParaRPr>
            </a:p>
          </p:txBody>
        </p:sp>
        <p:sp>
          <p:nvSpPr>
            <p:cNvPr id="40" name="Arc 39">
              <a:extLst>
                <a:ext uri="{FF2B5EF4-FFF2-40B4-BE49-F238E27FC236}">
                  <a16:creationId xmlns:a16="http://schemas.microsoft.com/office/drawing/2014/main" id="{48E6C47A-E988-412F-AD20-DB6915DDC2EA}"/>
                </a:ext>
              </a:extLst>
            </p:cNvPr>
            <p:cNvSpPr/>
            <p:nvPr/>
          </p:nvSpPr>
          <p:spPr>
            <a:xfrm rot="18909307">
              <a:off x="1721174" y="1315881"/>
              <a:ext cx="1697685" cy="1964093"/>
            </a:xfrm>
            <a:prstGeom prst="arc">
              <a:avLst>
                <a:gd name="adj1" fmla="val 16559992"/>
                <a:gd name="adj2" fmla="val 20365619"/>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defTabSz="457200" eaLnBrk="0" fontAlgn="base" hangingPunct="0">
                <a:spcBef>
                  <a:spcPct val="0"/>
                </a:spcBef>
                <a:spcAft>
                  <a:spcPct val="0"/>
                </a:spcAft>
                <a:defRPr/>
              </a:pPr>
              <a:endParaRPr lang="fr-FR">
                <a:solidFill>
                  <a:prstClr val="black"/>
                </a:solidFill>
                <a:latin typeface="Century Gothic" panose="020B0502020202020204"/>
              </a:endParaRPr>
            </a:p>
          </p:txBody>
        </p:sp>
      </p:grpSp>
      <p:grpSp>
        <p:nvGrpSpPr>
          <p:cNvPr id="41" name="Groupe 48">
            <a:extLst>
              <a:ext uri="{FF2B5EF4-FFF2-40B4-BE49-F238E27FC236}">
                <a16:creationId xmlns:a16="http://schemas.microsoft.com/office/drawing/2014/main" id="{A712E11D-ECA0-400E-B704-09335E1EA667}"/>
              </a:ext>
            </a:extLst>
          </p:cNvPr>
          <p:cNvGrpSpPr>
            <a:grpSpLocks/>
          </p:cNvGrpSpPr>
          <p:nvPr/>
        </p:nvGrpSpPr>
        <p:grpSpPr bwMode="auto">
          <a:xfrm>
            <a:off x="2373964" y="2425198"/>
            <a:ext cx="1008000" cy="3470275"/>
            <a:chOff x="1952216" y="2041014"/>
            <a:chExt cx="987328" cy="3471452"/>
          </a:xfrm>
          <a:effectLst>
            <a:glow rad="101600">
              <a:srgbClr val="FFFF00">
                <a:alpha val="60000"/>
              </a:srgbClr>
            </a:glow>
          </a:effectLst>
        </p:grpSpPr>
        <p:cxnSp>
          <p:nvCxnSpPr>
            <p:cNvPr id="42" name="Connecteur droit 41">
              <a:extLst>
                <a:ext uri="{FF2B5EF4-FFF2-40B4-BE49-F238E27FC236}">
                  <a16:creationId xmlns:a16="http://schemas.microsoft.com/office/drawing/2014/main" id="{C4A721EB-3CD8-44B8-B555-97AE1ECE7D0F}"/>
                </a:ext>
              </a:extLst>
            </p:cNvPr>
            <p:cNvCxnSpPr/>
            <p:nvPr/>
          </p:nvCxnSpPr>
          <p:spPr>
            <a:xfrm>
              <a:off x="2939544" y="2041014"/>
              <a:ext cx="0" cy="335870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C8B8F54F-42C4-4B83-AA24-98B437F52CD9}"/>
                </a:ext>
              </a:extLst>
            </p:cNvPr>
            <p:cNvCxnSpPr/>
            <p:nvPr/>
          </p:nvCxnSpPr>
          <p:spPr>
            <a:xfrm>
              <a:off x="1960142" y="2041014"/>
              <a:ext cx="0" cy="335870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28ED4065-D807-461E-A89F-4B0FFFC59D5B}"/>
                </a:ext>
              </a:extLst>
            </p:cNvPr>
            <p:cNvCxnSpPr/>
            <p:nvPr/>
          </p:nvCxnSpPr>
          <p:spPr>
            <a:xfrm flipH="1">
              <a:off x="2052219" y="5512466"/>
              <a:ext cx="7841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24798036-170F-41DF-B6FA-E139D6EAB590}"/>
                </a:ext>
              </a:extLst>
            </p:cNvPr>
            <p:cNvCxnSpPr/>
            <p:nvPr/>
          </p:nvCxnSpPr>
          <p:spPr>
            <a:xfrm flipV="1">
              <a:off x="2836367" y="5399716"/>
              <a:ext cx="103177" cy="1127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FC1A8033-FF64-455E-87CF-C416B979FEBE}"/>
                </a:ext>
              </a:extLst>
            </p:cNvPr>
            <p:cNvCxnSpPr/>
            <p:nvPr/>
          </p:nvCxnSpPr>
          <p:spPr>
            <a:xfrm flipH="1" flipV="1">
              <a:off x="1952216" y="5399716"/>
              <a:ext cx="100003" cy="1127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7" name="Groupe 50">
            <a:extLst>
              <a:ext uri="{FF2B5EF4-FFF2-40B4-BE49-F238E27FC236}">
                <a16:creationId xmlns:a16="http://schemas.microsoft.com/office/drawing/2014/main" id="{9022D7A8-5EF4-42AD-81F5-1793B2EA22B1}"/>
              </a:ext>
            </a:extLst>
          </p:cNvPr>
          <p:cNvGrpSpPr>
            <a:grpSpLocks/>
          </p:cNvGrpSpPr>
          <p:nvPr/>
        </p:nvGrpSpPr>
        <p:grpSpPr bwMode="auto">
          <a:xfrm>
            <a:off x="8504957" y="2414640"/>
            <a:ext cx="985837" cy="3470275"/>
            <a:chOff x="1952216" y="2041014"/>
            <a:chExt cx="987328" cy="3471452"/>
          </a:xfrm>
        </p:grpSpPr>
        <p:cxnSp>
          <p:nvCxnSpPr>
            <p:cNvPr id="48" name="Connecteur droit 47">
              <a:extLst>
                <a:ext uri="{FF2B5EF4-FFF2-40B4-BE49-F238E27FC236}">
                  <a16:creationId xmlns:a16="http://schemas.microsoft.com/office/drawing/2014/main" id="{E910ECF3-CCE0-4751-82B1-C058A82C91CC}"/>
                </a:ext>
              </a:extLst>
            </p:cNvPr>
            <p:cNvCxnSpPr/>
            <p:nvPr/>
          </p:nvCxnSpPr>
          <p:spPr>
            <a:xfrm>
              <a:off x="2939544" y="2041014"/>
              <a:ext cx="0" cy="33587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id="{AD006E6C-FCD4-43E3-855C-1354EE77E1FB}"/>
                </a:ext>
              </a:extLst>
            </p:cNvPr>
            <p:cNvCxnSpPr/>
            <p:nvPr/>
          </p:nvCxnSpPr>
          <p:spPr>
            <a:xfrm>
              <a:off x="1952216" y="2041014"/>
              <a:ext cx="0" cy="33587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Connecteur droit 49">
              <a:extLst>
                <a:ext uri="{FF2B5EF4-FFF2-40B4-BE49-F238E27FC236}">
                  <a16:creationId xmlns:a16="http://schemas.microsoft.com/office/drawing/2014/main" id="{327F6D2E-A893-4147-BC4F-E147DE63F43A}"/>
                </a:ext>
              </a:extLst>
            </p:cNvPr>
            <p:cNvCxnSpPr/>
            <p:nvPr/>
          </p:nvCxnSpPr>
          <p:spPr>
            <a:xfrm flipH="1">
              <a:off x="2052379" y="5512466"/>
              <a:ext cx="78382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Connecteur droit 50">
              <a:extLst>
                <a:ext uri="{FF2B5EF4-FFF2-40B4-BE49-F238E27FC236}">
                  <a16:creationId xmlns:a16="http://schemas.microsoft.com/office/drawing/2014/main" id="{D08849CB-1560-453E-AFC0-8BA8FA7A6F42}"/>
                </a:ext>
              </a:extLst>
            </p:cNvPr>
            <p:cNvCxnSpPr/>
            <p:nvPr/>
          </p:nvCxnSpPr>
          <p:spPr>
            <a:xfrm flipV="1">
              <a:off x="2836201" y="5399716"/>
              <a:ext cx="103343" cy="1127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Connecteur droit 51">
              <a:extLst>
                <a:ext uri="{FF2B5EF4-FFF2-40B4-BE49-F238E27FC236}">
                  <a16:creationId xmlns:a16="http://schemas.microsoft.com/office/drawing/2014/main" id="{6CB63E89-B571-448D-9F27-FCB52E75CA7F}"/>
                </a:ext>
              </a:extLst>
            </p:cNvPr>
            <p:cNvCxnSpPr/>
            <p:nvPr/>
          </p:nvCxnSpPr>
          <p:spPr>
            <a:xfrm flipH="1" flipV="1">
              <a:off x="1952216" y="5399716"/>
              <a:ext cx="100163" cy="1127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e 52">
            <a:extLst>
              <a:ext uri="{FF2B5EF4-FFF2-40B4-BE49-F238E27FC236}">
                <a16:creationId xmlns:a16="http://schemas.microsoft.com/office/drawing/2014/main" id="{3C97081F-C125-468C-9E94-7F722FE6168D}"/>
              </a:ext>
            </a:extLst>
          </p:cNvPr>
          <p:cNvGrpSpPr/>
          <p:nvPr/>
        </p:nvGrpSpPr>
        <p:grpSpPr>
          <a:xfrm>
            <a:off x="2472391" y="3612648"/>
            <a:ext cx="820219" cy="2244725"/>
            <a:chOff x="2042164" y="3786498"/>
            <a:chExt cx="820219" cy="2244725"/>
          </a:xfrm>
          <a:effectLst>
            <a:glow rad="101600">
              <a:srgbClr val="FFFF00">
                <a:alpha val="60000"/>
              </a:srgbClr>
            </a:glow>
          </a:effectLst>
        </p:grpSpPr>
        <p:cxnSp>
          <p:nvCxnSpPr>
            <p:cNvPr id="54" name="Connecteur droit 53">
              <a:extLst>
                <a:ext uri="{FF2B5EF4-FFF2-40B4-BE49-F238E27FC236}">
                  <a16:creationId xmlns:a16="http://schemas.microsoft.com/office/drawing/2014/main" id="{113AFCB4-2C8C-48BA-BF21-785BF111A464}"/>
                </a:ext>
              </a:extLst>
            </p:cNvPr>
            <p:cNvCxnSpPr/>
            <p:nvPr/>
          </p:nvCxnSpPr>
          <p:spPr>
            <a:xfrm flipV="1">
              <a:off x="2862383" y="3786498"/>
              <a:ext cx="0" cy="22447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Connecteur droit 54">
              <a:extLst>
                <a:ext uri="{FF2B5EF4-FFF2-40B4-BE49-F238E27FC236}">
                  <a16:creationId xmlns:a16="http://schemas.microsoft.com/office/drawing/2014/main" id="{94D18E75-14B9-4DD2-9A58-63E87B98CCF0}"/>
                </a:ext>
              </a:extLst>
            </p:cNvPr>
            <p:cNvCxnSpPr/>
            <p:nvPr/>
          </p:nvCxnSpPr>
          <p:spPr>
            <a:xfrm flipV="1">
              <a:off x="2042164" y="3786498"/>
              <a:ext cx="0" cy="22447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6" name="Groupe 55">
            <a:extLst>
              <a:ext uri="{FF2B5EF4-FFF2-40B4-BE49-F238E27FC236}">
                <a16:creationId xmlns:a16="http://schemas.microsoft.com/office/drawing/2014/main" id="{792CB368-FB2D-475D-B8E5-2B422709C97F}"/>
              </a:ext>
            </a:extLst>
          </p:cNvPr>
          <p:cNvGrpSpPr/>
          <p:nvPr/>
        </p:nvGrpSpPr>
        <p:grpSpPr>
          <a:xfrm>
            <a:off x="7810344" y="3610968"/>
            <a:ext cx="855003" cy="2255929"/>
            <a:chOff x="5799953" y="3812944"/>
            <a:chExt cx="855003" cy="2218279"/>
          </a:xfrm>
        </p:grpSpPr>
        <p:cxnSp>
          <p:nvCxnSpPr>
            <p:cNvPr id="57" name="Connecteur droit 56">
              <a:extLst>
                <a:ext uri="{FF2B5EF4-FFF2-40B4-BE49-F238E27FC236}">
                  <a16:creationId xmlns:a16="http://schemas.microsoft.com/office/drawing/2014/main" id="{C2F2C648-D16D-4D3F-AD69-46AC2BC73400}"/>
                </a:ext>
              </a:extLst>
            </p:cNvPr>
            <p:cNvCxnSpPr/>
            <p:nvPr/>
          </p:nvCxnSpPr>
          <p:spPr>
            <a:xfrm flipH="1" flipV="1">
              <a:off x="5878668" y="6031223"/>
              <a:ext cx="77628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00F7A979-1752-4968-A52D-86DA33B4CA72}"/>
                </a:ext>
              </a:extLst>
            </p:cNvPr>
            <p:cNvCxnSpPr/>
            <p:nvPr/>
          </p:nvCxnSpPr>
          <p:spPr>
            <a:xfrm flipH="1">
              <a:off x="5799953" y="3812944"/>
              <a:ext cx="792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Connecteur droit avec flèche 58">
              <a:extLst>
                <a:ext uri="{FF2B5EF4-FFF2-40B4-BE49-F238E27FC236}">
                  <a16:creationId xmlns:a16="http://schemas.microsoft.com/office/drawing/2014/main" id="{7A52CAAC-951E-43F5-ABE4-8716CA85D8AC}"/>
                </a:ext>
              </a:extLst>
            </p:cNvPr>
            <p:cNvCxnSpPr/>
            <p:nvPr/>
          </p:nvCxnSpPr>
          <p:spPr>
            <a:xfrm>
              <a:off x="5849300" y="5460504"/>
              <a:ext cx="0" cy="56638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0" name="Connecteur droit avec flèche 59">
              <a:extLst>
                <a:ext uri="{FF2B5EF4-FFF2-40B4-BE49-F238E27FC236}">
                  <a16:creationId xmlns:a16="http://schemas.microsoft.com/office/drawing/2014/main" id="{A6065722-A056-47ED-99C3-5437EA96257F}"/>
                </a:ext>
              </a:extLst>
            </p:cNvPr>
            <p:cNvCxnSpPr>
              <a:cxnSpLocks/>
            </p:cNvCxnSpPr>
            <p:nvPr/>
          </p:nvCxnSpPr>
          <p:spPr>
            <a:xfrm flipH="1" flipV="1">
              <a:off x="5844661" y="3837957"/>
              <a:ext cx="794" cy="173213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61" name="ZoneTexte 60">
            <a:extLst>
              <a:ext uri="{FF2B5EF4-FFF2-40B4-BE49-F238E27FC236}">
                <a16:creationId xmlns:a16="http://schemas.microsoft.com/office/drawing/2014/main" id="{3A9AC649-9683-4198-BE90-3C0192FFDEC3}"/>
              </a:ext>
            </a:extLst>
          </p:cNvPr>
          <p:cNvSpPr txBox="1">
            <a:spLocks noChangeArrowheads="1"/>
          </p:cNvSpPr>
          <p:nvPr/>
        </p:nvSpPr>
        <p:spPr bwMode="auto">
          <a:xfrm>
            <a:off x="7265119" y="4438615"/>
            <a:ext cx="1065213" cy="923330"/>
          </a:xfrm>
          <a:prstGeom prst="rect">
            <a:avLst/>
          </a:prstGeom>
          <a:solidFill>
            <a:schemeClr val="bg1"/>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457200" eaLnBrk="0" fontAlgn="base" hangingPunct="0">
              <a:spcBef>
                <a:spcPct val="0"/>
              </a:spcBef>
              <a:spcAft>
                <a:spcPct val="0"/>
              </a:spcAft>
              <a:buNone/>
            </a:pPr>
            <a:r>
              <a:rPr lang="fr-FR" altLang="fr-FR" sz="1800" dirty="0">
                <a:solidFill>
                  <a:srgbClr val="FF0000"/>
                </a:solidFill>
              </a:rPr>
              <a:t>Longueur du Filetage</a:t>
            </a:r>
          </a:p>
        </p:txBody>
      </p:sp>
      <p:grpSp>
        <p:nvGrpSpPr>
          <p:cNvPr id="62" name="Groupe 61">
            <a:extLst>
              <a:ext uri="{FF2B5EF4-FFF2-40B4-BE49-F238E27FC236}">
                <a16:creationId xmlns:a16="http://schemas.microsoft.com/office/drawing/2014/main" id="{882C72EC-98D8-469E-827B-99825276C1F0}"/>
              </a:ext>
            </a:extLst>
          </p:cNvPr>
          <p:cNvGrpSpPr/>
          <p:nvPr/>
        </p:nvGrpSpPr>
        <p:grpSpPr>
          <a:xfrm>
            <a:off x="6344601" y="2427734"/>
            <a:ext cx="1689100" cy="3444760"/>
            <a:chOff x="4323712" y="2624560"/>
            <a:chExt cx="1689100" cy="3406663"/>
          </a:xfrm>
        </p:grpSpPr>
        <p:cxnSp>
          <p:nvCxnSpPr>
            <p:cNvPr id="63" name="Connecteur droit 62">
              <a:extLst>
                <a:ext uri="{FF2B5EF4-FFF2-40B4-BE49-F238E27FC236}">
                  <a16:creationId xmlns:a16="http://schemas.microsoft.com/office/drawing/2014/main" id="{00A17C73-3BC3-4E1B-8BCE-7F3863FFFF3F}"/>
                </a:ext>
              </a:extLst>
            </p:cNvPr>
            <p:cNvCxnSpPr/>
            <p:nvPr/>
          </p:nvCxnSpPr>
          <p:spPr>
            <a:xfrm flipH="1">
              <a:off x="4351493" y="6031223"/>
              <a:ext cx="15113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Connecteur droit 63">
              <a:extLst>
                <a:ext uri="{FF2B5EF4-FFF2-40B4-BE49-F238E27FC236}">
                  <a16:creationId xmlns:a16="http://schemas.microsoft.com/office/drawing/2014/main" id="{66791E68-58F4-4752-813C-FB6CD019A9D1}"/>
                </a:ext>
              </a:extLst>
            </p:cNvPr>
            <p:cNvCxnSpPr/>
            <p:nvPr/>
          </p:nvCxnSpPr>
          <p:spPr>
            <a:xfrm flipH="1" flipV="1">
              <a:off x="4323712" y="2624560"/>
              <a:ext cx="16891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Connecteur droit avec flèche 64">
              <a:extLst>
                <a:ext uri="{FF2B5EF4-FFF2-40B4-BE49-F238E27FC236}">
                  <a16:creationId xmlns:a16="http://schemas.microsoft.com/office/drawing/2014/main" id="{8CCEDF6B-5E52-4539-8E9B-3BEED6779DC1}"/>
                </a:ext>
              </a:extLst>
            </p:cNvPr>
            <p:cNvCxnSpPr>
              <a:cxnSpLocks/>
            </p:cNvCxnSpPr>
            <p:nvPr/>
          </p:nvCxnSpPr>
          <p:spPr>
            <a:xfrm flipV="1">
              <a:off x="4381656" y="2657815"/>
              <a:ext cx="0" cy="207697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6" name="Connecteur droit avec flèche 65">
              <a:extLst>
                <a:ext uri="{FF2B5EF4-FFF2-40B4-BE49-F238E27FC236}">
                  <a16:creationId xmlns:a16="http://schemas.microsoft.com/office/drawing/2014/main" id="{1EA66BBE-663F-4348-AA2E-7BDC6BF9E9C5}"/>
                </a:ext>
              </a:extLst>
            </p:cNvPr>
            <p:cNvCxnSpPr/>
            <p:nvPr/>
          </p:nvCxnSpPr>
          <p:spPr>
            <a:xfrm>
              <a:off x="4381656" y="4624698"/>
              <a:ext cx="0" cy="14065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67" name="ZoneTexte 66">
            <a:extLst>
              <a:ext uri="{FF2B5EF4-FFF2-40B4-BE49-F238E27FC236}">
                <a16:creationId xmlns:a16="http://schemas.microsoft.com/office/drawing/2014/main" id="{6CEAD374-D360-471B-9003-3A7319706161}"/>
              </a:ext>
            </a:extLst>
          </p:cNvPr>
          <p:cNvSpPr txBox="1">
            <a:spLocks noChangeArrowheads="1"/>
          </p:cNvSpPr>
          <p:nvPr/>
        </p:nvSpPr>
        <p:spPr bwMode="auto">
          <a:xfrm>
            <a:off x="5750644" y="3892353"/>
            <a:ext cx="1158875" cy="646331"/>
          </a:xfrm>
          <a:prstGeom prst="rect">
            <a:avLst/>
          </a:prstGeom>
          <a:solidFill>
            <a:schemeClr val="bg1"/>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457200" eaLnBrk="0" fontAlgn="base" hangingPunct="0">
              <a:spcBef>
                <a:spcPct val="0"/>
              </a:spcBef>
              <a:spcAft>
                <a:spcPct val="0"/>
              </a:spcAft>
              <a:buNone/>
            </a:pPr>
            <a:r>
              <a:rPr lang="fr-FR" altLang="fr-FR" sz="1800" dirty="0">
                <a:solidFill>
                  <a:srgbClr val="FF0000"/>
                </a:solidFill>
              </a:rPr>
              <a:t>Longueur de la vis</a:t>
            </a:r>
          </a:p>
        </p:txBody>
      </p:sp>
      <p:grpSp>
        <p:nvGrpSpPr>
          <p:cNvPr id="68" name="Groupe 24">
            <a:extLst>
              <a:ext uri="{FF2B5EF4-FFF2-40B4-BE49-F238E27FC236}">
                <a16:creationId xmlns:a16="http://schemas.microsoft.com/office/drawing/2014/main" id="{08D4F464-0B32-457E-8E2D-A0757ED454D5}"/>
              </a:ext>
            </a:extLst>
          </p:cNvPr>
          <p:cNvGrpSpPr>
            <a:grpSpLocks/>
          </p:cNvGrpSpPr>
          <p:nvPr/>
        </p:nvGrpSpPr>
        <p:grpSpPr bwMode="auto">
          <a:xfrm>
            <a:off x="7937580" y="1720904"/>
            <a:ext cx="2129145" cy="1963737"/>
            <a:chOff x="1391002" y="1315881"/>
            <a:chExt cx="2127968" cy="1964093"/>
          </a:xfrm>
        </p:grpSpPr>
        <p:cxnSp>
          <p:nvCxnSpPr>
            <p:cNvPr id="69" name="Connecteur droit 68">
              <a:extLst>
                <a:ext uri="{FF2B5EF4-FFF2-40B4-BE49-F238E27FC236}">
                  <a16:creationId xmlns:a16="http://schemas.microsoft.com/office/drawing/2014/main" id="{F536C6E7-B199-4033-8700-80BCB2441B85}"/>
                </a:ext>
              </a:extLst>
            </p:cNvPr>
            <p:cNvCxnSpPr/>
            <p:nvPr/>
          </p:nvCxnSpPr>
          <p:spPr>
            <a:xfrm flipH="1">
              <a:off x="1636114" y="1368278"/>
              <a:ext cx="1619104" cy="47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Connecteur droit 69">
              <a:extLst>
                <a:ext uri="{FF2B5EF4-FFF2-40B4-BE49-F238E27FC236}">
                  <a16:creationId xmlns:a16="http://schemas.microsoft.com/office/drawing/2014/main" id="{5883CABD-DA5F-4CC9-987F-2E0EF5BBC915}"/>
                </a:ext>
              </a:extLst>
            </p:cNvPr>
            <p:cNvCxnSpPr/>
            <p:nvPr/>
          </p:nvCxnSpPr>
          <p:spPr>
            <a:xfrm flipH="1">
              <a:off x="1414647" y="2012611"/>
              <a:ext cx="2050865" cy="47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Connecteur droit 70">
              <a:extLst>
                <a:ext uri="{FF2B5EF4-FFF2-40B4-BE49-F238E27FC236}">
                  <a16:creationId xmlns:a16="http://schemas.microsoft.com/office/drawing/2014/main" id="{AEA8530E-0090-4183-99B7-12CCC641FD26}"/>
                </a:ext>
              </a:extLst>
            </p:cNvPr>
            <p:cNvCxnSpPr/>
            <p:nvPr/>
          </p:nvCxnSpPr>
          <p:spPr>
            <a:xfrm flipV="1">
              <a:off x="3448851" y="1496890"/>
              <a:ext cx="0" cy="522382"/>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Connecteur droit 71">
              <a:extLst>
                <a:ext uri="{FF2B5EF4-FFF2-40B4-BE49-F238E27FC236}">
                  <a16:creationId xmlns:a16="http://schemas.microsoft.com/office/drawing/2014/main" id="{BFA4BDC5-E15E-49F5-9865-60CCA0890E69}"/>
                </a:ext>
              </a:extLst>
            </p:cNvPr>
            <p:cNvCxnSpPr/>
            <p:nvPr/>
          </p:nvCxnSpPr>
          <p:spPr>
            <a:xfrm flipV="1">
              <a:off x="2939699" y="1487054"/>
              <a:ext cx="0" cy="520794"/>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Connecteur droit 72">
              <a:extLst>
                <a:ext uri="{FF2B5EF4-FFF2-40B4-BE49-F238E27FC236}">
                  <a16:creationId xmlns:a16="http://schemas.microsoft.com/office/drawing/2014/main" id="{6E419AD9-99F8-41ED-8C46-3E9A66DCC8C8}"/>
                </a:ext>
              </a:extLst>
            </p:cNvPr>
            <p:cNvCxnSpPr/>
            <p:nvPr/>
          </p:nvCxnSpPr>
          <p:spPr>
            <a:xfrm flipV="1">
              <a:off x="1944733" y="1480703"/>
              <a:ext cx="0" cy="522382"/>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Connecteur droit 73">
              <a:extLst>
                <a:ext uri="{FF2B5EF4-FFF2-40B4-BE49-F238E27FC236}">
                  <a16:creationId xmlns:a16="http://schemas.microsoft.com/office/drawing/2014/main" id="{30933DDA-965A-4C93-96ED-E675E024BB2D}"/>
                </a:ext>
              </a:extLst>
            </p:cNvPr>
            <p:cNvCxnSpPr/>
            <p:nvPr/>
          </p:nvCxnSpPr>
          <p:spPr>
            <a:xfrm flipV="1">
              <a:off x="1430822" y="1487054"/>
              <a:ext cx="0" cy="520794"/>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Arc 74">
              <a:extLst>
                <a:ext uri="{FF2B5EF4-FFF2-40B4-BE49-F238E27FC236}">
                  <a16:creationId xmlns:a16="http://schemas.microsoft.com/office/drawing/2014/main" id="{DEB659AE-183E-49E1-A241-55FEAD95CE0B}"/>
                </a:ext>
              </a:extLst>
            </p:cNvPr>
            <p:cNvSpPr/>
            <p:nvPr/>
          </p:nvSpPr>
          <p:spPr>
            <a:xfrm rot="18909307">
              <a:off x="2903361" y="1372887"/>
              <a:ext cx="615609" cy="652581"/>
            </a:xfrm>
            <a:prstGeom prst="arc">
              <a:avLst>
                <a:gd name="adj1" fmla="val 15757928"/>
                <a:gd name="adj2" fmla="val 29753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defTabSz="457200" eaLnBrk="0" fontAlgn="base" hangingPunct="0">
                <a:spcBef>
                  <a:spcPct val="0"/>
                </a:spcBef>
                <a:spcAft>
                  <a:spcPct val="0"/>
                </a:spcAft>
                <a:defRPr/>
              </a:pPr>
              <a:endParaRPr lang="fr-FR">
                <a:solidFill>
                  <a:prstClr val="black"/>
                </a:solidFill>
                <a:latin typeface="Century Gothic" panose="020B0502020202020204"/>
              </a:endParaRPr>
            </a:p>
          </p:txBody>
        </p:sp>
        <p:sp>
          <p:nvSpPr>
            <p:cNvPr id="76" name="Arc 75">
              <a:extLst>
                <a:ext uri="{FF2B5EF4-FFF2-40B4-BE49-F238E27FC236}">
                  <a16:creationId xmlns:a16="http://schemas.microsoft.com/office/drawing/2014/main" id="{E48958DD-34C8-4884-9DF2-8B31B13EB1DC}"/>
                </a:ext>
              </a:extLst>
            </p:cNvPr>
            <p:cNvSpPr/>
            <p:nvPr/>
          </p:nvSpPr>
          <p:spPr>
            <a:xfrm rot="18909307">
              <a:off x="1391002" y="1372887"/>
              <a:ext cx="615609" cy="652581"/>
            </a:xfrm>
            <a:prstGeom prst="arc">
              <a:avLst>
                <a:gd name="adj1" fmla="val 15757928"/>
                <a:gd name="adj2" fmla="val 29753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defTabSz="457200" eaLnBrk="0" fontAlgn="base" hangingPunct="0">
                <a:spcBef>
                  <a:spcPct val="0"/>
                </a:spcBef>
                <a:spcAft>
                  <a:spcPct val="0"/>
                </a:spcAft>
                <a:defRPr/>
              </a:pPr>
              <a:endParaRPr lang="fr-FR">
                <a:solidFill>
                  <a:prstClr val="black"/>
                </a:solidFill>
                <a:latin typeface="Century Gothic" panose="020B0502020202020204"/>
              </a:endParaRPr>
            </a:p>
          </p:txBody>
        </p:sp>
        <p:sp>
          <p:nvSpPr>
            <p:cNvPr id="77" name="Arc 76">
              <a:extLst>
                <a:ext uri="{FF2B5EF4-FFF2-40B4-BE49-F238E27FC236}">
                  <a16:creationId xmlns:a16="http://schemas.microsoft.com/office/drawing/2014/main" id="{8C21907C-30A4-4D73-8B96-A95BD6113D90}"/>
                </a:ext>
              </a:extLst>
            </p:cNvPr>
            <p:cNvSpPr/>
            <p:nvPr/>
          </p:nvSpPr>
          <p:spPr>
            <a:xfrm rot="18909307">
              <a:off x="1721174" y="1315881"/>
              <a:ext cx="1697685" cy="1964093"/>
            </a:xfrm>
            <a:prstGeom prst="arc">
              <a:avLst>
                <a:gd name="adj1" fmla="val 16559992"/>
                <a:gd name="adj2" fmla="val 20365619"/>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defTabSz="457200" eaLnBrk="0" fontAlgn="base" hangingPunct="0">
                <a:spcBef>
                  <a:spcPct val="0"/>
                </a:spcBef>
                <a:spcAft>
                  <a:spcPct val="0"/>
                </a:spcAft>
                <a:defRPr/>
              </a:pPr>
              <a:endParaRPr lang="fr-FR">
                <a:solidFill>
                  <a:prstClr val="black"/>
                </a:solidFill>
                <a:latin typeface="Century Gothic" panose="020B0502020202020204"/>
              </a:endParaRPr>
            </a:p>
          </p:txBody>
        </p:sp>
      </p:grpSp>
      <p:cxnSp>
        <p:nvCxnSpPr>
          <p:cNvPr id="78" name="Connecteur droit 77">
            <a:extLst>
              <a:ext uri="{FF2B5EF4-FFF2-40B4-BE49-F238E27FC236}">
                <a16:creationId xmlns:a16="http://schemas.microsoft.com/office/drawing/2014/main" id="{FBFA3D18-088F-4681-8F89-65D1A04C97D3}"/>
              </a:ext>
            </a:extLst>
          </p:cNvPr>
          <p:cNvCxnSpPr/>
          <p:nvPr/>
        </p:nvCxnSpPr>
        <p:spPr>
          <a:xfrm flipV="1">
            <a:off x="8603381" y="3615914"/>
            <a:ext cx="0" cy="22447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9" name="Groupe 78">
            <a:extLst>
              <a:ext uri="{FF2B5EF4-FFF2-40B4-BE49-F238E27FC236}">
                <a16:creationId xmlns:a16="http://schemas.microsoft.com/office/drawing/2014/main" id="{DA5792EB-9529-4B5C-94AE-1040FBBC0E6F}"/>
              </a:ext>
            </a:extLst>
          </p:cNvPr>
          <p:cNvGrpSpPr/>
          <p:nvPr/>
        </p:nvGrpSpPr>
        <p:grpSpPr>
          <a:xfrm>
            <a:off x="8155706" y="4836091"/>
            <a:ext cx="2532554" cy="646331"/>
            <a:chOff x="6207281" y="5022173"/>
            <a:chExt cx="2532554" cy="646331"/>
          </a:xfrm>
        </p:grpSpPr>
        <p:cxnSp>
          <p:nvCxnSpPr>
            <p:cNvPr id="80" name="Connecteur droit 79">
              <a:extLst>
                <a:ext uri="{FF2B5EF4-FFF2-40B4-BE49-F238E27FC236}">
                  <a16:creationId xmlns:a16="http://schemas.microsoft.com/office/drawing/2014/main" id="{A9089E3D-81D3-40AF-9568-022F3E9E9E24}"/>
                </a:ext>
              </a:extLst>
            </p:cNvPr>
            <p:cNvCxnSpPr/>
            <p:nvPr/>
          </p:nvCxnSpPr>
          <p:spPr>
            <a:xfrm>
              <a:off x="6207281" y="5367648"/>
              <a:ext cx="18923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Connecteur droit avec flèche 80">
              <a:extLst>
                <a:ext uri="{FF2B5EF4-FFF2-40B4-BE49-F238E27FC236}">
                  <a16:creationId xmlns:a16="http://schemas.microsoft.com/office/drawing/2014/main" id="{87E46C53-89C1-4AC5-966A-6EEB014D9C25}"/>
                </a:ext>
              </a:extLst>
            </p:cNvPr>
            <p:cNvCxnSpPr/>
            <p:nvPr/>
          </p:nvCxnSpPr>
          <p:spPr>
            <a:xfrm flipH="1">
              <a:off x="7542368" y="5367648"/>
              <a:ext cx="365125"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2" name="Connecteur droit avec flèche 81">
              <a:extLst>
                <a:ext uri="{FF2B5EF4-FFF2-40B4-BE49-F238E27FC236}">
                  <a16:creationId xmlns:a16="http://schemas.microsoft.com/office/drawing/2014/main" id="{6794C22C-25D0-41F9-815C-1C76B7376CAB}"/>
                </a:ext>
              </a:extLst>
            </p:cNvPr>
            <p:cNvCxnSpPr/>
            <p:nvPr/>
          </p:nvCxnSpPr>
          <p:spPr>
            <a:xfrm>
              <a:off x="6261256" y="5367648"/>
              <a:ext cx="295275"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3" name="ZoneTexte 82">
              <a:extLst>
                <a:ext uri="{FF2B5EF4-FFF2-40B4-BE49-F238E27FC236}">
                  <a16:creationId xmlns:a16="http://schemas.microsoft.com/office/drawing/2014/main" id="{6C9B63F9-5965-4D9C-9728-870935FA917F}"/>
                </a:ext>
              </a:extLst>
            </p:cNvPr>
            <p:cNvSpPr txBox="1">
              <a:spLocks noChangeArrowheads="1"/>
            </p:cNvSpPr>
            <p:nvPr/>
          </p:nvSpPr>
          <p:spPr bwMode="auto">
            <a:xfrm>
              <a:off x="7426973" y="5022173"/>
              <a:ext cx="13128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457200" eaLnBrk="0" fontAlgn="base" hangingPunct="0">
                <a:spcBef>
                  <a:spcPct val="0"/>
                </a:spcBef>
                <a:spcAft>
                  <a:spcPct val="0"/>
                </a:spcAft>
                <a:buNone/>
              </a:pPr>
              <a:r>
                <a:rPr lang="fr-FR" altLang="fr-FR" sz="1800" dirty="0">
                  <a:solidFill>
                    <a:srgbClr val="FF0000"/>
                  </a:solidFill>
                </a:rPr>
                <a:t>Diamètre nominal</a:t>
              </a:r>
            </a:p>
          </p:txBody>
        </p:sp>
      </p:grpSp>
      <p:cxnSp>
        <p:nvCxnSpPr>
          <p:cNvPr id="84" name="Connecteur droit 83">
            <a:extLst>
              <a:ext uri="{FF2B5EF4-FFF2-40B4-BE49-F238E27FC236}">
                <a16:creationId xmlns:a16="http://schemas.microsoft.com/office/drawing/2014/main" id="{A6B27358-2214-4D7C-956C-061147F1AAEA}"/>
              </a:ext>
            </a:extLst>
          </p:cNvPr>
          <p:cNvCxnSpPr/>
          <p:nvPr/>
        </p:nvCxnSpPr>
        <p:spPr>
          <a:xfrm>
            <a:off x="2388805" y="3635528"/>
            <a:ext cx="985837" cy="0"/>
          </a:xfrm>
          <a:prstGeom prst="line">
            <a:avLst/>
          </a:prstGeom>
          <a:ln w="38100">
            <a:solidFill>
              <a:srgbClr val="FF0000"/>
            </a:solidFill>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cxnSp>
        <p:nvCxnSpPr>
          <p:cNvPr id="85" name="Connecteur droit 84">
            <a:extLst>
              <a:ext uri="{FF2B5EF4-FFF2-40B4-BE49-F238E27FC236}">
                <a16:creationId xmlns:a16="http://schemas.microsoft.com/office/drawing/2014/main" id="{27066678-B3EC-4050-85E8-342ECE59D9FF}"/>
              </a:ext>
            </a:extLst>
          </p:cNvPr>
          <p:cNvCxnSpPr/>
          <p:nvPr/>
        </p:nvCxnSpPr>
        <p:spPr>
          <a:xfrm>
            <a:off x="8504957" y="3624005"/>
            <a:ext cx="9858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Connecteur droit 85">
            <a:extLst>
              <a:ext uri="{FF2B5EF4-FFF2-40B4-BE49-F238E27FC236}">
                <a16:creationId xmlns:a16="http://schemas.microsoft.com/office/drawing/2014/main" id="{6B2FCA8B-9E69-40FB-8CD9-DD969ABA5B93}"/>
              </a:ext>
            </a:extLst>
          </p:cNvPr>
          <p:cNvCxnSpPr/>
          <p:nvPr/>
        </p:nvCxnSpPr>
        <p:spPr>
          <a:xfrm>
            <a:off x="2393343" y="5773475"/>
            <a:ext cx="985837" cy="0"/>
          </a:xfrm>
          <a:prstGeom prst="line">
            <a:avLst/>
          </a:prstGeom>
          <a:ln w="38100">
            <a:solidFill>
              <a:srgbClr val="FF0000"/>
            </a:solidFill>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cxnSp>
        <p:nvCxnSpPr>
          <p:cNvPr id="87" name="Connecteur droit 86">
            <a:extLst>
              <a:ext uri="{FF2B5EF4-FFF2-40B4-BE49-F238E27FC236}">
                <a16:creationId xmlns:a16="http://schemas.microsoft.com/office/drawing/2014/main" id="{2570D09C-28EF-4531-8AC2-2239A1D372B5}"/>
              </a:ext>
            </a:extLst>
          </p:cNvPr>
          <p:cNvCxnSpPr/>
          <p:nvPr/>
        </p:nvCxnSpPr>
        <p:spPr>
          <a:xfrm>
            <a:off x="8504957" y="5761864"/>
            <a:ext cx="9858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Connecteur droit 87">
            <a:extLst>
              <a:ext uri="{FF2B5EF4-FFF2-40B4-BE49-F238E27FC236}">
                <a16:creationId xmlns:a16="http://schemas.microsoft.com/office/drawing/2014/main" id="{8C70A625-45B5-4FE0-9E60-A1F843A724F1}"/>
              </a:ext>
            </a:extLst>
          </p:cNvPr>
          <p:cNvCxnSpPr/>
          <p:nvPr/>
        </p:nvCxnSpPr>
        <p:spPr>
          <a:xfrm flipV="1">
            <a:off x="9406208" y="3615914"/>
            <a:ext cx="0" cy="22447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764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2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63" presetClass="path" presetSubtype="0" fill="hold" nodeType="clickEffect">
                                  <p:stCondLst>
                                    <p:cond delay="0"/>
                                  </p:stCondLst>
                                  <p:childTnLst>
                                    <p:animMotion origin="layout" path="M 8.33333E-7 -4.44444E-6 L 0.50039 -4.44444E-6 " pathEditMode="relative" rAng="0" ptsTypes="AA">
                                      <p:cBhvr>
                                        <p:cTn id="16" dur="2000" fill="hold"/>
                                        <p:tgtEl>
                                          <p:spTgt spid="31"/>
                                        </p:tgtEl>
                                        <p:attrNameLst>
                                          <p:attrName>ppt_x</p:attrName>
                                          <p:attrName>ppt_y</p:attrName>
                                        </p:attrNameLst>
                                      </p:cBhvr>
                                      <p:rCtr x="25013" y="0"/>
                                    </p:animMotion>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up)">
                                      <p:cBhvr>
                                        <p:cTn id="25" dur="20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63" presetClass="path" presetSubtype="0" fill="hold" nodeType="clickEffect">
                                  <p:stCondLst>
                                    <p:cond delay="0"/>
                                  </p:stCondLst>
                                  <p:childTnLst>
                                    <p:animMotion origin="layout" path="M 2.5E-6 -2.96296E-6 L 0.50117 -2.96296E-6 " pathEditMode="relative" rAng="0" ptsTypes="AA">
                                      <p:cBhvr>
                                        <p:cTn id="29" dur="2000" fill="hold"/>
                                        <p:tgtEl>
                                          <p:spTgt spid="41"/>
                                        </p:tgtEl>
                                        <p:attrNameLst>
                                          <p:attrName>ppt_x</p:attrName>
                                          <p:attrName>ppt_y</p:attrName>
                                        </p:attrNameLst>
                                      </p:cBhvr>
                                      <p:rCtr x="25052" y="0"/>
                                    </p:animMotion>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2000"/>
                                        <p:tgtEl>
                                          <p:spTgt spid="4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84"/>
                                        </p:tgtEl>
                                        <p:attrNameLst>
                                          <p:attrName>style.visibility</p:attrName>
                                        </p:attrNameLst>
                                      </p:cBhvr>
                                      <p:to>
                                        <p:strVal val="visible"/>
                                      </p:to>
                                    </p:set>
                                    <p:animEffect transition="in" filter="wipe(left)">
                                      <p:cBhvr>
                                        <p:cTn id="38" dur="2000"/>
                                        <p:tgtEl>
                                          <p:spTgt spid="84"/>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nodeType="clickEffect">
                                  <p:stCondLst>
                                    <p:cond delay="0"/>
                                  </p:stCondLst>
                                  <p:childTnLst>
                                    <p:animMotion origin="layout" path="M 1.875E-6 -2.59259E-6 L 0.50156 -0.00069 " pathEditMode="relative" rAng="0" ptsTypes="AA">
                                      <p:cBhvr>
                                        <p:cTn id="42" dur="2000" fill="hold"/>
                                        <p:tgtEl>
                                          <p:spTgt spid="84"/>
                                        </p:tgtEl>
                                        <p:attrNameLst>
                                          <p:attrName>ppt_x</p:attrName>
                                          <p:attrName>ppt_y</p:attrName>
                                        </p:attrNameLst>
                                      </p:cBhvr>
                                      <p:rCtr x="25078" y="-46"/>
                                    </p:animMotion>
                                  </p:childTnLst>
                                </p:cTn>
                              </p:par>
                            </p:childTnLst>
                          </p:cTn>
                        </p:par>
                        <p:par>
                          <p:cTn id="43" fill="hold">
                            <p:stCondLst>
                              <p:cond delay="2000"/>
                            </p:stCondLst>
                            <p:childTnLst>
                              <p:par>
                                <p:cTn id="44" presetID="22" presetClass="entr" presetSubtype="8"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Effect transition="in" filter="wipe(left)">
                                      <p:cBhvr>
                                        <p:cTn id="46" dur="2000"/>
                                        <p:tgtEl>
                                          <p:spTgt spid="8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86"/>
                                        </p:tgtEl>
                                        <p:attrNameLst>
                                          <p:attrName>style.visibility</p:attrName>
                                        </p:attrNameLst>
                                      </p:cBhvr>
                                      <p:to>
                                        <p:strVal val="visible"/>
                                      </p:to>
                                    </p:set>
                                    <p:animEffect transition="in" filter="wipe(left)">
                                      <p:cBhvr>
                                        <p:cTn id="51" dur="2000"/>
                                        <p:tgtEl>
                                          <p:spTgt spid="86"/>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path" presetSubtype="0" accel="50000" decel="50000" fill="hold" nodeType="clickEffect">
                                  <p:stCondLst>
                                    <p:cond delay="0"/>
                                  </p:stCondLst>
                                  <p:childTnLst>
                                    <p:animMotion origin="layout" path="M 1.25E-6 1.85185E-6 L 0.50156 -0.0007 " pathEditMode="relative" rAng="0" ptsTypes="AA">
                                      <p:cBhvr>
                                        <p:cTn id="55" dur="2000" fill="hold"/>
                                        <p:tgtEl>
                                          <p:spTgt spid="86"/>
                                        </p:tgtEl>
                                        <p:attrNameLst>
                                          <p:attrName>ppt_x</p:attrName>
                                          <p:attrName>ppt_y</p:attrName>
                                        </p:attrNameLst>
                                      </p:cBhvr>
                                      <p:rCtr x="25078" y="-46"/>
                                    </p:animMotion>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87"/>
                                        </p:tgtEl>
                                        <p:attrNameLst>
                                          <p:attrName>style.visibility</p:attrName>
                                        </p:attrNameLst>
                                      </p:cBhvr>
                                      <p:to>
                                        <p:strVal val="visible"/>
                                      </p:to>
                                    </p:set>
                                    <p:animEffect transition="in" filter="wipe(left)">
                                      <p:cBhvr>
                                        <p:cTn id="59" dur="2000"/>
                                        <p:tgtEl>
                                          <p:spTgt spid="8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2000"/>
                                        <p:tgtEl>
                                          <p:spTgt spid="53"/>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path" presetSubtype="0" accel="50000" decel="50000" fill="hold" nodeType="clickEffect">
                                  <p:stCondLst>
                                    <p:cond delay="0"/>
                                  </p:stCondLst>
                                  <p:childTnLst>
                                    <p:animMotion origin="layout" path="M 1.875E-6 7.40741E-7 L 0.50247 -0.00208 " pathEditMode="relative" rAng="0" ptsTypes="AA">
                                      <p:cBhvr>
                                        <p:cTn id="68" dur="2000" fill="hold"/>
                                        <p:tgtEl>
                                          <p:spTgt spid="53"/>
                                        </p:tgtEl>
                                        <p:attrNameLst>
                                          <p:attrName>ppt_x</p:attrName>
                                          <p:attrName>ppt_y</p:attrName>
                                        </p:attrNameLst>
                                      </p:cBhvr>
                                      <p:rCtr x="25117" y="-116"/>
                                    </p:animMotion>
                                  </p:childTnLst>
                                </p:cTn>
                              </p:par>
                            </p:childTnLst>
                          </p:cTn>
                        </p:par>
                        <p:par>
                          <p:cTn id="69" fill="hold">
                            <p:stCondLst>
                              <p:cond delay="2000"/>
                            </p:stCondLst>
                            <p:childTnLst>
                              <p:par>
                                <p:cTn id="70" presetID="8" presetClass="entr" presetSubtype="16" fill="hold" nodeType="afterEffect">
                                  <p:stCondLst>
                                    <p:cond delay="0"/>
                                  </p:stCondLst>
                                  <p:childTnLst>
                                    <p:set>
                                      <p:cBhvr>
                                        <p:cTn id="71" dur="1" fill="hold">
                                          <p:stCondLst>
                                            <p:cond delay="0"/>
                                          </p:stCondLst>
                                        </p:cTn>
                                        <p:tgtEl>
                                          <p:spTgt spid="88"/>
                                        </p:tgtEl>
                                        <p:attrNameLst>
                                          <p:attrName>style.visibility</p:attrName>
                                        </p:attrNameLst>
                                      </p:cBhvr>
                                      <p:to>
                                        <p:strVal val="visible"/>
                                      </p:to>
                                    </p:set>
                                    <p:animEffect transition="in" filter="diamond(in)">
                                      <p:cBhvr>
                                        <p:cTn id="72" dur="2000"/>
                                        <p:tgtEl>
                                          <p:spTgt spid="88"/>
                                        </p:tgtEl>
                                      </p:cBhvr>
                                    </p:animEffect>
                                  </p:childTnLst>
                                </p:cTn>
                              </p:par>
                              <p:par>
                                <p:cTn id="73" presetID="8" presetClass="entr" presetSubtype="16" fill="hold" nodeType="withEffect">
                                  <p:stCondLst>
                                    <p:cond delay="0"/>
                                  </p:stCondLst>
                                  <p:childTnLst>
                                    <p:set>
                                      <p:cBhvr>
                                        <p:cTn id="74" dur="1" fill="hold">
                                          <p:stCondLst>
                                            <p:cond delay="0"/>
                                          </p:stCondLst>
                                        </p:cTn>
                                        <p:tgtEl>
                                          <p:spTgt spid="78"/>
                                        </p:tgtEl>
                                        <p:attrNameLst>
                                          <p:attrName>style.visibility</p:attrName>
                                        </p:attrNameLst>
                                      </p:cBhvr>
                                      <p:to>
                                        <p:strVal val="visible"/>
                                      </p:to>
                                    </p:set>
                                    <p:animEffect transition="in" filter="diamond(in)">
                                      <p:cBhvr>
                                        <p:cTn id="75" dur="2000"/>
                                        <p:tgtEl>
                                          <p:spTgt spid="78"/>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79"/>
                                        </p:tgtEl>
                                        <p:attrNameLst>
                                          <p:attrName>style.visibility</p:attrName>
                                        </p:attrNameLst>
                                      </p:cBhvr>
                                      <p:to>
                                        <p:strVal val="visible"/>
                                      </p:to>
                                    </p:set>
                                    <p:animEffect transition="in" filter="wipe(left)">
                                      <p:cBhvr>
                                        <p:cTn id="80" dur="2000"/>
                                        <p:tgtEl>
                                          <p:spTgt spid="79"/>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1" fill="hold" nodeType="clickEffect">
                                  <p:stCondLst>
                                    <p:cond delay="0"/>
                                  </p:stCondLst>
                                  <p:childTnLst>
                                    <p:set>
                                      <p:cBhvr>
                                        <p:cTn id="84" dur="1" fill="hold">
                                          <p:stCondLst>
                                            <p:cond delay="0"/>
                                          </p:stCondLst>
                                        </p:cTn>
                                        <p:tgtEl>
                                          <p:spTgt spid="56"/>
                                        </p:tgtEl>
                                        <p:attrNameLst>
                                          <p:attrName>style.visibility</p:attrName>
                                        </p:attrNameLst>
                                      </p:cBhvr>
                                      <p:to>
                                        <p:strVal val="visible"/>
                                      </p:to>
                                    </p:set>
                                    <p:animEffect transition="in" filter="wipe(up)">
                                      <p:cBhvr>
                                        <p:cTn id="85" dur="2000"/>
                                        <p:tgtEl>
                                          <p:spTgt spid="56"/>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61"/>
                                        </p:tgtEl>
                                        <p:attrNameLst>
                                          <p:attrName>style.visibility</p:attrName>
                                        </p:attrNameLst>
                                      </p:cBhvr>
                                      <p:to>
                                        <p:strVal val="visible"/>
                                      </p:to>
                                    </p:set>
                                    <p:animEffect transition="in" filter="wipe(left)">
                                      <p:cBhvr>
                                        <p:cTn id="90" dur="500"/>
                                        <p:tgtEl>
                                          <p:spTgt spid="61"/>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nodeType="click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wipe(up)">
                                      <p:cBhvr>
                                        <p:cTn id="95" dur="500"/>
                                        <p:tgtEl>
                                          <p:spTgt spid="62"/>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67"/>
                                        </p:tgtEl>
                                        <p:attrNameLst>
                                          <p:attrName>style.visibility</p:attrName>
                                        </p:attrNameLst>
                                      </p:cBhvr>
                                      <p:to>
                                        <p:strVal val="visible"/>
                                      </p:to>
                                    </p:set>
                                    <p:animEffect transition="in" filter="wipe(left)">
                                      <p:cBhvr>
                                        <p:cTn id="99" dur="2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7" grpId="0" animBg="1"/>
    </p:bldLst>
  </p:timing>
</p:sld>
</file>

<file path=ppt/theme/theme1.xml><?xml version="1.0" encoding="utf-8"?>
<a:theme xmlns:a="http://schemas.openxmlformats.org/drawingml/2006/main" name="Focused Senses Design Template">
  <a:themeElements>
    <a:clrScheme name="Focused Sense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fontScheme name="Focused Senses Design Templ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fr-FR" sz="2000" b="0" i="0" u="none" strike="noStrike" cap="none" normalizeH="0" baseline="0" smtClean="0">
            <a:ln>
              <a:noFill/>
            </a:ln>
            <a:solidFill>
              <a:schemeClr val="tx1"/>
            </a:solidFill>
            <a:effectLst/>
            <a:latin typeface="Tw Cen MT" panose="020B0602020104020603"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fr-FR" sz="2000" b="0" i="0" u="none" strike="noStrike" cap="none" normalizeH="0" baseline="0" smtClean="0">
            <a:ln>
              <a:noFill/>
            </a:ln>
            <a:solidFill>
              <a:schemeClr val="tx1"/>
            </a:solidFill>
            <a:effectLst/>
            <a:latin typeface="Tw Cen MT" panose="020B0602020104020603" pitchFamily="34" charset="0"/>
          </a:defRPr>
        </a:defPPr>
      </a:lstStyle>
    </a:lnDef>
  </a:objectDefaults>
  <a:extraClrSchemeLst>
    <a:extraClrScheme>
      <a:clrScheme name="Focused Sense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ocused Sense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ocused Sense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ocused Sense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ocused Sense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ocused Sense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ocused Sense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ocused Sense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ocused Sense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ocused Sense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ocused Sense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ocused Sense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4937</TotalTime>
  <Words>952</Words>
  <Application>Microsoft Office PowerPoint</Application>
  <PresentationFormat>Grand écran</PresentationFormat>
  <Paragraphs>228</Paragraphs>
  <Slides>24</Slides>
  <Notes>1</Notes>
  <HiddenSlides>2</HiddenSlides>
  <MMClips>2</MMClips>
  <ScaleCrop>false</ScaleCrop>
  <HeadingPairs>
    <vt:vector size="6" baseType="variant">
      <vt:variant>
        <vt:lpstr>Polices utilisées</vt:lpstr>
      </vt:variant>
      <vt:variant>
        <vt:i4>11</vt:i4>
      </vt:variant>
      <vt:variant>
        <vt:lpstr>Thème</vt:lpstr>
      </vt:variant>
      <vt:variant>
        <vt:i4>2</vt:i4>
      </vt:variant>
      <vt:variant>
        <vt:lpstr>Titres des diapositives</vt:lpstr>
      </vt:variant>
      <vt:variant>
        <vt:i4>24</vt:i4>
      </vt:variant>
    </vt:vector>
  </HeadingPairs>
  <TitlesOfParts>
    <vt:vector size="37" baseType="lpstr">
      <vt:lpstr>AR DESTINE</vt:lpstr>
      <vt:lpstr>Arial</vt:lpstr>
      <vt:lpstr>Arial Black</vt:lpstr>
      <vt:lpstr>Calibri</vt:lpstr>
      <vt:lpstr>Calibri Light</vt:lpstr>
      <vt:lpstr>Cambria</vt:lpstr>
      <vt:lpstr>Cambria-Bold</vt:lpstr>
      <vt:lpstr>Century Gothic</vt:lpstr>
      <vt:lpstr>Tahoma</vt:lpstr>
      <vt:lpstr>Times New Roman</vt:lpstr>
      <vt:lpstr>Tw Cen MT</vt:lpstr>
      <vt:lpstr>Focused Senses Design Template</vt:lpstr>
      <vt:lpstr>1_Thème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salem sami</dc:creator>
  <cp:lastModifiedBy>salem sami</cp:lastModifiedBy>
  <cp:revision>40</cp:revision>
  <dcterms:created xsi:type="dcterms:W3CDTF">2020-10-11T18:56:55Z</dcterms:created>
  <dcterms:modified xsi:type="dcterms:W3CDTF">2020-12-02T13:14:23Z</dcterms:modified>
</cp:coreProperties>
</file>